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cace702cb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cace702cb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cace702cb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cace702cb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cace702cb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cace702cb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cace702cb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cace702cb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cace702cb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cace702cb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cace702cb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cace702cb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ace702cb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cace702cb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cace702cb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cace702cb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cace702cb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cace702cb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ace702cb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ace702cb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cace702cb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cace702cb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cace702cb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cace702cb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ace702cb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cace702cb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ace702cb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cace702cb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gauthamp10/google-playstore-apps" TargetMode="External"/><Relationship Id="rId4" Type="http://schemas.openxmlformats.org/officeDocument/2006/relationships/hyperlink" Target="https://github.com/gauthamp10/Google_Play_App_Inf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330075"/>
            <a:ext cx="85317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App Should We Make?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Samira Hajimohammadzadeh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Jingchen Liu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Nguyen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</a:t>
            </a:r>
            <a:r>
              <a:rPr lang="en"/>
              <a:t>id Ilugbuhi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4393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Con’t- By Game Sub-category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22"/>
          <p:cNvGrpSpPr/>
          <p:nvPr/>
        </p:nvGrpSpPr>
        <p:grpSpPr>
          <a:xfrm>
            <a:off x="91448" y="568618"/>
            <a:ext cx="4537612" cy="2995337"/>
            <a:chOff x="91450" y="568600"/>
            <a:chExt cx="4619375" cy="2986973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1450" y="568600"/>
              <a:ext cx="4619375" cy="2642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2"/>
            <p:cNvSpPr/>
            <p:nvPr/>
          </p:nvSpPr>
          <p:spPr>
            <a:xfrm rot="2107592">
              <a:off x="1010586" y="2608946"/>
              <a:ext cx="136083" cy="465242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 rot="2107592">
              <a:off x="1939261" y="2608946"/>
              <a:ext cx="136083" cy="465242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 txBox="1"/>
            <p:nvPr/>
          </p:nvSpPr>
          <p:spPr>
            <a:xfrm>
              <a:off x="138204" y="3196773"/>
              <a:ext cx="7512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Action</a:t>
              </a:r>
              <a:endParaRPr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6" name="Google Shape;186;p22"/>
            <p:cNvSpPr txBox="1"/>
            <p:nvPr/>
          </p:nvSpPr>
          <p:spPr>
            <a:xfrm>
              <a:off x="791543" y="3211507"/>
              <a:ext cx="814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Arcade</a:t>
              </a:r>
              <a:endParaRPr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7" name="Google Shape;187;p22"/>
            <p:cNvSpPr txBox="1"/>
            <p:nvPr/>
          </p:nvSpPr>
          <p:spPr>
            <a:xfrm>
              <a:off x="1736672" y="3196773"/>
              <a:ext cx="8142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Casual</a:t>
              </a:r>
              <a:endParaRPr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88" name="Google Shape;188;p22"/>
            <p:cNvCxnSpPr/>
            <p:nvPr/>
          </p:nvCxnSpPr>
          <p:spPr>
            <a:xfrm flipH="1">
              <a:off x="984690" y="3027304"/>
              <a:ext cx="3300" cy="260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9" name="Google Shape;189;p22"/>
            <p:cNvCxnSpPr/>
            <p:nvPr/>
          </p:nvCxnSpPr>
          <p:spPr>
            <a:xfrm flipH="1">
              <a:off x="1903865" y="3027304"/>
              <a:ext cx="3300" cy="260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90" name="Google Shape;190;p22"/>
            <p:cNvSpPr/>
            <p:nvPr/>
          </p:nvSpPr>
          <p:spPr>
            <a:xfrm rot="2107592">
              <a:off x="546199" y="2633121"/>
              <a:ext cx="136083" cy="465242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" name="Google Shape;191;p22"/>
            <p:cNvCxnSpPr/>
            <p:nvPr/>
          </p:nvCxnSpPr>
          <p:spPr>
            <a:xfrm flipH="1">
              <a:off x="520303" y="3051479"/>
              <a:ext cx="3300" cy="260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92" name="Google Shape;192;p22"/>
          <p:cNvGrpSpPr/>
          <p:nvPr/>
        </p:nvGrpSpPr>
        <p:grpSpPr>
          <a:xfrm>
            <a:off x="4476750" y="2571750"/>
            <a:ext cx="4667250" cy="2571750"/>
            <a:chOff x="4476750" y="2571750"/>
            <a:chExt cx="4667250" cy="2571750"/>
          </a:xfrm>
        </p:grpSpPr>
        <p:pic>
          <p:nvPicPr>
            <p:cNvPr id="193" name="Google Shape;193;p22"/>
            <p:cNvPicPr preferRelativeResize="0"/>
            <p:nvPr/>
          </p:nvPicPr>
          <p:blipFill rotWithShape="1">
            <a:blip r:embed="rId4">
              <a:alphaModFix/>
            </a:blip>
            <a:srcRect b="10174" l="18460" r="10592" t="32826"/>
            <a:stretch/>
          </p:blipFill>
          <p:spPr>
            <a:xfrm>
              <a:off x="4476750" y="2571750"/>
              <a:ext cx="4667250" cy="257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22"/>
            <p:cNvSpPr/>
            <p:nvPr/>
          </p:nvSpPr>
          <p:spPr>
            <a:xfrm rot="2251068">
              <a:off x="8620963" y="4369991"/>
              <a:ext cx="185712" cy="498679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rot="2251068">
              <a:off x="5977788" y="4393816"/>
              <a:ext cx="185712" cy="498679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rot="2251068">
              <a:off x="6935038" y="4393816"/>
              <a:ext cx="185712" cy="498679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3"/>
          <p:cNvGrpSpPr/>
          <p:nvPr/>
        </p:nvGrpSpPr>
        <p:grpSpPr>
          <a:xfrm>
            <a:off x="4316449" y="2412000"/>
            <a:ext cx="4827549" cy="2731501"/>
            <a:chOff x="4316449" y="2412000"/>
            <a:chExt cx="4827549" cy="2731501"/>
          </a:xfrm>
        </p:grpSpPr>
        <p:grpSp>
          <p:nvGrpSpPr>
            <p:cNvPr id="202" name="Google Shape;202;p23"/>
            <p:cNvGrpSpPr/>
            <p:nvPr/>
          </p:nvGrpSpPr>
          <p:grpSpPr>
            <a:xfrm>
              <a:off x="4316449" y="2412000"/>
              <a:ext cx="4827549" cy="2731501"/>
              <a:chOff x="4316449" y="2412000"/>
              <a:chExt cx="4827549" cy="2731501"/>
            </a:xfrm>
          </p:grpSpPr>
          <p:pic>
            <p:nvPicPr>
              <p:cNvPr id="203" name="Google Shape;203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316449" y="2412000"/>
                <a:ext cx="4827549" cy="27315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" name="Google Shape;204;p23"/>
              <p:cNvSpPr/>
              <p:nvPr/>
            </p:nvSpPr>
            <p:spPr>
              <a:xfrm rot="1484193">
                <a:off x="7274437" y="4559234"/>
                <a:ext cx="155575" cy="465532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3"/>
              <p:cNvSpPr/>
              <p:nvPr/>
            </p:nvSpPr>
            <p:spPr>
              <a:xfrm rot="1484193">
                <a:off x="4897962" y="4559234"/>
                <a:ext cx="155575" cy="465532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rot="1484193">
                <a:off x="7979312" y="4559234"/>
                <a:ext cx="155575" cy="465532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 txBox="1"/>
              <p:nvPr/>
            </p:nvSpPr>
            <p:spPr>
              <a:xfrm rot="-5398359">
                <a:off x="4689290" y="4152744"/>
                <a:ext cx="628500" cy="32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rgbClr val="FF0000"/>
                    </a:solidFill>
                    <a:latin typeface="Lato"/>
                    <a:ea typeface="Lato"/>
                    <a:cs typeface="Lato"/>
                    <a:sym typeface="Lato"/>
                  </a:rPr>
                  <a:t>Action</a:t>
                </a:r>
                <a:endParaRPr b="1" sz="80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8" name="Google Shape;208;p23"/>
              <p:cNvSpPr txBox="1"/>
              <p:nvPr/>
            </p:nvSpPr>
            <p:spPr>
              <a:xfrm rot="-5400000">
                <a:off x="7052263" y="4143413"/>
                <a:ext cx="628500" cy="3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rgbClr val="FF0000"/>
                    </a:solidFill>
                    <a:latin typeface="Lato"/>
                    <a:ea typeface="Lato"/>
                    <a:cs typeface="Lato"/>
                    <a:sym typeface="Lato"/>
                  </a:rPr>
                  <a:t>Racing</a:t>
                </a:r>
                <a:endParaRPr b="1" sz="80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9" name="Google Shape;209;p23"/>
              <p:cNvSpPr txBox="1"/>
              <p:nvPr/>
            </p:nvSpPr>
            <p:spPr>
              <a:xfrm rot="-5398359">
                <a:off x="7780165" y="4147994"/>
                <a:ext cx="628500" cy="32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rgbClr val="FF0000"/>
                    </a:solidFill>
                    <a:latin typeface="Lato"/>
                    <a:ea typeface="Lato"/>
                    <a:cs typeface="Lato"/>
                    <a:sym typeface="Lato"/>
                  </a:rPr>
                  <a:t>Sports</a:t>
                </a:r>
                <a:endParaRPr b="1" sz="80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10" name="Google Shape;210;p23"/>
            <p:cNvSpPr/>
            <p:nvPr/>
          </p:nvSpPr>
          <p:spPr>
            <a:xfrm rot="1657935">
              <a:off x="4890879" y="4577018"/>
              <a:ext cx="158475" cy="443764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rot="1657935">
              <a:off x="7986504" y="4548443"/>
              <a:ext cx="158475" cy="443764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rot="1657935">
              <a:off x="7276904" y="4548443"/>
              <a:ext cx="158475" cy="443764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23"/>
          <p:cNvGrpSpPr/>
          <p:nvPr/>
        </p:nvGrpSpPr>
        <p:grpSpPr>
          <a:xfrm>
            <a:off x="0" y="152400"/>
            <a:ext cx="5217502" cy="3253388"/>
            <a:chOff x="0" y="152400"/>
            <a:chExt cx="5217502" cy="3253388"/>
          </a:xfrm>
        </p:grpSpPr>
        <p:pic>
          <p:nvPicPr>
            <p:cNvPr id="214" name="Google Shape;21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152400"/>
              <a:ext cx="5217502" cy="2938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23"/>
            <p:cNvSpPr/>
            <p:nvPr/>
          </p:nvSpPr>
          <p:spPr>
            <a:xfrm rot="1998276">
              <a:off x="1115351" y="2496329"/>
              <a:ext cx="136043" cy="475192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 rot="1998276">
              <a:off x="624801" y="2472504"/>
              <a:ext cx="136043" cy="475192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 rot="1998276">
              <a:off x="2153576" y="2496329"/>
              <a:ext cx="136043" cy="475192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3"/>
            <p:cNvSpPr txBox="1"/>
            <p:nvPr/>
          </p:nvSpPr>
          <p:spPr>
            <a:xfrm>
              <a:off x="204775" y="3080925"/>
              <a:ext cx="7287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Action</a:t>
              </a:r>
              <a:endParaRPr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9" name="Google Shape;219;p23"/>
            <p:cNvSpPr txBox="1"/>
            <p:nvPr/>
          </p:nvSpPr>
          <p:spPr>
            <a:xfrm>
              <a:off x="738175" y="3085688"/>
              <a:ext cx="7287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Arcade</a:t>
              </a:r>
              <a:endParaRPr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0" name="Google Shape;220;p23"/>
            <p:cNvSpPr txBox="1"/>
            <p:nvPr/>
          </p:nvSpPr>
          <p:spPr>
            <a:xfrm>
              <a:off x="1743050" y="3085688"/>
              <a:ext cx="7287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Casual</a:t>
              </a:r>
              <a:endParaRPr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21" name="Google Shape;221;p23"/>
            <p:cNvCxnSpPr>
              <a:stCxn id="216" idx="4"/>
            </p:cNvCxnSpPr>
            <p:nvPr/>
          </p:nvCxnSpPr>
          <p:spPr>
            <a:xfrm>
              <a:off x="562172" y="2908550"/>
              <a:ext cx="4500" cy="291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22" name="Google Shape;222;p23"/>
            <p:cNvCxnSpPr/>
            <p:nvPr/>
          </p:nvCxnSpPr>
          <p:spPr>
            <a:xfrm>
              <a:off x="1076522" y="2945900"/>
              <a:ext cx="4500" cy="291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23" name="Google Shape;223;p23"/>
            <p:cNvCxnSpPr/>
            <p:nvPr/>
          </p:nvCxnSpPr>
          <p:spPr>
            <a:xfrm>
              <a:off x="2105147" y="2945900"/>
              <a:ext cx="4500" cy="291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671525" y="2437075"/>
            <a:ext cx="31545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Free games: Dominating</a:t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825" y="1434900"/>
            <a:ext cx="5033776" cy="31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App Type: FREE!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Preferred Category: Game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Sub-category: Racing (Highest Average </a:t>
            </a:r>
            <a:r>
              <a:rPr lang="en" sz="1400">
                <a:solidFill>
                  <a:srgbClr val="000000"/>
                </a:solidFill>
              </a:rPr>
              <a:t>install</a:t>
            </a:r>
            <a:r>
              <a:rPr lang="en" sz="1400">
                <a:solidFill>
                  <a:srgbClr val="000000"/>
                </a:solidFill>
              </a:rPr>
              <a:t>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Strategy: I</a:t>
            </a:r>
            <a:r>
              <a:rPr lang="en" sz="1400">
                <a:solidFill>
                  <a:srgbClr val="000000"/>
                </a:solidFill>
              </a:rPr>
              <a:t>ncentivise users to write a review in App store</a:t>
            </a: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Discussion</a:t>
            </a:r>
            <a:endParaRPr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Analyze other categories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Compare apps by region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Compare with the Apple Store API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Compare data for multiple years, predict trends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00000"/>
                </a:solidFill>
              </a:rPr>
              <a:t>Questions?</a:t>
            </a:r>
            <a:endParaRPr b="1" sz="6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6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Questions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Data: Google Play App Store data - April 2019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Questions: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What are the relationships between each variable of this dataset?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What kinds of apps are the most profitable/popular?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What factors should we consider when making this app?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29450" y="4420125"/>
            <a:ext cx="81501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CSV Link: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https://www.kaggle.com/gauthamp10/google-playstore-apps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API Link: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https://github.com/gauthamp10/Google_Play_App_Info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289" l="0" r="24579" t="-2290"/>
          <a:stretch/>
        </p:blipFill>
        <p:spPr>
          <a:xfrm>
            <a:off x="4090325" y="3359338"/>
            <a:ext cx="4708548" cy="16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610500" y="2060450"/>
            <a:ext cx="29229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Clean App Names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Took out the outliers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Clean extra marks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Convert objects type to float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2" name="Google Shape;102;p15"/>
          <p:cNvGrpSpPr/>
          <p:nvPr/>
        </p:nvGrpSpPr>
        <p:grpSpPr>
          <a:xfrm>
            <a:off x="3983250" y="533625"/>
            <a:ext cx="5045123" cy="2901924"/>
            <a:chOff x="3853725" y="197850"/>
            <a:chExt cx="5045123" cy="2901924"/>
          </a:xfrm>
        </p:grpSpPr>
        <p:pic>
          <p:nvPicPr>
            <p:cNvPr id="103" name="Google Shape;103;p15"/>
            <p:cNvPicPr preferRelativeResize="0"/>
            <p:nvPr/>
          </p:nvPicPr>
          <p:blipFill rotWithShape="1">
            <a:blip r:embed="rId4">
              <a:alphaModFix/>
            </a:blip>
            <a:srcRect b="17399" l="1187" r="6056" t="7828"/>
            <a:stretch/>
          </p:blipFill>
          <p:spPr>
            <a:xfrm>
              <a:off x="3853725" y="197850"/>
              <a:ext cx="5045123" cy="2564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5"/>
            <p:cNvPicPr preferRelativeResize="0"/>
            <p:nvPr/>
          </p:nvPicPr>
          <p:blipFill rotWithShape="1">
            <a:blip r:embed="rId4">
              <a:alphaModFix/>
            </a:blip>
            <a:srcRect b="0" l="1187" r="6056" t="89948"/>
            <a:stretch/>
          </p:blipFill>
          <p:spPr>
            <a:xfrm>
              <a:off x="3853725" y="2755025"/>
              <a:ext cx="5045123" cy="3447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00" y="1540500"/>
            <a:ext cx="4243676" cy="346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9164" y="2690575"/>
            <a:ext cx="4477973" cy="226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type="title"/>
          </p:nvPr>
        </p:nvSpPr>
        <p:spPr>
          <a:xfrm>
            <a:off x="645500" y="616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7938" y="554700"/>
            <a:ext cx="4300423" cy="189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22275" y="1501800"/>
            <a:ext cx="352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Top 5 Install Apps</a:t>
            </a:r>
            <a:endParaRPr sz="180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725" y="958800"/>
            <a:ext cx="5400624" cy="162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7"/>
          <p:cNvGrpSpPr/>
          <p:nvPr/>
        </p:nvGrpSpPr>
        <p:grpSpPr>
          <a:xfrm>
            <a:off x="389152" y="3064533"/>
            <a:ext cx="6272555" cy="1565445"/>
            <a:chOff x="1096520" y="2210105"/>
            <a:chExt cx="7201556" cy="2129858"/>
          </a:xfrm>
        </p:grpSpPr>
        <p:pic>
          <p:nvPicPr>
            <p:cNvPr id="120" name="Google Shape;120;p17"/>
            <p:cNvPicPr preferRelativeResize="0"/>
            <p:nvPr/>
          </p:nvPicPr>
          <p:blipFill rotWithShape="1">
            <a:blip r:embed="rId4">
              <a:alphaModFix/>
            </a:blip>
            <a:srcRect b="0" l="1263" r="0" t="0"/>
            <a:stretch/>
          </p:blipFill>
          <p:spPr>
            <a:xfrm>
              <a:off x="1096520" y="2210105"/>
              <a:ext cx="7201556" cy="21298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7"/>
            <p:cNvSpPr/>
            <p:nvPr/>
          </p:nvSpPr>
          <p:spPr>
            <a:xfrm>
              <a:off x="2098600" y="3640125"/>
              <a:ext cx="152700" cy="18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7"/>
          <p:cNvSpPr txBox="1"/>
          <p:nvPr>
            <p:ph type="title"/>
          </p:nvPr>
        </p:nvSpPr>
        <p:spPr>
          <a:xfrm>
            <a:off x="6033300" y="3595563"/>
            <a:ext cx="3377100" cy="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Most Reviewed Apps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823" y="982413"/>
            <a:ext cx="3215301" cy="202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 b="0" l="0" r="4580" t="0"/>
          <a:stretch/>
        </p:blipFill>
        <p:spPr>
          <a:xfrm>
            <a:off x="-45775" y="3224350"/>
            <a:ext cx="2991676" cy="18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896" y="1044088"/>
            <a:ext cx="2634740" cy="18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6725" y="968400"/>
            <a:ext cx="2737700" cy="2010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9900" y="3242631"/>
            <a:ext cx="2508951" cy="18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>
            <p:ph type="title"/>
          </p:nvPr>
        </p:nvSpPr>
        <p:spPr>
          <a:xfrm>
            <a:off x="603700" y="432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By Category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93900" y="3676076"/>
            <a:ext cx="3724350" cy="8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4646"/>
            <a:ext cx="4501601" cy="2598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077" y="2544550"/>
            <a:ext cx="4668923" cy="254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5075" y="0"/>
            <a:ext cx="4668926" cy="25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00" y="328150"/>
            <a:ext cx="4463202" cy="16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65901" cy="25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9300" y="2475200"/>
            <a:ext cx="5461678" cy="266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0"/>
          <p:cNvCxnSpPr/>
          <p:nvPr/>
        </p:nvCxnSpPr>
        <p:spPr>
          <a:xfrm flipH="1">
            <a:off x="1384752" y="2126023"/>
            <a:ext cx="6300" cy="26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49" name="Google Shape;149;p20"/>
          <p:cNvGrpSpPr/>
          <p:nvPr/>
        </p:nvGrpSpPr>
        <p:grpSpPr>
          <a:xfrm>
            <a:off x="490060" y="1696643"/>
            <a:ext cx="5847857" cy="884044"/>
            <a:chOff x="-19801" y="2681218"/>
            <a:chExt cx="2994141" cy="881576"/>
          </a:xfrm>
        </p:grpSpPr>
        <p:sp>
          <p:nvSpPr>
            <p:cNvPr id="150" name="Google Shape;150;p20"/>
            <p:cNvSpPr/>
            <p:nvPr/>
          </p:nvSpPr>
          <p:spPr>
            <a:xfrm rot="-163579">
              <a:off x="894715" y="2673884"/>
              <a:ext cx="75686" cy="370468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 rot="-161557">
              <a:off x="2083109" y="2746521"/>
              <a:ext cx="121334" cy="54776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 txBox="1"/>
            <p:nvPr/>
          </p:nvSpPr>
          <p:spPr>
            <a:xfrm>
              <a:off x="-19801" y="3287694"/>
              <a:ext cx="7512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Communication</a:t>
              </a:r>
              <a:endParaRPr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" name="Google Shape;153;p20"/>
            <p:cNvSpPr txBox="1"/>
            <p:nvPr/>
          </p:nvSpPr>
          <p:spPr>
            <a:xfrm>
              <a:off x="699639" y="3205333"/>
              <a:ext cx="335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Game</a:t>
              </a:r>
              <a:endParaRPr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" name="Google Shape;154;p20"/>
            <p:cNvSpPr txBox="1"/>
            <p:nvPr/>
          </p:nvSpPr>
          <p:spPr>
            <a:xfrm>
              <a:off x="2160140" y="2942610"/>
              <a:ext cx="8142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Video Players</a:t>
              </a:r>
              <a:endParaRPr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5" name="Google Shape;155;p20"/>
            <p:cNvCxnSpPr/>
            <p:nvPr/>
          </p:nvCxnSpPr>
          <p:spPr>
            <a:xfrm flipH="1">
              <a:off x="984690" y="3027304"/>
              <a:ext cx="3300" cy="260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56" name="Google Shape;156;p20"/>
            <p:cNvSpPr/>
            <p:nvPr/>
          </p:nvSpPr>
          <p:spPr>
            <a:xfrm rot="-425353">
              <a:off x="334185" y="2676226"/>
              <a:ext cx="119111" cy="650441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20"/>
          <p:cNvGrpSpPr/>
          <p:nvPr/>
        </p:nvGrpSpPr>
        <p:grpSpPr>
          <a:xfrm>
            <a:off x="4460126" y="4230138"/>
            <a:ext cx="4055826" cy="640918"/>
            <a:chOff x="241340" y="2681218"/>
            <a:chExt cx="2012417" cy="639129"/>
          </a:xfrm>
        </p:grpSpPr>
        <p:sp>
          <p:nvSpPr>
            <p:cNvPr id="158" name="Google Shape;158;p20"/>
            <p:cNvSpPr/>
            <p:nvPr/>
          </p:nvSpPr>
          <p:spPr>
            <a:xfrm rot="-163579">
              <a:off x="894715" y="2673884"/>
              <a:ext cx="75686" cy="370468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 rot="-161557">
              <a:off x="2061240" y="2726901"/>
              <a:ext cx="121334" cy="54776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 rot="-425353">
              <a:off x="334185" y="2676226"/>
              <a:ext cx="119111" cy="650441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1" name="Google Shape;16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4750" y="501450"/>
            <a:ext cx="3849251" cy="12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1955200" y="3135675"/>
            <a:ext cx="17163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After removing pre-installed apps: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5463"/>
            <a:ext cx="8839201" cy="294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21"/>
          <p:cNvGrpSpPr/>
          <p:nvPr/>
        </p:nvGrpSpPr>
        <p:grpSpPr>
          <a:xfrm>
            <a:off x="1834685" y="3145500"/>
            <a:ext cx="3000232" cy="882712"/>
            <a:chOff x="-19801" y="2682547"/>
            <a:chExt cx="1536138" cy="880247"/>
          </a:xfrm>
        </p:grpSpPr>
        <p:sp>
          <p:nvSpPr>
            <p:cNvPr id="169" name="Google Shape;169;p21"/>
            <p:cNvSpPr/>
            <p:nvPr/>
          </p:nvSpPr>
          <p:spPr>
            <a:xfrm rot="-163579">
              <a:off x="1071536" y="2745758"/>
              <a:ext cx="75686" cy="370468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 txBox="1"/>
            <p:nvPr/>
          </p:nvSpPr>
          <p:spPr>
            <a:xfrm>
              <a:off x="-19801" y="3287694"/>
              <a:ext cx="7512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Communication</a:t>
              </a:r>
              <a:endParaRPr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(10,000)</a:t>
              </a:r>
              <a:endParaRPr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1" name="Google Shape;171;p21"/>
            <p:cNvSpPr txBox="1"/>
            <p:nvPr/>
          </p:nvSpPr>
          <p:spPr>
            <a:xfrm>
              <a:off x="869538" y="3287702"/>
              <a:ext cx="6468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Game</a:t>
              </a:r>
              <a:endParaRPr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(100,000)</a:t>
              </a:r>
              <a:endParaRPr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72" name="Google Shape;172;p21"/>
            <p:cNvCxnSpPr/>
            <p:nvPr/>
          </p:nvCxnSpPr>
          <p:spPr>
            <a:xfrm flipH="1">
              <a:off x="1090023" y="3108901"/>
              <a:ext cx="3300" cy="260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73" name="Google Shape;173;p21"/>
            <p:cNvSpPr/>
            <p:nvPr/>
          </p:nvSpPr>
          <p:spPr>
            <a:xfrm rot="-425353">
              <a:off x="334185" y="2676226"/>
              <a:ext cx="119111" cy="650441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4" name="Google Shape;174;p21"/>
          <p:cNvCxnSpPr/>
          <p:nvPr/>
        </p:nvCxnSpPr>
        <p:spPr>
          <a:xfrm flipH="1">
            <a:off x="2692602" y="3541773"/>
            <a:ext cx="6300" cy="26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5" name="Google Shape;175;p21"/>
          <p:cNvSpPr txBox="1"/>
          <p:nvPr/>
        </p:nvSpPr>
        <p:spPr>
          <a:xfrm>
            <a:off x="5399775" y="3752975"/>
            <a:ext cx="32403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Game Category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Highest total installs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Highest total reviews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2nd highest average installs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Highest median installs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