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C"/>
          </a:solidFill>
        </a:fill>
      </a:tcStyle>
    </a:wholeTbl>
    <a:band2H>
      <a:tcTxStyle b="def" i="def"/>
      <a:tcStyle>
        <a:tcBdr/>
        <a:fill>
          <a:solidFill>
            <a:srgbClr val="F8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5CA"/>
          </a:solidFill>
        </a:fill>
      </a:tcStyle>
    </a:wholeTbl>
    <a:band2H>
      <a:tcTxStyle b="def" i="def"/>
      <a:tcStyle>
        <a:tcBdr/>
        <a:fill>
          <a:solidFill>
            <a:srgbClr val="FDF2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Row>
  </a:tblStyle>
  <a:tblStyle styleId="{2708684C-4D16-4618-839F-0558EEFCDFE6}" styleName="">
    <a:tblBg/>
    <a:wholeTbl>
      <a:tcTxStyle b="off"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wholeTbl>
    <a:band2H>
      <a:tcTxStyle b="def" i="def"/>
      <a:tcStyle>
        <a:tcBdr/>
        <a:fill>
          <a:solidFill>
            <a:srgbClr val="FFFFFF"/>
          </a:solidFill>
        </a:fill>
      </a:tcStyle>
    </a:band2H>
    <a:firstCol>
      <a:tcTxStyle b="on"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firstCol>
    <a:lastRow>
      <a:tcTxStyle b="on"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508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lastRow>
    <a:firstRow>
      <a:tcTxStyle b="on" i="off">
        <a:fontRef idx="maj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254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7" name="Shape 247"/>
          <p:cNvSpPr/>
          <p:nvPr>
            <p:ph type="sldImg"/>
          </p:nvPr>
        </p:nvSpPr>
        <p:spPr>
          <a:xfrm>
            <a:off x="1143000" y="685800"/>
            <a:ext cx="4572000" cy="3429000"/>
          </a:xfrm>
          <a:prstGeom prst="rect">
            <a:avLst/>
          </a:prstGeom>
        </p:spPr>
        <p:txBody>
          <a:bodyPr/>
          <a:lstStyle/>
          <a:p>
            <a:pPr/>
          </a:p>
        </p:txBody>
      </p:sp>
      <p:sp>
        <p:nvSpPr>
          <p:cNvPr id="248" name="Shape 2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Custom layout 2">
    <p:bg>
      <p:bgPr>
        <a:solidFill>
          <a:srgbClr val="FFFFFF"/>
        </a:solidFill>
      </p:bgPr>
    </p:bg>
    <p:spTree>
      <p:nvGrpSpPr>
        <p:cNvPr id="1" name=""/>
        <p:cNvGrpSpPr/>
        <p:nvPr/>
      </p:nvGrpSpPr>
      <p:grpSpPr>
        <a:xfrm>
          <a:off x="0" y="0"/>
          <a:ext cx="0" cy="0"/>
          <a:chOff x="0" y="0"/>
          <a:chExt cx="0" cy="0"/>
        </a:xfrm>
      </p:grpSpPr>
      <p:sp>
        <p:nvSpPr>
          <p:cNvPr id="11" name="Google Shape;10;p2"/>
          <p:cNvSpPr/>
          <p:nvPr/>
        </p:nvSpPr>
        <p:spPr>
          <a:xfrm>
            <a:off x="0" y="0"/>
            <a:ext cx="9144000" cy="5143499"/>
          </a:xfrm>
          <a:prstGeom prst="rect">
            <a:avLst/>
          </a:prstGeom>
          <a:solidFill>
            <a:srgbClr val="4285F4"/>
          </a:solidFill>
          <a:ln w="12700">
            <a:miter lim="400000"/>
          </a:ln>
        </p:spPr>
        <p:txBody>
          <a:bodyPr lIns="0" tIns="0" rIns="0" bIns="0" anchor="ctr"/>
          <a:lstStyle/>
          <a:p>
            <a:pPr>
              <a:defRPr>
                <a:solidFill>
                  <a:srgbClr val="000000"/>
                </a:solidFill>
              </a:defRPr>
            </a:pPr>
          </a:p>
        </p:txBody>
      </p:sp>
      <p:grpSp>
        <p:nvGrpSpPr>
          <p:cNvPr id="134" name="Google Shape;11;p2"/>
          <p:cNvGrpSpPr/>
          <p:nvPr/>
        </p:nvGrpSpPr>
        <p:grpSpPr>
          <a:xfrm>
            <a:off x="2105247" y="0"/>
            <a:ext cx="7038763" cy="5138760"/>
            <a:chOff x="0" y="0"/>
            <a:chExt cx="7038762" cy="5138759"/>
          </a:xfrm>
        </p:grpSpPr>
        <p:sp>
          <p:nvSpPr>
            <p:cNvPr id="12" name="Google Shape;12;p2"/>
            <p:cNvSpPr/>
            <p:nvPr/>
          </p:nvSpPr>
          <p:spPr>
            <a:xfrm>
              <a:off x="548528"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a:off x="1097058"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a:off x="1645588"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a:off x="2194117"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6;p2"/>
            <p:cNvSpPr/>
            <p:nvPr/>
          </p:nvSpPr>
          <p:spPr>
            <a:xfrm>
              <a:off x="2742646"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 name="Google Shape;17;p2"/>
            <p:cNvSpPr/>
            <p:nvPr/>
          </p:nvSpPr>
          <p:spPr>
            <a:xfrm>
              <a:off x="3291176"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 name="Google Shape;18;p2"/>
            <p:cNvSpPr/>
            <p:nvPr/>
          </p:nvSpPr>
          <p:spPr>
            <a:xfrm>
              <a:off x="3839705"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19;p2"/>
            <p:cNvSpPr/>
            <p:nvPr/>
          </p:nvSpPr>
          <p:spPr>
            <a:xfrm>
              <a:off x="4388234"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0;p2"/>
            <p:cNvSpPr/>
            <p:nvPr/>
          </p:nvSpPr>
          <p:spPr>
            <a:xfrm>
              <a:off x="4936754"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1;p2"/>
            <p:cNvSpPr/>
            <p:nvPr/>
          </p:nvSpPr>
          <p:spPr>
            <a:xfrm>
              <a:off x="5485283"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 name="Google Shape;22;p2"/>
            <p:cNvSpPr/>
            <p:nvPr/>
          </p:nvSpPr>
          <p:spPr>
            <a:xfrm>
              <a:off x="6033811"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 name="Google Shape;23;p2"/>
            <p:cNvSpPr/>
            <p:nvPr/>
          </p:nvSpPr>
          <p:spPr>
            <a:xfrm>
              <a:off x="6582340" y="2092328"/>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4;p2"/>
            <p:cNvSpPr/>
            <p:nvPr/>
          </p:nvSpPr>
          <p:spPr>
            <a:xfrm>
              <a:off x="548528"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5;p2"/>
            <p:cNvSpPr/>
            <p:nvPr/>
          </p:nvSpPr>
          <p:spPr>
            <a:xfrm>
              <a:off x="1097058"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6;p2"/>
            <p:cNvSpPr/>
            <p:nvPr/>
          </p:nvSpPr>
          <p:spPr>
            <a:xfrm>
              <a:off x="1645588"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7;p2"/>
            <p:cNvSpPr/>
            <p:nvPr/>
          </p:nvSpPr>
          <p:spPr>
            <a:xfrm>
              <a:off x="2194117"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8;p2"/>
            <p:cNvSpPr/>
            <p:nvPr/>
          </p:nvSpPr>
          <p:spPr>
            <a:xfrm>
              <a:off x="2742646"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9;p2"/>
            <p:cNvSpPr/>
            <p:nvPr/>
          </p:nvSpPr>
          <p:spPr>
            <a:xfrm>
              <a:off x="3291176"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30;p2"/>
            <p:cNvSpPr/>
            <p:nvPr/>
          </p:nvSpPr>
          <p:spPr>
            <a:xfrm>
              <a:off x="3839705"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a:off x="4388234"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32;p2"/>
            <p:cNvSpPr/>
            <p:nvPr/>
          </p:nvSpPr>
          <p:spPr>
            <a:xfrm>
              <a:off x="4936754"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3;p2"/>
            <p:cNvSpPr/>
            <p:nvPr/>
          </p:nvSpPr>
          <p:spPr>
            <a:xfrm>
              <a:off x="5485283"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4;p2"/>
            <p:cNvSpPr/>
            <p:nvPr/>
          </p:nvSpPr>
          <p:spPr>
            <a:xfrm>
              <a:off x="6033811"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5;p2"/>
            <p:cNvSpPr/>
            <p:nvPr/>
          </p:nvSpPr>
          <p:spPr>
            <a:xfrm>
              <a:off x="6582340" y="1569244"/>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6;p2"/>
            <p:cNvSpPr/>
            <p:nvPr/>
          </p:nvSpPr>
          <p:spPr>
            <a:xfrm>
              <a:off x="548528"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7;p2"/>
            <p:cNvSpPr/>
            <p:nvPr/>
          </p:nvSpPr>
          <p:spPr>
            <a:xfrm>
              <a:off x="1097058"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8;p2"/>
            <p:cNvSpPr/>
            <p:nvPr/>
          </p:nvSpPr>
          <p:spPr>
            <a:xfrm>
              <a:off x="1645588"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9;p2"/>
            <p:cNvSpPr/>
            <p:nvPr/>
          </p:nvSpPr>
          <p:spPr>
            <a:xfrm>
              <a:off x="2194117"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40;p2"/>
            <p:cNvSpPr/>
            <p:nvPr/>
          </p:nvSpPr>
          <p:spPr>
            <a:xfrm>
              <a:off x="2742646"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a:off x="3291176"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839705"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a:off x="4388234"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4936754"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a:off x="5485283"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 name="Google Shape;46;p2"/>
            <p:cNvSpPr/>
            <p:nvPr/>
          </p:nvSpPr>
          <p:spPr>
            <a:xfrm>
              <a:off x="6033811"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 name="Google Shape;47;p2"/>
            <p:cNvSpPr/>
            <p:nvPr/>
          </p:nvSpPr>
          <p:spPr>
            <a:xfrm>
              <a:off x="6582340" y="1046162"/>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 name="Google Shape;48;p2"/>
            <p:cNvSpPr/>
            <p:nvPr/>
          </p:nvSpPr>
          <p:spPr>
            <a:xfrm>
              <a:off x="-1"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 name="Google Shape;49;p2"/>
            <p:cNvSpPr/>
            <p:nvPr/>
          </p:nvSpPr>
          <p:spPr>
            <a:xfrm>
              <a:off x="548528"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 name="Google Shape;50;p2"/>
            <p:cNvSpPr/>
            <p:nvPr/>
          </p:nvSpPr>
          <p:spPr>
            <a:xfrm>
              <a:off x="1097058"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 name="Google Shape;51;p2"/>
            <p:cNvSpPr/>
            <p:nvPr/>
          </p:nvSpPr>
          <p:spPr>
            <a:xfrm>
              <a:off x="1645588"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 name="Google Shape;52;p2"/>
            <p:cNvSpPr/>
            <p:nvPr/>
          </p:nvSpPr>
          <p:spPr>
            <a:xfrm>
              <a:off x="2194117"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 name="Google Shape;53;p2"/>
            <p:cNvSpPr/>
            <p:nvPr/>
          </p:nvSpPr>
          <p:spPr>
            <a:xfrm>
              <a:off x="2742646"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54;p2"/>
            <p:cNvSpPr/>
            <p:nvPr/>
          </p:nvSpPr>
          <p:spPr>
            <a:xfrm>
              <a:off x="3291176"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 name="Google Shape;55;p2"/>
            <p:cNvSpPr/>
            <p:nvPr/>
          </p:nvSpPr>
          <p:spPr>
            <a:xfrm>
              <a:off x="3839705"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 name="Google Shape;56;p2"/>
            <p:cNvSpPr/>
            <p:nvPr/>
          </p:nvSpPr>
          <p:spPr>
            <a:xfrm>
              <a:off x="4388234"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7;p2"/>
            <p:cNvSpPr/>
            <p:nvPr/>
          </p:nvSpPr>
          <p:spPr>
            <a:xfrm>
              <a:off x="4936754"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 name="Google Shape;58;p2"/>
            <p:cNvSpPr/>
            <p:nvPr/>
          </p:nvSpPr>
          <p:spPr>
            <a:xfrm>
              <a:off x="5485283"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 name="Google Shape;59;p2"/>
            <p:cNvSpPr/>
            <p:nvPr/>
          </p:nvSpPr>
          <p:spPr>
            <a:xfrm>
              <a:off x="6033811"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60;p2"/>
            <p:cNvSpPr/>
            <p:nvPr/>
          </p:nvSpPr>
          <p:spPr>
            <a:xfrm>
              <a:off x="6582340" y="52308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61;p2"/>
            <p:cNvSpPr/>
            <p:nvPr/>
          </p:nvSpPr>
          <p:spPr>
            <a:xfrm>
              <a:off x="-1"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 name="Google Shape;62;p2"/>
            <p:cNvSpPr/>
            <p:nvPr/>
          </p:nvSpPr>
          <p:spPr>
            <a:xfrm>
              <a:off x="548528"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 name="Google Shape;63;p2"/>
            <p:cNvSpPr/>
            <p:nvPr/>
          </p:nvSpPr>
          <p:spPr>
            <a:xfrm>
              <a:off x="1097058"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4;p2"/>
            <p:cNvSpPr/>
            <p:nvPr/>
          </p:nvSpPr>
          <p:spPr>
            <a:xfrm>
              <a:off x="1645588" y="1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5;p2"/>
            <p:cNvSpPr/>
            <p:nvPr/>
          </p:nvSpPr>
          <p:spPr>
            <a:xfrm>
              <a:off x="2194117"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6;p2"/>
            <p:cNvSpPr/>
            <p:nvPr/>
          </p:nvSpPr>
          <p:spPr>
            <a:xfrm>
              <a:off x="2742646"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 name="Google Shape;67;p2"/>
            <p:cNvSpPr/>
            <p:nvPr/>
          </p:nvSpPr>
          <p:spPr>
            <a:xfrm>
              <a:off x="3291176"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 name="Google Shape;68;p2"/>
            <p:cNvSpPr/>
            <p:nvPr/>
          </p:nvSpPr>
          <p:spPr>
            <a:xfrm>
              <a:off x="3839705"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 name="Google Shape;69;p2"/>
            <p:cNvSpPr/>
            <p:nvPr/>
          </p:nvSpPr>
          <p:spPr>
            <a:xfrm>
              <a:off x="4388234"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70;p2"/>
            <p:cNvSpPr/>
            <p:nvPr/>
          </p:nvSpPr>
          <p:spPr>
            <a:xfrm>
              <a:off x="4936754"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 name="Google Shape;71;p2"/>
            <p:cNvSpPr/>
            <p:nvPr/>
          </p:nvSpPr>
          <p:spPr>
            <a:xfrm>
              <a:off x="5485283"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 name="Google Shape;72;p2"/>
            <p:cNvSpPr/>
            <p:nvPr/>
          </p:nvSpPr>
          <p:spPr>
            <a:xfrm>
              <a:off x="6033811"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73;p2"/>
            <p:cNvSpPr/>
            <p:nvPr/>
          </p:nvSpPr>
          <p:spPr>
            <a:xfrm>
              <a:off x="6582340" y="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4;p2"/>
            <p:cNvSpPr/>
            <p:nvPr/>
          </p:nvSpPr>
          <p:spPr>
            <a:xfrm>
              <a:off x="548528"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 name="Google Shape;75;p2"/>
            <p:cNvSpPr/>
            <p:nvPr/>
          </p:nvSpPr>
          <p:spPr>
            <a:xfrm>
              <a:off x="1097058"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76;p2"/>
            <p:cNvSpPr/>
            <p:nvPr/>
          </p:nvSpPr>
          <p:spPr>
            <a:xfrm>
              <a:off x="1645588"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7;p2"/>
            <p:cNvSpPr/>
            <p:nvPr/>
          </p:nvSpPr>
          <p:spPr>
            <a:xfrm>
              <a:off x="2194117"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8;p2"/>
            <p:cNvSpPr/>
            <p:nvPr/>
          </p:nvSpPr>
          <p:spPr>
            <a:xfrm>
              <a:off x="2742646"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9;p2"/>
            <p:cNvSpPr/>
            <p:nvPr/>
          </p:nvSpPr>
          <p:spPr>
            <a:xfrm>
              <a:off x="3291176"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 name="Google Shape;80;p2"/>
            <p:cNvSpPr/>
            <p:nvPr/>
          </p:nvSpPr>
          <p:spPr>
            <a:xfrm>
              <a:off x="3839705"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 name="Google Shape;81;p2"/>
            <p:cNvSpPr/>
            <p:nvPr/>
          </p:nvSpPr>
          <p:spPr>
            <a:xfrm>
              <a:off x="4388234"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82;p2"/>
            <p:cNvSpPr/>
            <p:nvPr/>
          </p:nvSpPr>
          <p:spPr>
            <a:xfrm>
              <a:off x="4936754"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83;p2"/>
            <p:cNvSpPr/>
            <p:nvPr/>
          </p:nvSpPr>
          <p:spPr>
            <a:xfrm>
              <a:off x="5485283"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4;p2"/>
            <p:cNvSpPr/>
            <p:nvPr/>
          </p:nvSpPr>
          <p:spPr>
            <a:xfrm>
              <a:off x="6033811"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5;p2"/>
            <p:cNvSpPr/>
            <p:nvPr/>
          </p:nvSpPr>
          <p:spPr>
            <a:xfrm>
              <a:off x="6582340" y="4682337"/>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 name="Google Shape;86;p2"/>
            <p:cNvSpPr/>
            <p:nvPr/>
          </p:nvSpPr>
          <p:spPr>
            <a:xfrm>
              <a:off x="548528"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 name="Google Shape;87;p2"/>
            <p:cNvSpPr/>
            <p:nvPr/>
          </p:nvSpPr>
          <p:spPr>
            <a:xfrm>
              <a:off x="1097058"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 name="Google Shape;88;p2"/>
            <p:cNvSpPr/>
            <p:nvPr/>
          </p:nvSpPr>
          <p:spPr>
            <a:xfrm>
              <a:off x="1645588"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 name="Google Shape;89;p2"/>
            <p:cNvSpPr/>
            <p:nvPr/>
          </p:nvSpPr>
          <p:spPr>
            <a:xfrm>
              <a:off x="2194117"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90;p2"/>
            <p:cNvSpPr/>
            <p:nvPr/>
          </p:nvSpPr>
          <p:spPr>
            <a:xfrm>
              <a:off x="2742646"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 name="Google Shape;91;p2"/>
            <p:cNvSpPr/>
            <p:nvPr/>
          </p:nvSpPr>
          <p:spPr>
            <a:xfrm>
              <a:off x="3291176"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 name="Google Shape;92;p2"/>
            <p:cNvSpPr/>
            <p:nvPr/>
          </p:nvSpPr>
          <p:spPr>
            <a:xfrm>
              <a:off x="3839705"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 name="Google Shape;93;p2"/>
            <p:cNvSpPr/>
            <p:nvPr/>
          </p:nvSpPr>
          <p:spPr>
            <a:xfrm>
              <a:off x="4388234"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 name="Google Shape;94;p2"/>
            <p:cNvSpPr/>
            <p:nvPr/>
          </p:nvSpPr>
          <p:spPr>
            <a:xfrm>
              <a:off x="4936754"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 name="Google Shape;95;p2"/>
            <p:cNvSpPr/>
            <p:nvPr/>
          </p:nvSpPr>
          <p:spPr>
            <a:xfrm>
              <a:off x="5485283"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 name="Google Shape;96;p2"/>
            <p:cNvSpPr/>
            <p:nvPr/>
          </p:nvSpPr>
          <p:spPr>
            <a:xfrm>
              <a:off x="6033811"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97;p2"/>
            <p:cNvSpPr/>
            <p:nvPr/>
          </p:nvSpPr>
          <p:spPr>
            <a:xfrm>
              <a:off x="6582340" y="4159255"/>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 name="Google Shape;98;p2"/>
            <p:cNvSpPr/>
            <p:nvPr/>
          </p:nvSpPr>
          <p:spPr>
            <a:xfrm>
              <a:off x="548528"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9" name="Google Shape;99;p2"/>
            <p:cNvSpPr/>
            <p:nvPr/>
          </p:nvSpPr>
          <p:spPr>
            <a:xfrm>
              <a:off x="1097058"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0" name="Google Shape;100;p2"/>
            <p:cNvSpPr/>
            <p:nvPr/>
          </p:nvSpPr>
          <p:spPr>
            <a:xfrm>
              <a:off x="1645588"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1" name="Google Shape;101;p2"/>
            <p:cNvSpPr/>
            <p:nvPr/>
          </p:nvSpPr>
          <p:spPr>
            <a:xfrm>
              <a:off x="2194117"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102;p2"/>
            <p:cNvSpPr/>
            <p:nvPr/>
          </p:nvSpPr>
          <p:spPr>
            <a:xfrm>
              <a:off x="2742646"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103;p2"/>
            <p:cNvSpPr/>
            <p:nvPr/>
          </p:nvSpPr>
          <p:spPr>
            <a:xfrm>
              <a:off x="3291176"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104;p2"/>
            <p:cNvSpPr/>
            <p:nvPr/>
          </p:nvSpPr>
          <p:spPr>
            <a:xfrm>
              <a:off x="3839705"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105;p2"/>
            <p:cNvSpPr/>
            <p:nvPr/>
          </p:nvSpPr>
          <p:spPr>
            <a:xfrm>
              <a:off x="4388234"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106;p2"/>
            <p:cNvSpPr/>
            <p:nvPr/>
          </p:nvSpPr>
          <p:spPr>
            <a:xfrm>
              <a:off x="4936754"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107;p2"/>
            <p:cNvSpPr/>
            <p:nvPr/>
          </p:nvSpPr>
          <p:spPr>
            <a:xfrm>
              <a:off x="5485283"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108;p2"/>
            <p:cNvSpPr/>
            <p:nvPr/>
          </p:nvSpPr>
          <p:spPr>
            <a:xfrm>
              <a:off x="6033811"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109;p2"/>
            <p:cNvSpPr/>
            <p:nvPr/>
          </p:nvSpPr>
          <p:spPr>
            <a:xfrm>
              <a:off x="6582340" y="3636173"/>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110;p2"/>
            <p:cNvSpPr/>
            <p:nvPr/>
          </p:nvSpPr>
          <p:spPr>
            <a:xfrm>
              <a:off x="548528"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111;p2"/>
            <p:cNvSpPr/>
            <p:nvPr/>
          </p:nvSpPr>
          <p:spPr>
            <a:xfrm>
              <a:off x="1097058"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112;p2"/>
            <p:cNvSpPr/>
            <p:nvPr/>
          </p:nvSpPr>
          <p:spPr>
            <a:xfrm>
              <a:off x="1645588"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113;p2"/>
            <p:cNvSpPr/>
            <p:nvPr/>
          </p:nvSpPr>
          <p:spPr>
            <a:xfrm>
              <a:off x="2194117"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114;p2"/>
            <p:cNvSpPr/>
            <p:nvPr/>
          </p:nvSpPr>
          <p:spPr>
            <a:xfrm>
              <a:off x="2742646"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115;p2"/>
            <p:cNvSpPr/>
            <p:nvPr/>
          </p:nvSpPr>
          <p:spPr>
            <a:xfrm>
              <a:off x="3291176"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116;p2"/>
            <p:cNvSpPr/>
            <p:nvPr/>
          </p:nvSpPr>
          <p:spPr>
            <a:xfrm>
              <a:off x="3839705"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117;p2"/>
            <p:cNvSpPr/>
            <p:nvPr/>
          </p:nvSpPr>
          <p:spPr>
            <a:xfrm>
              <a:off x="4388234"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118;p2"/>
            <p:cNvSpPr/>
            <p:nvPr/>
          </p:nvSpPr>
          <p:spPr>
            <a:xfrm>
              <a:off x="4936754"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9" name="Google Shape;119;p2"/>
            <p:cNvSpPr/>
            <p:nvPr/>
          </p:nvSpPr>
          <p:spPr>
            <a:xfrm>
              <a:off x="5485283"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0" name="Google Shape;120;p2"/>
            <p:cNvSpPr/>
            <p:nvPr/>
          </p:nvSpPr>
          <p:spPr>
            <a:xfrm>
              <a:off x="6033811"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1" name="Google Shape;121;p2"/>
            <p:cNvSpPr/>
            <p:nvPr/>
          </p:nvSpPr>
          <p:spPr>
            <a:xfrm>
              <a:off x="6582340" y="3113090"/>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22;p2"/>
            <p:cNvSpPr/>
            <p:nvPr/>
          </p:nvSpPr>
          <p:spPr>
            <a:xfrm>
              <a:off x="548528"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 name="Google Shape;123;p2"/>
            <p:cNvSpPr/>
            <p:nvPr/>
          </p:nvSpPr>
          <p:spPr>
            <a:xfrm>
              <a:off x="1097058"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 name="Google Shape;124;p2"/>
            <p:cNvSpPr/>
            <p:nvPr/>
          </p:nvSpPr>
          <p:spPr>
            <a:xfrm>
              <a:off x="1645588"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 name="Google Shape;125;p2"/>
            <p:cNvSpPr/>
            <p:nvPr/>
          </p:nvSpPr>
          <p:spPr>
            <a:xfrm>
              <a:off x="2194117"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 name="Google Shape;126;p2"/>
            <p:cNvSpPr/>
            <p:nvPr/>
          </p:nvSpPr>
          <p:spPr>
            <a:xfrm>
              <a:off x="2742646"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 name="Google Shape;127;p2"/>
            <p:cNvSpPr/>
            <p:nvPr/>
          </p:nvSpPr>
          <p:spPr>
            <a:xfrm>
              <a:off x="3291176"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8" name="Google Shape;128;p2"/>
            <p:cNvSpPr/>
            <p:nvPr/>
          </p:nvSpPr>
          <p:spPr>
            <a:xfrm>
              <a:off x="3839705"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129;p2"/>
            <p:cNvSpPr/>
            <p:nvPr/>
          </p:nvSpPr>
          <p:spPr>
            <a:xfrm>
              <a:off x="4388234"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0" name="Google Shape;130;p2"/>
            <p:cNvSpPr/>
            <p:nvPr/>
          </p:nvSpPr>
          <p:spPr>
            <a:xfrm>
              <a:off x="4936754"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1" name="Google Shape;131;p2"/>
            <p:cNvSpPr/>
            <p:nvPr/>
          </p:nvSpPr>
          <p:spPr>
            <a:xfrm>
              <a:off x="5485283"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2" name="Google Shape;132;p2"/>
            <p:cNvSpPr/>
            <p:nvPr/>
          </p:nvSpPr>
          <p:spPr>
            <a:xfrm>
              <a:off x="6033811"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33;p2"/>
            <p:cNvSpPr/>
            <p:nvPr/>
          </p:nvSpPr>
          <p:spPr>
            <a:xfrm>
              <a:off x="6582340" y="2590009"/>
              <a:ext cx="456423" cy="456423"/>
            </a:xfrm>
            <a:prstGeom prst="ellipse">
              <a:avLst/>
            </a:prstGeom>
            <a:solidFill>
              <a:srgbClr val="DEDEDE">
                <a:alpha val="1058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Google Shape;134;p2"/>
          <p:cNvSpPr/>
          <p:nvPr/>
        </p:nvSpPr>
        <p:spPr>
          <a:xfrm>
            <a:off x="3396589" y="0"/>
            <a:ext cx="3250801" cy="5143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p>
        </p:txBody>
      </p:sp>
      <p:sp>
        <p:nvSpPr>
          <p:cNvPr id="136" name="Google Shape;135;p2"/>
          <p:cNvSpPr/>
          <p:nvPr/>
        </p:nvSpPr>
        <p:spPr>
          <a:xfrm>
            <a:off x="-1" y="0"/>
            <a:ext cx="3415800" cy="5143499"/>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37" name="Google Shape;136;p2"/>
          <p:cNvSpPr/>
          <p:nvPr/>
        </p:nvSpPr>
        <p:spPr>
          <a:xfrm>
            <a:off x="685174" y="1799775"/>
            <a:ext cx="61201" cy="2387101"/>
          </a:xfrm>
          <a:prstGeom prst="rect">
            <a:avLst/>
          </a:prstGeom>
          <a:solidFill>
            <a:srgbClr val="4285F4"/>
          </a:solidFill>
          <a:ln w="12700">
            <a:miter lim="400000"/>
          </a:ln>
        </p:spPr>
        <p:txBody>
          <a:bodyPr lIns="0" tIns="0" rIns="0" bIns="0" anchor="ctr"/>
          <a:lstStyle/>
          <a:p>
            <a:pPr>
              <a:defRPr>
                <a:solidFill>
                  <a:srgbClr val="000000"/>
                </a:solidFill>
              </a:defRPr>
            </a:pPr>
          </a:p>
        </p:txBody>
      </p:sp>
      <p:sp>
        <p:nvSpPr>
          <p:cNvPr id="138" name="Title Text"/>
          <p:cNvSpPr txBox="1"/>
          <p:nvPr>
            <p:ph type="title"/>
          </p:nvPr>
        </p:nvSpPr>
        <p:spPr>
          <a:xfrm>
            <a:off x="992424" y="1799775"/>
            <a:ext cx="3136801" cy="1739100"/>
          </a:xfrm>
          <a:prstGeom prst="rect">
            <a:avLst/>
          </a:prstGeom>
        </p:spPr>
        <p:txBody>
          <a:bodyPr>
            <a:normAutofit fontScale="100000" lnSpcReduction="0"/>
          </a:bodyPr>
          <a:lstStyle>
            <a:lvl1pPr>
              <a:defRPr b="1" sz="3600">
                <a:solidFill>
                  <a:srgbClr val="4285F4"/>
                </a:solidFill>
              </a:defRPr>
            </a:lvl1pPr>
          </a:lstStyle>
          <a:p>
            <a:pPr/>
            <a:r>
              <a:t>Title Text</a:t>
            </a:r>
          </a:p>
        </p:txBody>
      </p:sp>
      <p:sp>
        <p:nvSpPr>
          <p:cNvPr id="139" name="Body Level One…"/>
          <p:cNvSpPr txBox="1"/>
          <p:nvPr>
            <p:ph type="body" sz="quarter" idx="1"/>
          </p:nvPr>
        </p:nvSpPr>
        <p:spPr>
          <a:xfrm>
            <a:off x="992424" y="3579374"/>
            <a:ext cx="3136801" cy="607501"/>
          </a:xfrm>
          <a:prstGeom prst="rect">
            <a:avLst/>
          </a:prstGeom>
        </p:spPr>
        <p:txBody>
          <a:bodyPr>
            <a:normAutofit fontScale="100000" lnSpcReduction="0"/>
          </a:bodyPr>
          <a:lstStyle>
            <a:lvl1pPr>
              <a:lnSpc>
                <a:spcPct val="100000"/>
              </a:lnSpc>
              <a:defRPr>
                <a:solidFill>
                  <a:srgbClr val="424242"/>
                </a:solidFill>
              </a:defRPr>
            </a:lvl1pPr>
            <a:lvl2pPr>
              <a:lnSpc>
                <a:spcPct val="100000"/>
              </a:lnSpc>
              <a:defRPr>
                <a:solidFill>
                  <a:srgbClr val="424242"/>
                </a:solidFill>
              </a:defRPr>
            </a:lvl2pPr>
            <a:lvl3pPr>
              <a:lnSpc>
                <a:spcPct val="100000"/>
              </a:lnSpc>
              <a:defRPr>
                <a:solidFill>
                  <a:srgbClr val="424242"/>
                </a:solidFill>
              </a:defRPr>
            </a:lvl3pPr>
            <a:lvl4pPr>
              <a:lnSpc>
                <a:spcPct val="100000"/>
              </a:lnSpc>
              <a:defRPr>
                <a:solidFill>
                  <a:srgbClr val="424242"/>
                </a:solidFill>
              </a:defRPr>
            </a:lvl4pPr>
            <a:lvl5pPr>
              <a:lnSpc>
                <a:spcPct val="100000"/>
              </a:lnSpc>
              <a:defRPr>
                <a:solidFill>
                  <a:srgbClr val="424242"/>
                </a:solidFill>
              </a:defRPr>
            </a:lvl5pPr>
          </a:lstStyle>
          <a:p>
            <a:pPr/>
            <a:r>
              <a:t>Body Level One</a:t>
            </a:r>
          </a:p>
          <a:p>
            <a:pPr lvl="1"/>
            <a:r>
              <a:t>Body Level Two</a:t>
            </a:r>
          </a:p>
          <a:p>
            <a:pPr lvl="2"/>
            <a:r>
              <a:t>Body Level Three</a:t>
            </a:r>
          </a:p>
          <a:p>
            <a:pPr lvl="3"/>
            <a:r>
              <a:t>Body Level Four</a:t>
            </a:r>
          </a:p>
          <a:p>
            <a:pPr lvl="4"/>
            <a:r>
              <a:t>Body Level Five</a:t>
            </a:r>
          </a:p>
        </p:txBody>
      </p:sp>
      <p:sp>
        <p:nvSpPr>
          <p:cNvPr id="140" name="Slide Number"/>
          <p:cNvSpPr txBox="1"/>
          <p:nvPr>
            <p:ph type="sldNum" sz="quarter" idx="2"/>
          </p:nvPr>
        </p:nvSpPr>
        <p:spPr>
          <a:xfrm>
            <a:off x="8684343" y="4744155"/>
            <a:ext cx="336814" cy="318396"/>
          </a:xfrm>
          <a:prstGeom prst="rect">
            <a:avLst/>
          </a:prstGeom>
        </p:spPr>
        <p:txBody>
          <a:bodyPr/>
          <a:lstStyle>
            <a:lvl1pPr algn="r">
              <a:defRPr sz="1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number">
    <p:spTree>
      <p:nvGrpSpPr>
        <p:cNvPr id="1" name=""/>
        <p:cNvGrpSpPr/>
        <p:nvPr/>
      </p:nvGrpSpPr>
      <p:grpSpPr>
        <a:xfrm>
          <a:off x="0" y="0"/>
          <a:ext cx="0" cy="0"/>
          <a:chOff x="0" y="0"/>
          <a:chExt cx="0" cy="0"/>
        </a:xfrm>
      </p:grpSpPr>
      <p:sp>
        <p:nvSpPr>
          <p:cNvPr id="232" name="Title Text"/>
          <p:cNvSpPr txBox="1"/>
          <p:nvPr>
            <p:ph type="title"/>
          </p:nvPr>
        </p:nvSpPr>
        <p:spPr>
          <a:xfrm>
            <a:off x="475499" y="1258525"/>
            <a:ext cx="8222101" cy="1963500"/>
          </a:xfrm>
          <a:prstGeom prst="rect">
            <a:avLst/>
          </a:prstGeom>
        </p:spPr>
        <p:txBody>
          <a:bodyPr>
            <a:normAutofit fontScale="100000" lnSpcReduction="0"/>
          </a:bodyPr>
          <a:lstStyle>
            <a:lvl1pPr algn="ctr">
              <a:defRPr sz="12000">
                <a:solidFill>
                  <a:srgbClr val="424242"/>
                </a:solidFill>
              </a:defRPr>
            </a:lvl1pPr>
          </a:lstStyle>
          <a:p>
            <a:pPr/>
            <a:r>
              <a:t>Title Text</a:t>
            </a:r>
          </a:p>
        </p:txBody>
      </p:sp>
      <p:sp>
        <p:nvSpPr>
          <p:cNvPr id="233" name="Body Level One…"/>
          <p:cNvSpPr txBox="1"/>
          <p:nvPr>
            <p:ph type="body" sz="half" idx="1"/>
          </p:nvPr>
        </p:nvSpPr>
        <p:spPr>
          <a:xfrm>
            <a:off x="475499" y="3304625"/>
            <a:ext cx="8222101" cy="1300800"/>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2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47" name="Title Text"/>
          <p:cNvSpPr txBox="1"/>
          <p:nvPr>
            <p:ph type="title"/>
          </p:nvPr>
        </p:nvSpPr>
        <p:spPr>
          <a:xfrm>
            <a:off x="460950" y="2065350"/>
            <a:ext cx="8222100" cy="1012800"/>
          </a:xfrm>
          <a:prstGeom prst="rect">
            <a:avLst/>
          </a:prstGeom>
        </p:spPr>
        <p:txBody>
          <a:bodyPr anchor="ctr">
            <a:normAutofit fontScale="100000" lnSpcReduction="0"/>
          </a:bodyPr>
          <a:lstStyle>
            <a:lvl1pPr>
              <a:defRPr sz="4200"/>
            </a:lvl1pPr>
          </a:lstStyle>
          <a:p>
            <a:pPr/>
            <a:r>
              <a:t>Title Text</a:t>
            </a:r>
          </a:p>
        </p:txBody>
      </p:sp>
      <p:sp>
        <p:nvSpPr>
          <p:cNvPr id="1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column text">
    <p:spTree>
      <p:nvGrpSpPr>
        <p:cNvPr id="1" name=""/>
        <p:cNvGrpSpPr/>
        <p:nvPr/>
      </p:nvGrpSpPr>
      <p:grpSpPr>
        <a:xfrm>
          <a:off x="0" y="0"/>
          <a:ext cx="0" cy="0"/>
          <a:chOff x="0" y="0"/>
          <a:chExt cx="0" cy="0"/>
        </a:xfrm>
      </p:grpSpPr>
      <p:sp>
        <p:nvSpPr>
          <p:cNvPr id="155" name="Google Shape;144;p4"/>
          <p:cNvSpPr/>
          <p:nvPr/>
        </p:nvSpPr>
        <p:spPr>
          <a:xfrm flipH="1" rot="10800000">
            <a:off x="3276600" y="25"/>
            <a:ext cx="5867400" cy="5143499"/>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56" name="Google Shape;145;p4"/>
          <p:cNvSpPr/>
          <p:nvPr/>
        </p:nvSpPr>
        <p:spPr>
          <a:xfrm rot="16200000">
            <a:off x="759150" y="2517450"/>
            <a:ext cx="5143499"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157" name="Title Text"/>
          <p:cNvSpPr txBox="1"/>
          <p:nvPr>
            <p:ph type="title"/>
          </p:nvPr>
        </p:nvSpPr>
        <p:spPr>
          <a:xfrm>
            <a:off x="226076" y="357800"/>
            <a:ext cx="2808000" cy="953399"/>
          </a:xfrm>
          <a:prstGeom prst="rect">
            <a:avLst/>
          </a:prstGeom>
        </p:spPr>
        <p:txBody>
          <a:bodyPr>
            <a:normAutofit fontScale="100000" lnSpcReduction="0"/>
          </a:bodyPr>
          <a:lstStyle>
            <a:lvl1pPr>
              <a:defRPr sz="2400"/>
            </a:lvl1pPr>
          </a:lstStyle>
          <a:p>
            <a:pPr/>
            <a:r>
              <a:t>Title Text</a:t>
            </a:r>
          </a:p>
        </p:txBody>
      </p:sp>
      <p:sp>
        <p:nvSpPr>
          <p:cNvPr id="158" name="Body Level One…"/>
          <p:cNvSpPr txBox="1"/>
          <p:nvPr>
            <p:ph type="body" sz="quarter" idx="1"/>
          </p:nvPr>
        </p:nvSpPr>
        <p:spPr>
          <a:xfrm>
            <a:off x="226075" y="1465799"/>
            <a:ext cx="2807999" cy="3163500"/>
          </a:xfrm>
          <a:prstGeom prst="rect">
            <a:avLst/>
          </a:prstGeom>
        </p:spPr>
        <p:txBody>
          <a:bodyPr>
            <a:normAutofit fontScale="100000" lnSpcReduction="0"/>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66" name="Google Shape;150;p5"/>
          <p:cNvSpPr/>
          <p:nvPr/>
        </p:nvSpPr>
        <p:spPr>
          <a:xfrm flipH="1" rot="10800000">
            <a:off x="0" y="1685999"/>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67" name="Google Shape;151;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168" name="Title Text"/>
          <p:cNvSpPr txBox="1"/>
          <p:nvPr>
            <p:ph type="title"/>
          </p:nvPr>
        </p:nvSpPr>
        <p:spPr>
          <a:xfrm>
            <a:off x="471900" y="738725"/>
            <a:ext cx="8222100" cy="767700"/>
          </a:xfrm>
          <a:prstGeom prst="rect">
            <a:avLst/>
          </a:prstGeom>
        </p:spPr>
        <p:txBody>
          <a:bodyPr>
            <a:normAutofit fontScale="100000" lnSpcReduction="0"/>
          </a:bodyPr>
          <a:lstStyle/>
          <a:p>
            <a:pPr/>
            <a:r>
              <a:t>Title Text</a:t>
            </a:r>
          </a:p>
        </p:txBody>
      </p:sp>
      <p:sp>
        <p:nvSpPr>
          <p:cNvPr id="169" name="Body Level One…"/>
          <p:cNvSpPr txBox="1"/>
          <p:nvPr>
            <p:ph type="body" idx="1"/>
          </p:nvPr>
        </p:nvSpPr>
        <p:spPr>
          <a:xfrm>
            <a:off x="471900" y="1919074"/>
            <a:ext cx="8222100" cy="2710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77" name="Google Shape;156;p6"/>
          <p:cNvSpPr/>
          <p:nvPr/>
        </p:nvSpPr>
        <p:spPr>
          <a:xfrm flipH="1">
            <a:off x="8246399" y="424592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p>
        </p:txBody>
      </p:sp>
      <p:sp>
        <p:nvSpPr>
          <p:cNvPr id="178" name="Google Shape;157;p6"/>
          <p:cNvSpPr/>
          <p:nvPr/>
        </p:nvSpPr>
        <p:spPr>
          <a:xfrm flipH="1">
            <a:off x="8246399" y="424587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000" y="0"/>
                </a:lnTo>
                <a:cubicBezTo>
                  <a:pt x="19988" y="0"/>
                  <a:pt x="21600" y="1612"/>
                  <a:pt x="21600" y="3600"/>
                </a:cubicBezTo>
                <a:lnTo>
                  <a:pt x="21600" y="21600"/>
                </a:lnTo>
                <a:lnTo>
                  <a:pt x="0" y="21600"/>
                </a:lnTo>
                <a:close/>
              </a:path>
            </a:pathLst>
          </a:custGeom>
          <a:solidFill>
            <a:srgbClr val="FFFFFF">
              <a:alpha val="67058"/>
            </a:srgbClr>
          </a:solidFill>
          <a:ln w="12700">
            <a:miter lim="400000"/>
          </a:ln>
        </p:spPr>
        <p:txBody>
          <a:bodyPr lIns="0" tIns="0" rIns="0" bIns="0" anchor="ctr"/>
          <a:lstStyle/>
          <a:p>
            <a:pPr>
              <a:defRPr>
                <a:solidFill>
                  <a:srgbClr val="000000"/>
                </a:solidFill>
              </a:defRPr>
            </a:pPr>
          </a:p>
        </p:txBody>
      </p:sp>
      <p:sp>
        <p:nvSpPr>
          <p:cNvPr id="179" name="Title Text"/>
          <p:cNvSpPr txBox="1"/>
          <p:nvPr>
            <p:ph type="title"/>
          </p:nvPr>
        </p:nvSpPr>
        <p:spPr>
          <a:xfrm>
            <a:off x="390525" y="1819275"/>
            <a:ext cx="8222100" cy="933600"/>
          </a:xfrm>
          <a:prstGeom prst="rect">
            <a:avLst/>
          </a:prstGeom>
        </p:spPr>
        <p:txBody>
          <a:bodyPr>
            <a:normAutofit fontScale="100000" lnSpcReduction="0"/>
          </a:bodyPr>
          <a:lstStyle>
            <a:lvl1pPr>
              <a:defRPr sz="4800"/>
            </a:lvl1pPr>
          </a:lstStyle>
          <a:p>
            <a:pPr/>
            <a:r>
              <a:t>Title Text</a:t>
            </a:r>
          </a:p>
        </p:txBody>
      </p:sp>
      <p:sp>
        <p:nvSpPr>
          <p:cNvPr id="180" name="Body Level One…"/>
          <p:cNvSpPr txBox="1"/>
          <p:nvPr>
            <p:ph type="body" sz="quarter" idx="1"/>
          </p:nvPr>
        </p:nvSpPr>
        <p:spPr>
          <a:xfrm>
            <a:off x="390525" y="2789129"/>
            <a:ext cx="8222100" cy="432900"/>
          </a:xfrm>
          <a:prstGeom prst="rect">
            <a:avLst/>
          </a:prstGeom>
        </p:spPr>
        <p:txBody>
          <a:bodyPr>
            <a:normAutofit fontScale="100000" lnSpcReduction="0"/>
          </a:bodyPr>
          <a:lstStyle>
            <a:lvl1pPr>
              <a:lnSpc>
                <a:spcPct val="100000"/>
              </a:lnSpc>
              <a:defRPr>
                <a:solidFill>
                  <a:srgbClr val="FFFFFF"/>
                </a:solidFill>
              </a:defRPr>
            </a:lvl1pPr>
            <a:lvl2pPr>
              <a:lnSpc>
                <a:spcPct val="100000"/>
              </a:lnSpc>
              <a:defRPr>
                <a:solidFill>
                  <a:srgbClr val="FFFFFF"/>
                </a:solidFill>
              </a:defRPr>
            </a:lvl2pPr>
            <a:lvl3pPr>
              <a:lnSpc>
                <a:spcPct val="100000"/>
              </a:lnSpc>
              <a:defRPr>
                <a:solidFill>
                  <a:srgbClr val="FFFFFF"/>
                </a:solidFill>
              </a:defRPr>
            </a:lvl3pPr>
            <a:lvl4pPr>
              <a:lnSpc>
                <a:spcPct val="100000"/>
              </a:lnSpc>
              <a:defRPr>
                <a:solidFill>
                  <a:srgbClr val="FFFFFF"/>
                </a:solidFill>
              </a:defRPr>
            </a:lvl4pPr>
            <a:lvl5pPr>
              <a:lnSpc>
                <a:spcPct val="100000"/>
              </a:lnSpc>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
    <p:spTree>
      <p:nvGrpSpPr>
        <p:cNvPr id="1" name=""/>
        <p:cNvGrpSpPr/>
        <p:nvPr/>
      </p:nvGrpSpPr>
      <p:grpSpPr>
        <a:xfrm>
          <a:off x="0" y="0"/>
          <a:ext cx="0" cy="0"/>
          <a:chOff x="0" y="0"/>
          <a:chExt cx="0" cy="0"/>
        </a:xfrm>
      </p:grpSpPr>
      <p:sp>
        <p:nvSpPr>
          <p:cNvPr id="188" name="Google Shape;162;p7"/>
          <p:cNvSpPr/>
          <p:nvPr/>
        </p:nvSpPr>
        <p:spPr>
          <a:xfrm flipH="1" rot="10800000">
            <a:off x="0" y="0"/>
            <a:ext cx="9144000" cy="46959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89" name="Google Shape;163;p7"/>
          <p:cNvSpPr/>
          <p:nvPr/>
        </p:nvSpPr>
        <p:spPr>
          <a:xfrm flipH="1" rot="10800000">
            <a:off x="0" y="4622724"/>
            <a:ext cx="9144000" cy="741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190" name="Body Level One…"/>
          <p:cNvSpPr txBox="1"/>
          <p:nvPr>
            <p:ph type="body" sz="quarter" idx="1"/>
          </p:nvPr>
        </p:nvSpPr>
        <p:spPr>
          <a:xfrm>
            <a:off x="57150" y="4696824"/>
            <a:ext cx="8382000" cy="446701"/>
          </a:xfrm>
          <a:prstGeom prst="rect">
            <a:avLst/>
          </a:prstGeom>
        </p:spPr>
        <p:txBody>
          <a:bodyPr anchor="ctr">
            <a:normAutofit fontScale="100000" lnSpcReduction="0"/>
          </a:bodyPr>
          <a:lstStyle>
            <a:lvl1pPr>
              <a:lnSpc>
                <a:spcPct val="100000"/>
              </a:lnSpc>
              <a:defRPr sz="1200">
                <a:solidFill>
                  <a:srgbClr val="FFFFFF"/>
                </a:solidFill>
              </a:defRPr>
            </a:lvl1pPr>
            <a:lvl2pPr>
              <a:lnSpc>
                <a:spcPct val="100000"/>
              </a:lnSpc>
              <a:defRPr sz="1200">
                <a:solidFill>
                  <a:srgbClr val="FFFFFF"/>
                </a:solidFill>
              </a:defRPr>
            </a:lvl2pPr>
            <a:lvl3pPr>
              <a:lnSpc>
                <a:spcPct val="100000"/>
              </a:lnSpc>
              <a:defRPr sz="1200">
                <a:solidFill>
                  <a:srgbClr val="FFFFFF"/>
                </a:solidFill>
              </a:defRPr>
            </a:lvl3pPr>
            <a:lvl4pPr>
              <a:lnSpc>
                <a:spcPct val="100000"/>
              </a:lnSpc>
              <a:defRPr sz="1200">
                <a:solidFill>
                  <a:srgbClr val="FFFFFF"/>
                </a:solidFill>
              </a:defRPr>
            </a:lvl4pPr>
            <a:lvl5pPr>
              <a:lnSpc>
                <a:spcPct val="100000"/>
              </a:lnSpc>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98" name="Google Shape;167;p8"/>
          <p:cNvSpPr/>
          <p:nvPr/>
        </p:nvSpPr>
        <p:spPr>
          <a:xfrm flipH="1" rot="10800000">
            <a:off x="0" y="656399"/>
            <a:ext cx="9144000" cy="44871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99" name="Google Shape;168;p8"/>
          <p:cNvSpPr/>
          <p:nvPr/>
        </p:nvSpPr>
        <p:spPr>
          <a:xfrm>
            <a:off x="0" y="656350"/>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200" name="Title Text"/>
          <p:cNvSpPr txBox="1"/>
          <p:nvPr>
            <p:ph type="title"/>
          </p:nvPr>
        </p:nvSpPr>
        <p:spPr>
          <a:xfrm>
            <a:off x="98249" y="16349"/>
            <a:ext cx="8826601" cy="602701"/>
          </a:xfrm>
          <a:prstGeom prst="rect">
            <a:avLst/>
          </a:prstGeom>
        </p:spPr>
        <p:txBody>
          <a:bodyPr anchor="ctr">
            <a:normAutofit fontScale="100000" lnSpcReduction="0"/>
          </a:bodyPr>
          <a:lstStyle>
            <a:lvl1pPr>
              <a:defRPr sz="1800"/>
            </a:lvl1pPr>
          </a:lstStyle>
          <a:p>
            <a:pPr/>
            <a:r>
              <a:t>Title Text</a:t>
            </a: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08" name="Google Shape;172;p9"/>
          <p:cNvSpPr/>
          <p:nvPr/>
        </p:nvSpPr>
        <p:spPr>
          <a:xfrm flipH="1" rot="10800000">
            <a:off x="0" y="1685999"/>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209" name="Google Shape;173;p9"/>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210" name="Title Text"/>
          <p:cNvSpPr txBox="1"/>
          <p:nvPr>
            <p:ph type="title"/>
          </p:nvPr>
        </p:nvSpPr>
        <p:spPr>
          <a:xfrm>
            <a:off x="471900" y="738725"/>
            <a:ext cx="8222100" cy="767700"/>
          </a:xfrm>
          <a:prstGeom prst="rect">
            <a:avLst/>
          </a:prstGeom>
        </p:spPr>
        <p:txBody>
          <a:bodyPr>
            <a:normAutofit fontScale="100000" lnSpcReduction="0"/>
          </a:bodyPr>
          <a:lstStyle/>
          <a:p>
            <a:pPr/>
            <a:r>
              <a:t>Title Text</a:t>
            </a:r>
          </a:p>
        </p:txBody>
      </p:sp>
      <p:sp>
        <p:nvSpPr>
          <p:cNvPr id="211" name="Body Level One…"/>
          <p:cNvSpPr txBox="1"/>
          <p:nvPr>
            <p:ph type="body" sz="half" idx="1"/>
          </p:nvPr>
        </p:nvSpPr>
        <p:spPr>
          <a:xfrm>
            <a:off x="471900" y="1919074"/>
            <a:ext cx="3999899" cy="2710199"/>
          </a:xfrm>
          <a:prstGeom prst="rect">
            <a:avLst/>
          </a:prstGeom>
        </p:spPr>
        <p:txBody>
          <a:bodyPr>
            <a:normAutofit fontScale="100000" lnSpcReduction="0"/>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212" name="Google Shape;176;p9"/>
          <p:cNvSpPr txBox="1"/>
          <p:nvPr>
            <p:ph type="body" sz="half" idx="13"/>
          </p:nvPr>
        </p:nvSpPr>
        <p:spPr>
          <a:xfrm>
            <a:off x="4694249" y="1919074"/>
            <a:ext cx="3999900" cy="2710199"/>
          </a:xfrm>
          <a:prstGeom prst="rect">
            <a:avLst/>
          </a:prstGeom>
        </p:spPr>
        <p:txBody>
          <a:bodyPr>
            <a:normAutofit fontScale="100000" lnSpcReduction="0"/>
          </a:bodyPr>
          <a:lstStyle/>
          <a:p>
            <a:pPr>
              <a:defRPr sz="1400"/>
            </a:pP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title and description">
    <p:spTree>
      <p:nvGrpSpPr>
        <p:cNvPr id="1" name=""/>
        <p:cNvGrpSpPr/>
        <p:nvPr/>
      </p:nvGrpSpPr>
      <p:grpSpPr>
        <a:xfrm>
          <a:off x="0" y="0"/>
          <a:ext cx="0" cy="0"/>
          <a:chOff x="0" y="0"/>
          <a:chExt cx="0" cy="0"/>
        </a:xfrm>
      </p:grpSpPr>
      <p:sp>
        <p:nvSpPr>
          <p:cNvPr id="220" name="Google Shape;179;p10"/>
          <p:cNvSpPr/>
          <p:nvPr/>
        </p:nvSpPr>
        <p:spPr>
          <a:xfrm flipH="1">
            <a:off x="0" y="0"/>
            <a:ext cx="4572000" cy="5143499"/>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221" name="Google Shape;180;p10"/>
          <p:cNvSpPr/>
          <p:nvPr/>
        </p:nvSpPr>
        <p:spPr>
          <a:xfrm rot="5400000">
            <a:off x="1946424" y="2517750"/>
            <a:ext cx="5142901" cy="108600"/>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222" name="Title Text"/>
          <p:cNvSpPr txBox="1"/>
          <p:nvPr>
            <p:ph type="title"/>
          </p:nvPr>
        </p:nvSpPr>
        <p:spPr>
          <a:xfrm>
            <a:off x="265500" y="1233175"/>
            <a:ext cx="4045199" cy="1482301"/>
          </a:xfrm>
          <a:prstGeom prst="rect">
            <a:avLst/>
          </a:prstGeom>
        </p:spPr>
        <p:txBody>
          <a:bodyPr>
            <a:normAutofit fontScale="100000" lnSpcReduction="0"/>
          </a:bodyPr>
          <a:lstStyle>
            <a:lvl1pPr algn="ctr">
              <a:defRPr sz="4200">
                <a:solidFill>
                  <a:srgbClr val="424242"/>
                </a:solidFill>
              </a:defRPr>
            </a:lvl1pPr>
          </a:lstStyle>
          <a:p>
            <a:pPr/>
            <a:r>
              <a:t>Title Text</a:t>
            </a:r>
          </a:p>
        </p:txBody>
      </p:sp>
      <p:sp>
        <p:nvSpPr>
          <p:cNvPr id="223" name="Body Level One…"/>
          <p:cNvSpPr txBox="1"/>
          <p:nvPr>
            <p:ph type="body" sz="quarter" idx="1"/>
          </p:nvPr>
        </p:nvSpPr>
        <p:spPr>
          <a:xfrm>
            <a:off x="265500" y="2779466"/>
            <a:ext cx="4045199" cy="1235098"/>
          </a:xfrm>
          <a:prstGeom prst="rect">
            <a:avLst/>
          </a:prstGeom>
        </p:spPr>
        <p:txBody>
          <a:bodyPr>
            <a:normAutofit fontScale="100000" lnSpcReduction="0"/>
          </a:bodyPr>
          <a:lstStyle>
            <a:lvl1pPr algn="just">
              <a:lnSpc>
                <a:spcPct val="100000"/>
              </a:lnSpc>
              <a:defRPr sz="2100"/>
            </a:lvl1pPr>
            <a:lvl2pPr algn="just">
              <a:lnSpc>
                <a:spcPct val="100000"/>
              </a:lnSpc>
              <a:defRPr sz="2100"/>
            </a:lvl2pPr>
            <a:lvl3pPr algn="just">
              <a:lnSpc>
                <a:spcPct val="100000"/>
              </a:lnSpc>
              <a:defRPr sz="2100"/>
            </a:lvl3pPr>
            <a:lvl4pPr algn="just">
              <a:lnSpc>
                <a:spcPct val="100000"/>
              </a:lnSpc>
              <a:defRPr sz="2100"/>
            </a:lvl4pPr>
            <a:lvl5pPr algn="just">
              <a:lnSpc>
                <a:spcPct val="100000"/>
              </a:lnSpc>
              <a:defRPr sz="2100"/>
            </a:lvl5pPr>
          </a:lstStyle>
          <a:p>
            <a:pPr/>
            <a:r>
              <a:t>Body Level One</a:t>
            </a:r>
          </a:p>
          <a:p>
            <a:pPr lvl="1"/>
            <a:r>
              <a:t>Body Level Two</a:t>
            </a:r>
          </a:p>
          <a:p>
            <a:pPr lvl="2"/>
            <a:r>
              <a:t>Body Level Three</a:t>
            </a:r>
          </a:p>
          <a:p>
            <a:pPr lvl="3"/>
            <a:r>
              <a:t>Body Level Four</a:t>
            </a:r>
          </a:p>
          <a:p>
            <a:pPr lvl="4"/>
            <a:r>
              <a:t>Body Level Five</a:t>
            </a:r>
          </a:p>
        </p:txBody>
      </p:sp>
      <p:sp>
        <p:nvSpPr>
          <p:cNvPr id="224" name="Google Shape;183;p10"/>
          <p:cNvSpPr txBox="1"/>
          <p:nvPr>
            <p:ph type="body" sz="half" idx="13"/>
          </p:nvPr>
        </p:nvSpPr>
        <p:spPr>
          <a:xfrm>
            <a:off x="4939500" y="724199"/>
            <a:ext cx="3837000" cy="3695100"/>
          </a:xfrm>
          <a:prstGeom prst="rect">
            <a:avLst/>
          </a:prstGeom>
        </p:spPr>
        <p:txBody>
          <a:bodyPr anchor="ctr">
            <a:normAutofit fontScale="100000" lnSpcReduction="0"/>
          </a:bodyPr>
          <a:lstStyle/>
          <a:p>
            <a:pPr>
              <a:defRPr>
                <a:solidFill>
                  <a:srgbClr val="FFFFFF"/>
                </a:solidFill>
              </a:defRPr>
            </a:pPr>
          </a:p>
        </p:txBody>
      </p:sp>
      <p:sp>
        <p:nvSpPr>
          <p:cNvPr id="2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285F4"/>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523540" y="4702306"/>
            <a:ext cx="393318" cy="380234"/>
          </a:xfrm>
          <a:prstGeom prst="rect">
            <a:avLst/>
          </a:prstGeom>
          <a:ln w="12700">
            <a:miter lim="400000"/>
          </a:ln>
        </p:spPr>
        <p:txBody>
          <a:bodyPr wrap="none" lIns="91424" tIns="91424" rIns="91424" bIns="91424" anchor="ctr">
            <a:spAutoFit/>
          </a:bodyPr>
          <a:lstStyle>
            <a:lvl1pPr>
              <a:defRPr>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9pPr>
    </p:titleStyle>
    <p:bodyStyle>
      <a:lvl1pPr marL="228600" marR="0" indent="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1pPr>
      <a:lvl2pPr marL="228600" marR="0" indent="4572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2pPr>
      <a:lvl3pPr marL="228600" marR="0" indent="9144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3pPr>
      <a:lvl4pPr marL="228600" marR="0" indent="13716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4pPr>
      <a:lvl5pPr marL="228600" marR="0" indent="18288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5pPr>
      <a:lvl6pPr marL="228600" marR="0" indent="22860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6pPr>
      <a:lvl7pPr marL="228600" marR="0" indent="27432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7pPr>
      <a:lvl8pPr marL="228600" marR="0" indent="32004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8pPr>
      <a:lvl9pPr marL="228600" marR="0" indent="3657600" algn="l" defTabSz="914400" rtl="0" latinLnBrk="0">
        <a:lnSpc>
          <a:spcPct val="115000"/>
        </a:lnSpc>
        <a:spcBef>
          <a:spcPts val="0"/>
        </a:spcBef>
        <a:spcAft>
          <a:spcPts val="0"/>
        </a:spcAft>
        <a:buClrTx/>
        <a:buSzTx/>
        <a:buFontTx/>
        <a:buNone/>
        <a:tabLst/>
        <a:defRPr b="0" baseline="0" cap="none" i="0" spc="0" strike="noStrike" sz="1800" u="none">
          <a:ln>
            <a:noFill/>
          </a:ln>
          <a:solidFill>
            <a:srgbClr val="737373"/>
          </a:solidFill>
          <a:uFillTx/>
          <a:latin typeface="Roboto"/>
          <a:ea typeface="Roboto"/>
          <a:cs typeface="Roboto"/>
          <a:sym typeface="Roboto"/>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195;p13"/>
          <p:cNvSpPr txBox="1"/>
          <p:nvPr>
            <p:ph type="ctrTitle"/>
          </p:nvPr>
        </p:nvSpPr>
        <p:spPr>
          <a:xfrm>
            <a:off x="1142174" y="2293899"/>
            <a:ext cx="4743001" cy="1739101"/>
          </a:xfrm>
          <a:prstGeom prst="rect">
            <a:avLst/>
          </a:prstGeom>
        </p:spPr>
        <p:txBody>
          <a:bodyPr/>
          <a:lstStyle/>
          <a:p>
            <a:pPr/>
            <a:r>
              <a:t>Jenkins</a:t>
            </a:r>
          </a:p>
          <a:p>
            <a:pPr/>
          </a:p>
          <a:p>
            <a:pPr algn="just">
              <a:lnSpc>
                <a:spcPct val="115000"/>
              </a:lnSpc>
              <a:defRPr sz="1800">
                <a:solidFill>
                  <a:srgbClr val="666666"/>
                </a:solidFill>
              </a:defRPr>
            </a:pPr>
            <a:r>
              <a:t>Introduction to CI/CD Concepts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Continuous Delivery"/>
          <p:cNvSpPr txBox="1"/>
          <p:nvPr>
            <p:ph type="title"/>
          </p:nvPr>
        </p:nvSpPr>
        <p:spPr>
          <a:prstGeom prst="rect">
            <a:avLst/>
          </a:prstGeom>
        </p:spPr>
        <p:txBody>
          <a:bodyPr/>
          <a:lstStyle/>
          <a:p>
            <a:pPr/>
            <a:r>
              <a:t>Continuous Delivery</a:t>
            </a:r>
          </a:p>
        </p:txBody>
      </p:sp>
      <p:sp>
        <p:nvSpPr>
          <p:cNvPr id="278" name="Continuous delivery is a software development practice where code changes are automatically built, tested, and prepared for a release to production. It expands upon continuous integration by deploying all code changes to a testing environment and/or a production environment after the build stage. When continuous delivery is implemented properly, developers will always have a deployment-ready build artifact that has passed through a standardized test process."/>
          <p:cNvSpPr txBox="1"/>
          <p:nvPr>
            <p:ph type="body" sz="half" idx="1"/>
          </p:nvPr>
        </p:nvSpPr>
        <p:spPr>
          <a:xfrm>
            <a:off x="2454489" y="1919074"/>
            <a:ext cx="6239511" cy="2710201"/>
          </a:xfrm>
          <a:prstGeom prst="rect">
            <a:avLst/>
          </a:prstGeom>
        </p:spPr>
        <p:txBody>
          <a:bodyPr/>
          <a:lstStyle>
            <a:lvl1pPr marL="210311" defTabSz="841247">
              <a:defRPr sz="1656"/>
            </a:lvl1pPr>
          </a:lstStyle>
          <a:p>
            <a:pPr/>
            <a:r>
              <a:t>Continuous delivery is a software development practice where code changes are automatically built, tested, and prepared for a release to production. It expands upon continuous integration by deploying all code changes to a testing environment and/or a production environment after the build stage. When continuous delivery is implemented properly, developers will always have a deployment-ready build artifact that has passed through a standardized test process.</a:t>
            </a:r>
          </a:p>
        </p:txBody>
      </p:sp>
      <p:pic>
        <p:nvPicPr>
          <p:cNvPr id="279" name="Image" descr="Image"/>
          <p:cNvPicPr>
            <a:picLocks noChangeAspect="1"/>
          </p:cNvPicPr>
          <p:nvPr/>
        </p:nvPicPr>
        <p:blipFill>
          <a:blip r:embed="rId2">
            <a:extLst/>
          </a:blip>
          <a:stretch>
            <a:fillRect/>
          </a:stretch>
        </p:blipFill>
        <p:spPr>
          <a:xfrm>
            <a:off x="641350" y="2474074"/>
            <a:ext cx="1587500" cy="16002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Microservices"/>
          <p:cNvSpPr txBox="1"/>
          <p:nvPr>
            <p:ph type="title"/>
          </p:nvPr>
        </p:nvSpPr>
        <p:spPr>
          <a:prstGeom prst="rect">
            <a:avLst/>
          </a:prstGeom>
        </p:spPr>
        <p:txBody>
          <a:bodyPr/>
          <a:lstStyle/>
          <a:p>
            <a:pPr/>
            <a:r>
              <a:t>Microservices</a:t>
            </a:r>
          </a:p>
        </p:txBody>
      </p:sp>
      <p:sp>
        <p:nvSpPr>
          <p:cNvPr id="282" name="The microservices architecture is a design approach to build a single application as a set of small services. Each service runs in its own process and communicates with other services through a well-defined interface using a lightweight mechanism, typically an HTTP-based application programming interface (API). Microservices are built around business capabilities; each service is scoped to a single purpose. You can use different frameworks or programming languages to write microservices and deploy them independently, as a single service, or as a group of services."/>
          <p:cNvSpPr txBox="1"/>
          <p:nvPr>
            <p:ph type="body" sz="half" idx="1"/>
          </p:nvPr>
        </p:nvSpPr>
        <p:spPr>
          <a:xfrm>
            <a:off x="2077953" y="1919074"/>
            <a:ext cx="6616047" cy="2710201"/>
          </a:xfrm>
          <a:prstGeom prst="rect">
            <a:avLst/>
          </a:prstGeom>
        </p:spPr>
        <p:txBody>
          <a:bodyPr/>
          <a:lstStyle>
            <a:lvl1pPr marL="205739" defTabSz="822959">
              <a:defRPr sz="1619"/>
            </a:lvl1pPr>
          </a:lstStyle>
          <a:p>
            <a:pPr/>
            <a:r>
              <a:t>The microservices architecture is a design approach to build a single application as a set of small services. Each service runs in its own process and communicates with other services through a well-defined interface using a lightweight mechanism, typically an HTTP-based application programming interface (API). Microservices are built around business capabilities; each service is scoped to a single purpose. You can use different frameworks or programming languages to write microservices and deploy them independently, as a single service, or as a group of services.</a:t>
            </a:r>
          </a:p>
        </p:txBody>
      </p:sp>
      <p:pic>
        <p:nvPicPr>
          <p:cNvPr id="283" name="Image" descr="Image"/>
          <p:cNvPicPr>
            <a:picLocks noChangeAspect="1"/>
          </p:cNvPicPr>
          <p:nvPr/>
        </p:nvPicPr>
        <p:blipFill>
          <a:blip r:embed="rId2">
            <a:extLst/>
          </a:blip>
          <a:stretch>
            <a:fillRect/>
          </a:stretch>
        </p:blipFill>
        <p:spPr>
          <a:xfrm>
            <a:off x="361950" y="2614649"/>
            <a:ext cx="1587500" cy="16002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Infra as code"/>
          <p:cNvSpPr txBox="1"/>
          <p:nvPr>
            <p:ph type="title"/>
          </p:nvPr>
        </p:nvSpPr>
        <p:spPr>
          <a:prstGeom prst="rect">
            <a:avLst/>
          </a:prstGeom>
        </p:spPr>
        <p:txBody>
          <a:bodyPr/>
          <a:lstStyle/>
          <a:p>
            <a:pPr/>
            <a:r>
              <a:t>Infra as code</a:t>
            </a:r>
          </a:p>
        </p:txBody>
      </p:sp>
      <p:sp>
        <p:nvSpPr>
          <p:cNvPr id="286" name="Infrastructure as code is a practice in which infrastructure is provisioned and managed using code and software development techniques, such as version control and continuous integration."/>
          <p:cNvSpPr txBox="1"/>
          <p:nvPr>
            <p:ph type="body" sz="half" idx="1"/>
          </p:nvPr>
        </p:nvSpPr>
        <p:spPr>
          <a:xfrm>
            <a:off x="4132972" y="1919074"/>
            <a:ext cx="4561028" cy="2710201"/>
          </a:xfrm>
          <a:prstGeom prst="rect">
            <a:avLst/>
          </a:prstGeom>
        </p:spPr>
        <p:txBody>
          <a:bodyPr/>
          <a:lstStyle/>
          <a:p>
            <a:pPr/>
            <a:r>
              <a:t>Infrastructure as code is a practice in which infrastructure is provisioned and managed using code and software development techniques, such as version control and continuous integration.</a:t>
            </a:r>
          </a:p>
        </p:txBody>
      </p:sp>
      <p:pic>
        <p:nvPicPr>
          <p:cNvPr id="287" name="Image" descr="Image"/>
          <p:cNvPicPr>
            <a:picLocks noChangeAspect="1"/>
          </p:cNvPicPr>
          <p:nvPr/>
        </p:nvPicPr>
        <p:blipFill>
          <a:blip r:embed="rId2">
            <a:extLst/>
          </a:blip>
          <a:stretch>
            <a:fillRect/>
          </a:stretch>
        </p:blipFill>
        <p:spPr>
          <a:xfrm>
            <a:off x="1022336" y="2321674"/>
            <a:ext cx="1587501" cy="16002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Arrow"/>
          <p:cNvSpPr/>
          <p:nvPr/>
        </p:nvSpPr>
        <p:spPr>
          <a:xfrm>
            <a:off x="6629400" y="3482071"/>
            <a:ext cx="927100" cy="518033"/>
          </a:xfrm>
          <a:prstGeom prst="rightArrow">
            <a:avLst>
              <a:gd name="adj1" fmla="val 19785"/>
              <a:gd name="adj2" fmla="val 27837"/>
            </a:avLst>
          </a:prstGeom>
          <a:solidFill>
            <a:schemeClr val="accent2"/>
          </a:solidFill>
          <a:ln w="25400">
            <a:solidFill>
              <a:srgbClr val="0B7340"/>
            </a:solidFill>
          </a:ln>
        </p:spPr>
        <p:txBody>
          <a:bodyPr lIns="0" tIns="0" rIns="0" bIns="0"/>
          <a:lstStyle/>
          <a:p>
            <a:pPr>
              <a:defRPr>
                <a:solidFill>
                  <a:srgbClr val="FFFFFF"/>
                </a:solidFill>
              </a:defRPr>
            </a:pPr>
          </a:p>
        </p:txBody>
      </p:sp>
      <p:sp>
        <p:nvSpPr>
          <p:cNvPr id="290" name="Arrow"/>
          <p:cNvSpPr/>
          <p:nvPr/>
        </p:nvSpPr>
        <p:spPr>
          <a:xfrm>
            <a:off x="2616200" y="2831310"/>
            <a:ext cx="927100" cy="518034"/>
          </a:xfrm>
          <a:prstGeom prst="rightArrow">
            <a:avLst>
              <a:gd name="adj1" fmla="val 26105"/>
              <a:gd name="adj2" fmla="val 37940"/>
            </a:avLst>
          </a:prstGeom>
          <a:solidFill>
            <a:schemeClr val="accent2"/>
          </a:solidFill>
          <a:ln w="25400">
            <a:solidFill>
              <a:srgbClr val="0B7340"/>
            </a:solidFill>
          </a:ln>
        </p:spPr>
        <p:txBody>
          <a:bodyPr lIns="0" tIns="0" rIns="0" bIns="0"/>
          <a:lstStyle/>
          <a:p>
            <a:pPr>
              <a:defRPr>
                <a:solidFill>
                  <a:srgbClr val="FFFFFF"/>
                </a:solidFill>
              </a:defRPr>
            </a:pPr>
          </a:p>
        </p:txBody>
      </p:sp>
      <p:sp>
        <p:nvSpPr>
          <p:cNvPr id="291" name="Arrow"/>
          <p:cNvSpPr/>
          <p:nvPr/>
        </p:nvSpPr>
        <p:spPr>
          <a:xfrm>
            <a:off x="1016000" y="2831310"/>
            <a:ext cx="927100" cy="518034"/>
          </a:xfrm>
          <a:prstGeom prst="rightArrow">
            <a:avLst>
              <a:gd name="adj1" fmla="val 26105"/>
              <a:gd name="adj2" fmla="val 37940"/>
            </a:avLst>
          </a:prstGeom>
          <a:solidFill>
            <a:schemeClr val="accent2"/>
          </a:solidFill>
          <a:ln w="25400">
            <a:solidFill>
              <a:srgbClr val="0B7340"/>
            </a:solidFill>
          </a:ln>
        </p:spPr>
        <p:txBody>
          <a:bodyPr lIns="0" tIns="0" rIns="0" bIns="0"/>
          <a:lstStyle/>
          <a:p>
            <a:pPr>
              <a:defRPr>
                <a:solidFill>
                  <a:srgbClr val="FFFFFF"/>
                </a:solidFill>
              </a:defRPr>
            </a:pPr>
          </a:p>
        </p:txBody>
      </p:sp>
      <p:sp>
        <p:nvSpPr>
          <p:cNvPr id="292" name="DevOps pipeline"/>
          <p:cNvSpPr txBox="1"/>
          <p:nvPr>
            <p:ph type="title"/>
          </p:nvPr>
        </p:nvSpPr>
        <p:spPr>
          <a:prstGeom prst="rect">
            <a:avLst/>
          </a:prstGeom>
        </p:spPr>
        <p:txBody>
          <a:bodyPr/>
          <a:lstStyle/>
          <a:p>
            <a:pPr/>
            <a:r>
              <a:t>DevOps pipeline</a:t>
            </a:r>
          </a:p>
        </p:txBody>
      </p:sp>
      <p:sp>
        <p:nvSpPr>
          <p:cNvPr id="293" name="Commit stage…"/>
          <p:cNvSpPr/>
          <p:nvPr/>
        </p:nvSpPr>
        <p:spPr>
          <a:xfrm>
            <a:off x="215900" y="2502636"/>
            <a:ext cx="1270000" cy="127000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defRPr>
                <a:solidFill>
                  <a:srgbClr val="942192"/>
                </a:solidFill>
              </a:defRPr>
            </a:pPr>
            <a:r>
              <a:t>Commit stage</a:t>
            </a:r>
          </a:p>
          <a:p>
            <a:pPr/>
            <a:r>
              <a:t>-Compile</a:t>
            </a:r>
          </a:p>
          <a:p>
            <a:pPr/>
            <a:r>
              <a:t>-Unit test</a:t>
            </a:r>
          </a:p>
          <a:p>
            <a:pPr/>
            <a:r>
              <a:t>-Assemble</a:t>
            </a:r>
          </a:p>
          <a:p>
            <a:pPr/>
            <a:r>
              <a:t>-Code analysis</a:t>
            </a:r>
          </a:p>
        </p:txBody>
      </p:sp>
      <p:sp>
        <p:nvSpPr>
          <p:cNvPr id="294" name="Acceptance stage…"/>
          <p:cNvSpPr/>
          <p:nvPr/>
        </p:nvSpPr>
        <p:spPr>
          <a:xfrm>
            <a:off x="1981200" y="2502636"/>
            <a:ext cx="1270000" cy="127000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defRPr>
                <a:solidFill>
                  <a:srgbClr val="942192"/>
                </a:solidFill>
              </a:defRPr>
            </a:pPr>
            <a:r>
              <a:t>Acceptance stage</a:t>
            </a:r>
          </a:p>
          <a:p>
            <a:pPr/>
            <a:r>
              <a:t>-Config env</a:t>
            </a:r>
          </a:p>
          <a:p>
            <a:pPr/>
            <a:r>
              <a:t>-Smoke test</a:t>
            </a:r>
          </a:p>
          <a:p>
            <a:pPr/>
            <a:r>
              <a:t>-Acceptance test</a:t>
            </a:r>
          </a:p>
        </p:txBody>
      </p:sp>
      <p:sp>
        <p:nvSpPr>
          <p:cNvPr id="295" name="Capacity stage…"/>
          <p:cNvSpPr/>
          <p:nvPr/>
        </p:nvSpPr>
        <p:spPr>
          <a:xfrm>
            <a:off x="3530600" y="2502636"/>
            <a:ext cx="1270000" cy="127000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defRPr>
                <a:solidFill>
                  <a:srgbClr val="942192"/>
                </a:solidFill>
              </a:defRPr>
            </a:pPr>
            <a:r>
              <a:t>Capacity stage</a:t>
            </a:r>
          </a:p>
          <a:p>
            <a:pPr/>
            <a:r>
              <a:t>-Config env</a:t>
            </a:r>
          </a:p>
          <a:p>
            <a:pPr/>
            <a:r>
              <a:t>-Smoke test</a:t>
            </a:r>
          </a:p>
          <a:p>
            <a:pPr/>
            <a:r>
              <a:t>-Capacity tests</a:t>
            </a:r>
          </a:p>
        </p:txBody>
      </p:sp>
      <p:sp>
        <p:nvSpPr>
          <p:cNvPr id="296" name="Staging…"/>
          <p:cNvSpPr/>
          <p:nvPr/>
        </p:nvSpPr>
        <p:spPr>
          <a:xfrm>
            <a:off x="5562600" y="3226331"/>
            <a:ext cx="1270000" cy="127000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defRPr>
                <a:solidFill>
                  <a:srgbClr val="942192"/>
                </a:solidFill>
              </a:defRPr>
            </a:pPr>
            <a:r>
              <a:t>Staging</a:t>
            </a:r>
          </a:p>
          <a:p>
            <a:pPr/>
            <a:r>
              <a:t>-Config env</a:t>
            </a:r>
          </a:p>
          <a:p>
            <a:pPr/>
            <a:r>
              <a:t>-Deploy artefacts</a:t>
            </a:r>
          </a:p>
          <a:p>
            <a:pPr/>
            <a:r>
              <a:t>-Smoke tests</a:t>
            </a:r>
          </a:p>
        </p:txBody>
      </p:sp>
      <p:sp>
        <p:nvSpPr>
          <p:cNvPr id="297" name="Production…"/>
          <p:cNvSpPr/>
          <p:nvPr/>
        </p:nvSpPr>
        <p:spPr>
          <a:xfrm>
            <a:off x="7581900" y="3226331"/>
            <a:ext cx="1270000" cy="127000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defRPr>
                <a:solidFill>
                  <a:srgbClr val="942192"/>
                </a:solidFill>
              </a:defRPr>
            </a:pPr>
            <a:r>
              <a:t>Production</a:t>
            </a:r>
          </a:p>
          <a:p>
            <a:pPr/>
            <a:r>
              <a:t>-Config env</a:t>
            </a:r>
          </a:p>
          <a:p>
            <a:pPr/>
            <a:r>
              <a:t>-Deploy artefacts</a:t>
            </a:r>
          </a:p>
          <a:p>
            <a:pPr/>
            <a:r>
              <a:t>-Smoke tests</a:t>
            </a:r>
          </a:p>
        </p:txBody>
      </p:sp>
      <p:sp>
        <p:nvSpPr>
          <p:cNvPr id="298" name="More Production Like Environment"/>
          <p:cNvSpPr/>
          <p:nvPr/>
        </p:nvSpPr>
        <p:spPr>
          <a:xfrm>
            <a:off x="264343" y="1791360"/>
            <a:ext cx="8615314" cy="701817"/>
          </a:xfrm>
          <a:prstGeom prst="rightArrow">
            <a:avLst>
              <a:gd name="adj1" fmla="val 40366"/>
              <a:gd name="adj2" fmla="val 65909"/>
            </a:avLst>
          </a:prstGeom>
          <a:solidFill>
            <a:schemeClr val="accent2"/>
          </a:solidFill>
          <a:ln w="25400">
            <a:solidFill>
              <a:srgbClr val="0B7340"/>
            </a:solidFill>
          </a:ln>
          <a:extLst>
            <a:ext uri="{C572A759-6A51-4108-AA02-DFA0A04FC94B}">
              <ma14:wrappingTextBoxFlag xmlns:ma14="http://schemas.microsoft.com/office/mac/drawingml/2011/main" val="1"/>
            </a:ext>
          </a:extLst>
        </p:spPr>
        <p:txBody>
          <a:bodyPr lIns="0" tIns="0" rIns="0" bIns="0" anchor="ctr"/>
          <a:lstStyle>
            <a:lvl1pPr algn="ctr">
              <a:defRPr b="1">
                <a:solidFill>
                  <a:srgbClr val="FFFFFF"/>
                </a:solidFill>
              </a:defRPr>
            </a:lvl1pPr>
          </a:lstStyle>
          <a:p>
            <a:pPr/>
            <a:r>
              <a:t>More Production Like Environment</a:t>
            </a:r>
          </a:p>
        </p:txBody>
      </p:sp>
      <p:sp>
        <p:nvSpPr>
          <p:cNvPr id="299" name="Faster Feedback"/>
          <p:cNvSpPr/>
          <p:nvPr/>
        </p:nvSpPr>
        <p:spPr>
          <a:xfrm>
            <a:off x="579685" y="4678995"/>
            <a:ext cx="8196701" cy="408123"/>
          </a:xfrm>
          <a:prstGeom prst="leftRightArrow">
            <a:avLst>
              <a:gd name="adj1" fmla="val 54836"/>
              <a:gd name="adj2" fmla="val 182746"/>
            </a:avLst>
          </a:prstGeom>
          <a:gradFill>
            <a:gsLst>
              <a:gs pos="0">
                <a:srgbClr val="47C6FF"/>
              </a:gs>
              <a:gs pos="100000">
                <a:schemeClr val="accent5">
                  <a:hueOff val="337361"/>
                  <a:satOff val="8695"/>
                  <a:lumOff val="23022"/>
                </a:schemeClr>
              </a:gs>
            </a:gsLst>
            <a:lin ang="16200000"/>
          </a:gradFill>
          <a:ln>
            <a:solidFill>
              <a:srgbClr val="49C0F5"/>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defRPr b="1">
                <a:solidFill>
                  <a:srgbClr val="FFFFFF"/>
                </a:solidFill>
              </a:defRPr>
            </a:lvl1pPr>
          </a:lstStyle>
          <a:p>
            <a:pPr/>
            <a:r>
              <a:t>Faster Feedback</a:t>
            </a:r>
          </a:p>
        </p:txBody>
      </p:sp>
      <p:sp>
        <p:nvSpPr>
          <p:cNvPr id="300" name="Integration / Delivery"/>
          <p:cNvSpPr/>
          <p:nvPr/>
        </p:nvSpPr>
        <p:spPr>
          <a:xfrm>
            <a:off x="224085" y="3878865"/>
            <a:ext cx="4576515" cy="701837"/>
          </a:xfrm>
          <a:prstGeom prst="rightArrow">
            <a:avLst>
              <a:gd name="adj1" fmla="val 49912"/>
              <a:gd name="adj2" fmla="val 115295"/>
            </a:avLst>
          </a:prstGeom>
          <a:solidFill>
            <a:schemeClr val="accent3"/>
          </a:solidFill>
          <a:ln w="38100">
            <a:solidFill>
              <a:srgbClr val="FFFFFF"/>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defRPr b="1">
                <a:solidFill>
                  <a:srgbClr val="FFFFFF"/>
                </a:solidFill>
              </a:defRPr>
            </a:lvl1pPr>
          </a:lstStyle>
          <a:p>
            <a:pPr/>
            <a:r>
              <a:t>Integration / Delivery</a:t>
            </a:r>
          </a:p>
        </p:txBody>
      </p:sp>
      <p:sp>
        <p:nvSpPr>
          <p:cNvPr id="301" name="Deployment"/>
          <p:cNvSpPr/>
          <p:nvPr/>
        </p:nvSpPr>
        <p:spPr>
          <a:xfrm>
            <a:off x="5549999" y="2610633"/>
            <a:ext cx="2568476" cy="591230"/>
          </a:xfrm>
          <a:prstGeom prst="rightArrow">
            <a:avLst>
              <a:gd name="adj1" fmla="val 47074"/>
              <a:gd name="adj2" fmla="val 136864"/>
            </a:avLst>
          </a:prstGeom>
          <a:gradFill>
            <a:gsLst>
              <a:gs pos="0">
                <a:schemeClr val="accent6"/>
              </a:gs>
              <a:gs pos="100000">
                <a:schemeClr val="accent6">
                  <a:hueOff val="-656774"/>
                  <a:lumOff val="37579"/>
                </a:schemeClr>
              </a:gs>
            </a:gsLst>
            <a:lin ang="16200000"/>
          </a:gradFill>
          <a:ln w="12700">
            <a:solidFill>
              <a:srgbClr val="000000"/>
            </a:solid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defRPr b="1">
                <a:solidFill>
                  <a:srgbClr val="FFFFFF"/>
                </a:solidFill>
              </a:defRPr>
            </a:lvl1pPr>
          </a:lstStyle>
          <a:p>
            <a:pPr/>
            <a:r>
              <a:t>Deployment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CI vs CD vs Continuous Deployment"/>
          <p:cNvSpPr txBox="1"/>
          <p:nvPr>
            <p:ph type="title"/>
          </p:nvPr>
        </p:nvSpPr>
        <p:spPr>
          <a:prstGeom prst="rect">
            <a:avLst/>
          </a:prstGeom>
        </p:spPr>
        <p:txBody>
          <a:bodyPr/>
          <a:lstStyle/>
          <a:p>
            <a:pPr/>
            <a:r>
              <a:t>CI vs CD vs Continuous Deployment</a:t>
            </a:r>
          </a:p>
        </p:txBody>
      </p:sp>
      <p:sp>
        <p:nvSpPr>
          <p:cNvPr id="304" name="Code"/>
          <p:cNvSpPr/>
          <p:nvPr/>
        </p:nvSpPr>
        <p:spPr>
          <a:xfrm>
            <a:off x="254000" y="1936750"/>
            <a:ext cx="1047354" cy="742300"/>
          </a:xfrm>
          <a:prstGeom prst="rightArrow">
            <a:avLst>
              <a:gd name="adj1" fmla="val 100000"/>
              <a:gd name="adj2" fmla="val 44129"/>
            </a:avLst>
          </a:prstGeom>
          <a:solidFill>
            <a:schemeClr val="accent2"/>
          </a:solidFill>
          <a:ln w="25400">
            <a:solidFill>
              <a:srgbClr val="0B7340"/>
            </a:solidFill>
          </a:ln>
          <a:extLst>
            <a:ext uri="{C572A759-6A51-4108-AA02-DFA0A04FC94B}">
              <ma14:wrappingTextBoxFlag xmlns:ma14="http://schemas.microsoft.com/office/mac/drawingml/2011/main" val="1"/>
            </a:ext>
          </a:extLst>
        </p:spPr>
        <p:txBody>
          <a:bodyPr lIns="0" tIns="0" rIns="0" bIns="0" anchor="ctr"/>
          <a:lstStyle>
            <a:lvl1pPr algn="ctr">
              <a:defRPr b="1" sz="2000">
                <a:solidFill>
                  <a:srgbClr val="FFFFFF"/>
                </a:solidFill>
              </a:defRPr>
            </a:lvl1pPr>
          </a:lstStyle>
          <a:p>
            <a:pPr/>
            <a:r>
              <a:t>Code</a:t>
            </a:r>
          </a:p>
        </p:txBody>
      </p:sp>
      <p:sp>
        <p:nvSpPr>
          <p:cNvPr id="305" name="Continuous Integration"/>
          <p:cNvSpPr/>
          <p:nvPr/>
        </p:nvSpPr>
        <p:spPr>
          <a:xfrm>
            <a:off x="183207" y="3122096"/>
            <a:ext cx="4654898" cy="522686"/>
          </a:xfrm>
          <a:prstGeom prst="leftRightArrow">
            <a:avLst>
              <a:gd name="adj1" fmla="val 59767"/>
              <a:gd name="adj2" fmla="val 75759"/>
            </a:avLst>
          </a:prstGeom>
          <a:gradFill>
            <a:gsLst>
              <a:gs pos="0">
                <a:schemeClr val="accent6"/>
              </a:gs>
              <a:gs pos="100000">
                <a:schemeClr val="accent6">
                  <a:hueOff val="-656774"/>
                  <a:lumOff val="37579"/>
                </a:schemeClr>
              </a:gs>
            </a:gsLst>
            <a:lin ang="16200000"/>
          </a:gradFill>
          <a:ln w="12700">
            <a:solidFill>
              <a:srgbClr val="000000"/>
            </a:solid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defRPr b="1">
                <a:solidFill>
                  <a:srgbClr val="000000"/>
                </a:solidFill>
              </a:defRPr>
            </a:lvl1pPr>
          </a:lstStyle>
          <a:p>
            <a:pPr/>
            <a:r>
              <a:t>Continuous Integration</a:t>
            </a:r>
          </a:p>
        </p:txBody>
      </p:sp>
      <p:sp>
        <p:nvSpPr>
          <p:cNvPr id="306" name="Build"/>
          <p:cNvSpPr/>
          <p:nvPr/>
        </p:nvSpPr>
        <p:spPr>
          <a:xfrm>
            <a:off x="1651000" y="1936750"/>
            <a:ext cx="1047354" cy="742300"/>
          </a:xfrm>
          <a:prstGeom prst="rightArrow">
            <a:avLst>
              <a:gd name="adj1" fmla="val 100000"/>
              <a:gd name="adj2" fmla="val 44129"/>
            </a:avLst>
          </a:prstGeom>
          <a:solidFill>
            <a:schemeClr val="accent2"/>
          </a:solidFill>
          <a:ln w="25400">
            <a:solidFill>
              <a:srgbClr val="0B7340"/>
            </a:solidFill>
          </a:ln>
          <a:extLst>
            <a:ext uri="{C572A759-6A51-4108-AA02-DFA0A04FC94B}">
              <ma14:wrappingTextBoxFlag xmlns:ma14="http://schemas.microsoft.com/office/mac/drawingml/2011/main" val="1"/>
            </a:ext>
          </a:extLst>
        </p:spPr>
        <p:txBody>
          <a:bodyPr lIns="0" tIns="0" rIns="0" bIns="0" anchor="ctr"/>
          <a:lstStyle>
            <a:lvl1pPr algn="ctr">
              <a:defRPr b="1" sz="2000">
                <a:solidFill>
                  <a:srgbClr val="FFFFFF"/>
                </a:solidFill>
              </a:defRPr>
            </a:lvl1pPr>
          </a:lstStyle>
          <a:p>
            <a:pPr/>
            <a:r>
              <a:t>Build</a:t>
            </a:r>
          </a:p>
        </p:txBody>
      </p:sp>
      <p:sp>
        <p:nvSpPr>
          <p:cNvPr id="307" name="Test"/>
          <p:cNvSpPr/>
          <p:nvPr/>
        </p:nvSpPr>
        <p:spPr>
          <a:xfrm>
            <a:off x="3060700" y="1936750"/>
            <a:ext cx="1047354" cy="742300"/>
          </a:xfrm>
          <a:prstGeom prst="rightArrow">
            <a:avLst>
              <a:gd name="adj1" fmla="val 100000"/>
              <a:gd name="adj2" fmla="val 44129"/>
            </a:avLst>
          </a:prstGeom>
          <a:solidFill>
            <a:schemeClr val="accent2"/>
          </a:solidFill>
          <a:ln w="25400">
            <a:solidFill>
              <a:srgbClr val="0B7340"/>
            </a:solidFill>
          </a:ln>
          <a:extLst>
            <a:ext uri="{C572A759-6A51-4108-AA02-DFA0A04FC94B}">
              <ma14:wrappingTextBoxFlag xmlns:ma14="http://schemas.microsoft.com/office/mac/drawingml/2011/main" val="1"/>
            </a:ext>
          </a:extLst>
        </p:spPr>
        <p:txBody>
          <a:bodyPr lIns="0" tIns="0" rIns="0" bIns="0" anchor="ctr"/>
          <a:lstStyle>
            <a:lvl1pPr algn="ctr">
              <a:defRPr b="1" sz="2000">
                <a:solidFill>
                  <a:srgbClr val="FFFFFF"/>
                </a:solidFill>
              </a:defRPr>
            </a:lvl1pPr>
          </a:lstStyle>
          <a:p>
            <a:pPr/>
            <a:r>
              <a:t>Test</a:t>
            </a:r>
          </a:p>
        </p:txBody>
      </p:sp>
      <p:sp>
        <p:nvSpPr>
          <p:cNvPr id="308" name="Release"/>
          <p:cNvSpPr/>
          <p:nvPr/>
        </p:nvSpPr>
        <p:spPr>
          <a:xfrm>
            <a:off x="5448300" y="1936750"/>
            <a:ext cx="1352154" cy="742300"/>
          </a:xfrm>
          <a:prstGeom prst="rightArrow">
            <a:avLst>
              <a:gd name="adj1" fmla="val 100000"/>
              <a:gd name="adj2" fmla="val 44129"/>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algn="ctr">
              <a:defRPr b="1" sz="2100"/>
            </a:lvl1pPr>
          </a:lstStyle>
          <a:p>
            <a:pPr/>
            <a:r>
              <a:t>Release</a:t>
            </a:r>
          </a:p>
        </p:txBody>
      </p:sp>
      <p:sp>
        <p:nvSpPr>
          <p:cNvPr id="309" name="Deploy"/>
          <p:cNvSpPr/>
          <p:nvPr/>
        </p:nvSpPr>
        <p:spPr>
          <a:xfrm>
            <a:off x="7690395" y="1936750"/>
            <a:ext cx="1192859" cy="742300"/>
          </a:xfrm>
          <a:prstGeom prst="rightArrow">
            <a:avLst>
              <a:gd name="adj1" fmla="val 100000"/>
              <a:gd name="adj2" fmla="val 44129"/>
            </a:avLst>
          </a:prstGeom>
          <a:solidFill>
            <a:srgbClr val="FFFB00"/>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algn="ctr">
              <a:defRPr b="1" sz="2100"/>
            </a:lvl1pPr>
          </a:lstStyle>
          <a:p>
            <a:pPr/>
            <a:r>
              <a:t>Deploy</a:t>
            </a:r>
          </a:p>
        </p:txBody>
      </p:sp>
      <p:sp>
        <p:nvSpPr>
          <p:cNvPr id="310" name="Continuous Delivery"/>
          <p:cNvSpPr/>
          <p:nvPr/>
        </p:nvSpPr>
        <p:spPr>
          <a:xfrm>
            <a:off x="183207" y="3731972"/>
            <a:ext cx="7045376" cy="522687"/>
          </a:xfrm>
          <a:prstGeom prst="leftRightArrow">
            <a:avLst>
              <a:gd name="adj1" fmla="val 59767"/>
              <a:gd name="adj2" fmla="val 75759"/>
            </a:avLst>
          </a:prstGeom>
          <a:gradFill>
            <a:gsLst>
              <a:gs pos="0">
                <a:schemeClr val="accent6"/>
              </a:gs>
              <a:gs pos="100000">
                <a:schemeClr val="accent6">
                  <a:hueOff val="-656774"/>
                  <a:lumOff val="37579"/>
                </a:schemeClr>
              </a:gs>
            </a:gsLst>
            <a:lin ang="16200000"/>
          </a:gradFill>
          <a:ln w="12700">
            <a:solidFill>
              <a:srgbClr val="000000"/>
            </a:solid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defRPr b="1">
                <a:solidFill>
                  <a:srgbClr val="0433FF"/>
                </a:solidFill>
              </a:defRPr>
            </a:lvl1pPr>
          </a:lstStyle>
          <a:p>
            <a:pPr/>
            <a:r>
              <a:t>Continuous Delivery</a:t>
            </a:r>
          </a:p>
        </p:txBody>
      </p:sp>
      <p:sp>
        <p:nvSpPr>
          <p:cNvPr id="311" name="Continuous Deployment"/>
          <p:cNvSpPr/>
          <p:nvPr/>
        </p:nvSpPr>
        <p:spPr>
          <a:xfrm>
            <a:off x="183207" y="4341850"/>
            <a:ext cx="8777586" cy="522686"/>
          </a:xfrm>
          <a:prstGeom prst="leftRightArrow">
            <a:avLst>
              <a:gd name="adj1" fmla="val 59767"/>
              <a:gd name="adj2" fmla="val 75759"/>
            </a:avLst>
          </a:prstGeom>
          <a:gradFill>
            <a:gsLst>
              <a:gs pos="0">
                <a:schemeClr val="accent6"/>
              </a:gs>
              <a:gs pos="100000">
                <a:schemeClr val="accent6">
                  <a:hueOff val="-656774"/>
                  <a:lumOff val="37579"/>
                </a:schemeClr>
              </a:gs>
            </a:gsLst>
            <a:lin ang="16200000"/>
          </a:gradFill>
          <a:ln w="12700">
            <a:solidFill>
              <a:srgbClr val="000000"/>
            </a:solid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defRPr b="1">
                <a:solidFill>
                  <a:srgbClr val="942192"/>
                </a:solidFill>
              </a:defRPr>
            </a:lvl1pPr>
          </a:lstStyle>
          <a:p>
            <a:pPr/>
            <a:r>
              <a:t>Continuous Deployment</a:t>
            </a:r>
          </a:p>
        </p:txBody>
      </p:sp>
      <p:sp>
        <p:nvSpPr>
          <p:cNvPr id="312" name="Line"/>
          <p:cNvSpPr/>
          <p:nvPr/>
        </p:nvSpPr>
        <p:spPr>
          <a:xfrm flipV="1">
            <a:off x="4930576" y="1924049"/>
            <a:ext cx="1" cy="146491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
        <p:nvSpPr>
          <p:cNvPr id="313" name="Line"/>
          <p:cNvSpPr/>
          <p:nvPr/>
        </p:nvSpPr>
        <p:spPr>
          <a:xfrm flipV="1">
            <a:off x="7318176" y="1924049"/>
            <a:ext cx="1" cy="2145475"/>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
        <p:nvSpPr>
          <p:cNvPr id="314" name="Line"/>
          <p:cNvSpPr/>
          <p:nvPr/>
        </p:nvSpPr>
        <p:spPr>
          <a:xfrm flipV="1">
            <a:off x="9017000" y="1974175"/>
            <a:ext cx="1" cy="281852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Introduction to CI/CD Concepts"/>
          <p:cNvSpPr txBox="1"/>
          <p:nvPr>
            <p:ph type="title"/>
          </p:nvPr>
        </p:nvSpPr>
        <p:spPr>
          <a:prstGeom prst="rect">
            <a:avLst/>
          </a:prstGeom>
        </p:spPr>
        <p:txBody>
          <a:bodyPr/>
          <a:lstStyle/>
          <a:p>
            <a:pPr/>
            <a:r>
              <a:t>Introduction to CI/CD Concepts </a:t>
            </a:r>
          </a:p>
        </p:txBody>
      </p:sp>
      <p:sp>
        <p:nvSpPr>
          <p:cNvPr id="253" name="Introduction to DevOps…"/>
          <p:cNvSpPr txBox="1"/>
          <p:nvPr>
            <p:ph type="body" idx="1"/>
          </p:nvPr>
        </p:nvSpPr>
        <p:spPr>
          <a:prstGeom prst="rect">
            <a:avLst/>
          </a:prstGeom>
        </p:spPr>
        <p:txBody>
          <a:bodyPr/>
          <a:lstStyle/>
          <a:p>
            <a:pPr marL="180473" indent="-180473">
              <a:buSzPct val="100000"/>
              <a:buChar char="•"/>
            </a:pPr>
            <a:r>
              <a:t>Introduction to DevOps</a:t>
            </a:r>
          </a:p>
          <a:p>
            <a:pPr marL="180473" indent="-180473">
              <a:buSzPct val="100000"/>
              <a:buChar char="•"/>
            </a:pPr>
            <a:r>
              <a:t>Continuous ecosystem</a:t>
            </a:r>
          </a:p>
          <a:p>
            <a:pPr marL="180473" indent="-180473">
              <a:buSzPct val="100000"/>
              <a:buChar char="•"/>
            </a:pPr>
            <a:r>
              <a:t>Infrastructure Automation</a:t>
            </a:r>
          </a:p>
          <a:p>
            <a:pPr marL="180473" indent="-180473">
              <a:buSzPct val="100000"/>
              <a:buChar char="•"/>
            </a:pPr>
            <a:r>
              <a:t>Continuous Integration and Continuous Delivery</a:t>
            </a:r>
          </a:p>
          <a:p>
            <a:pPr marL="180473" indent="-180473">
              <a:buSzPct val="100000"/>
              <a:buChar char="•"/>
            </a:pPr>
            <a:r>
              <a:t>DevOps Pipeline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Learning outcomes"/>
          <p:cNvSpPr txBox="1"/>
          <p:nvPr>
            <p:ph type="title"/>
          </p:nvPr>
        </p:nvSpPr>
        <p:spPr>
          <a:prstGeom prst="rect">
            <a:avLst/>
          </a:prstGeom>
        </p:spPr>
        <p:txBody>
          <a:bodyPr/>
          <a:lstStyle/>
          <a:p>
            <a:pPr/>
            <a:r>
              <a:t>Learning outcomes</a:t>
            </a:r>
          </a:p>
        </p:txBody>
      </p:sp>
      <p:sp>
        <p:nvSpPr>
          <p:cNvPr id="256" name="Learn major components and concepts of CI/CD…"/>
          <p:cNvSpPr txBox="1"/>
          <p:nvPr>
            <p:ph type="body" idx="1"/>
          </p:nvPr>
        </p:nvSpPr>
        <p:spPr>
          <a:prstGeom prst="rect">
            <a:avLst/>
          </a:prstGeom>
        </p:spPr>
        <p:txBody>
          <a:bodyPr/>
          <a:lstStyle/>
          <a:p>
            <a:pPr marL="180473" indent="-180473">
              <a:buSzPct val="100000"/>
              <a:buChar char="•"/>
            </a:pPr>
            <a:r>
              <a:t>Learn major components and concepts of CI/CD</a:t>
            </a:r>
          </a:p>
          <a:p>
            <a:pPr marL="180473" indent="-180473">
              <a:buSzPct val="100000"/>
              <a:buChar char="•"/>
            </a:pPr>
            <a:r>
              <a:t>Understand why CI/CD came into existence </a:t>
            </a:r>
          </a:p>
          <a:p>
            <a:pPr marL="180473" indent="-180473">
              <a:buSzPct val="100000"/>
              <a:buChar char="•"/>
            </a:pPr>
            <a:r>
              <a:t>History of Jenkins </a:t>
            </a:r>
          </a:p>
          <a:p>
            <a:pPr marL="180473" indent="-180473">
              <a:buSzPct val="100000"/>
              <a:buChar char="•"/>
            </a:pPr>
            <a:r>
              <a:t>Get an overview of Infrastructure as a Service</a:t>
            </a:r>
          </a:p>
          <a:p>
            <a:pPr marL="180473" indent="-180473">
              <a:buSzPct val="100000"/>
              <a:buChar char="•"/>
            </a:pPr>
            <a:r>
              <a:t>See CI / CD in Action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History"/>
          <p:cNvSpPr txBox="1"/>
          <p:nvPr>
            <p:ph type="title"/>
          </p:nvPr>
        </p:nvSpPr>
        <p:spPr>
          <a:prstGeom prst="rect">
            <a:avLst/>
          </a:prstGeom>
        </p:spPr>
        <p:txBody>
          <a:bodyPr/>
          <a:lstStyle/>
          <a:p>
            <a:pPr/>
            <a:r>
              <a:t>History</a:t>
            </a:r>
          </a:p>
        </p:txBody>
      </p:sp>
      <p:sp>
        <p:nvSpPr>
          <p:cNvPr id="259" name="Hudson CI (https://en.wikipedia.org/wiki/Hudson_(software))…"/>
          <p:cNvSpPr txBox="1"/>
          <p:nvPr>
            <p:ph type="body" idx="1"/>
          </p:nvPr>
        </p:nvSpPr>
        <p:spPr>
          <a:prstGeom prst="rect">
            <a:avLst/>
          </a:prstGeom>
        </p:spPr>
        <p:txBody>
          <a:bodyPr/>
          <a:lstStyle/>
          <a:p>
            <a:pPr marL="180473" indent="-180473">
              <a:buSzPct val="100000"/>
              <a:buChar char="•"/>
            </a:pPr>
            <a:r>
              <a:t>Hudson CI (https://en.wikipedia.org/wiki/Hudson_(software))</a:t>
            </a:r>
          </a:p>
          <a:p>
            <a:pPr marL="180473" indent="-180473">
              <a:buSzPct val="100000"/>
              <a:buChar char="•"/>
            </a:pPr>
            <a:r>
              <a:t>In November 2010, an issue arose in the Hudson community with respect to the infrastructure used and Oracle’s perceived control of the project.</a:t>
            </a:r>
          </a:p>
          <a:p>
            <a:pPr marL="180473" indent="-180473">
              <a:buSzPct val="100000"/>
              <a:buChar char="•"/>
            </a:pPr>
            <a:r>
              <a:t>Oracle claimed Hudson name and filed a trademark registration which was granted on 25-11-2011</a:t>
            </a:r>
          </a:p>
          <a:p>
            <a:pPr marL="180473" indent="-180473">
              <a:buSzPct val="100000"/>
              <a:buChar char="•"/>
            </a:pPr>
            <a:r>
              <a:t>So name changed from Hudson to Jenkins</a:t>
            </a:r>
          </a:p>
          <a:p>
            <a:pPr marL="180473" indent="-180473">
              <a:buSzPct val="100000"/>
              <a:buChar char="•"/>
            </a:pPr>
            <a:r>
              <a:t>By January 23 2013, the Hudson project has been transferred to Eclipsed foundation.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Jenkins"/>
          <p:cNvSpPr txBox="1"/>
          <p:nvPr>
            <p:ph type="title"/>
          </p:nvPr>
        </p:nvSpPr>
        <p:spPr>
          <a:prstGeom prst="rect">
            <a:avLst/>
          </a:prstGeom>
        </p:spPr>
        <p:txBody>
          <a:bodyPr/>
          <a:lstStyle/>
          <a:p>
            <a:pPr/>
            <a:r>
              <a:t>Jenkins</a:t>
            </a:r>
          </a:p>
        </p:txBody>
      </p:sp>
      <p:sp>
        <p:nvSpPr>
          <p:cNvPr id="262" name="Jenkins is a self-contained, open source automation server which can be used to automate all sorts of tasks related to building, testing, and delivering or deploying software.…"/>
          <p:cNvSpPr txBox="1"/>
          <p:nvPr>
            <p:ph type="body" idx="1"/>
          </p:nvPr>
        </p:nvSpPr>
        <p:spPr>
          <a:prstGeom prst="rect">
            <a:avLst/>
          </a:prstGeom>
        </p:spPr>
        <p:txBody>
          <a:bodyPr/>
          <a:lstStyle/>
          <a:p>
            <a:pPr marL="210552" indent="-210552" algn="just">
              <a:lnSpc>
                <a:spcPct val="100000"/>
              </a:lnSpc>
              <a:buSzPct val="100000"/>
              <a:buChar char="•"/>
              <a:defRPr sz="2100"/>
            </a:pPr>
            <a:r>
              <a:t>Jenkins is a self-contained, open source automation server which can be used to automate all sorts of tasks related to building, testing, and delivering or deploying software.</a:t>
            </a:r>
          </a:p>
          <a:p>
            <a:pPr marL="210552" indent="-210552" algn="just">
              <a:lnSpc>
                <a:spcPct val="100000"/>
              </a:lnSpc>
              <a:buSzPct val="100000"/>
              <a:buChar char="•"/>
              <a:defRPr sz="2100"/>
            </a:pPr>
            <a:r>
              <a:t>Jenkins can be installed through native system packages, Docker, or even run standalone by any machine with a Java Runtime Environment (JRE) installed.</a:t>
            </a:r>
          </a:p>
          <a:p>
            <a:pPr marL="210552" indent="-210552" algn="just">
              <a:lnSpc>
                <a:spcPct val="100000"/>
              </a:lnSpc>
              <a:buSzPct val="100000"/>
              <a:buChar char="•"/>
              <a:defRPr sz="2100"/>
            </a:pPr>
            <a:r>
              <a:t>Jenkins is a highly extensible product whose functionality can be extended through the installation of plugins.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DevOps"/>
          <p:cNvSpPr txBox="1"/>
          <p:nvPr>
            <p:ph type="title"/>
          </p:nvPr>
        </p:nvSpPr>
        <p:spPr>
          <a:prstGeom prst="rect">
            <a:avLst/>
          </a:prstGeom>
        </p:spPr>
        <p:txBody>
          <a:bodyPr/>
          <a:lstStyle/>
          <a:p>
            <a:pPr/>
            <a:r>
              <a:t>DevOps</a:t>
            </a:r>
          </a:p>
        </p:txBody>
      </p:sp>
      <p:sp>
        <p:nvSpPr>
          <p:cNvPr id="265" name="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
          <p:cNvSpPr txBox="1"/>
          <p:nvPr>
            <p:ph type="body" idx="1"/>
          </p:nvPr>
        </p:nvSpPr>
        <p:spPr>
          <a:prstGeom prst="rect">
            <a:avLst/>
          </a:prstGeom>
        </p:spPr>
        <p:txBody>
          <a:bodyPr/>
          <a:lstStyle>
            <a:lvl1pPr indent="-228600" algn="just">
              <a:lnSpc>
                <a:spcPct val="100000"/>
              </a:lnSpc>
              <a:defRPr sz="2100"/>
            </a:lvl1pPr>
          </a:lstStyle>
          <a:p>
            <a:pPr/>
            <a:r>
              <a:t>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itle"/>
          <p:cNvSpPr txBox="1"/>
          <p:nvPr>
            <p:ph type="title"/>
          </p:nvPr>
        </p:nvSpPr>
        <p:spPr>
          <a:prstGeom prst="rect">
            <a:avLst/>
          </a:prstGeom>
        </p:spPr>
        <p:txBody>
          <a:bodyPr/>
          <a:lstStyle/>
          <a:p>
            <a:pPr/>
          </a:p>
        </p:txBody>
      </p:sp>
      <p:pic>
        <p:nvPicPr>
          <p:cNvPr id="268" name="Image" descr="Image"/>
          <p:cNvPicPr>
            <a:picLocks noChangeAspect="1"/>
          </p:cNvPicPr>
          <p:nvPr/>
        </p:nvPicPr>
        <p:blipFill>
          <a:blip r:embed="rId2">
            <a:extLst/>
          </a:blip>
          <a:stretch>
            <a:fillRect/>
          </a:stretch>
        </p:blipFill>
        <p:spPr>
          <a:xfrm>
            <a:off x="0" y="2275077"/>
            <a:ext cx="9144000" cy="160934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DevOps Practices"/>
          <p:cNvSpPr txBox="1"/>
          <p:nvPr>
            <p:ph type="title"/>
          </p:nvPr>
        </p:nvSpPr>
        <p:spPr>
          <a:prstGeom prst="rect">
            <a:avLst/>
          </a:prstGeom>
        </p:spPr>
        <p:txBody>
          <a:bodyPr/>
          <a:lstStyle/>
          <a:p>
            <a:pPr/>
            <a:r>
              <a:t>DevOps Practices</a:t>
            </a:r>
          </a:p>
        </p:txBody>
      </p:sp>
      <p:sp>
        <p:nvSpPr>
          <p:cNvPr id="271" name="Continuous Integration…"/>
          <p:cNvSpPr txBox="1"/>
          <p:nvPr>
            <p:ph type="body" idx="1"/>
          </p:nvPr>
        </p:nvSpPr>
        <p:spPr>
          <a:prstGeom prst="rect">
            <a:avLst/>
          </a:prstGeom>
        </p:spPr>
        <p:txBody>
          <a:bodyPr/>
          <a:lstStyle/>
          <a:p>
            <a:pPr marL="180473" indent="-180473">
              <a:buSzPct val="100000"/>
              <a:buChar char="•"/>
            </a:pPr>
            <a:r>
              <a:t>Continuous Integration </a:t>
            </a:r>
          </a:p>
          <a:p>
            <a:pPr marL="180473" indent="-180473">
              <a:buSzPct val="100000"/>
              <a:buChar char="•"/>
            </a:pPr>
            <a:r>
              <a:t>Continuous Delivery</a:t>
            </a:r>
          </a:p>
          <a:p>
            <a:pPr marL="180473" indent="-180473">
              <a:buSzPct val="100000"/>
              <a:buChar char="•"/>
            </a:pPr>
            <a:r>
              <a:t>Microservices</a:t>
            </a:r>
          </a:p>
          <a:p>
            <a:pPr marL="180473" indent="-180473">
              <a:buSzPct val="100000"/>
              <a:buChar char="•"/>
            </a:pPr>
            <a:r>
              <a:t>Infrastructure as code</a:t>
            </a:r>
          </a:p>
          <a:p>
            <a:pPr marL="180473" indent="-180473">
              <a:buSzPct val="100000"/>
              <a:buChar char="•"/>
            </a:pPr>
            <a:r>
              <a:t>Communication and Collaboration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Continuous Integration"/>
          <p:cNvSpPr txBox="1"/>
          <p:nvPr>
            <p:ph type="title"/>
          </p:nvPr>
        </p:nvSpPr>
        <p:spPr>
          <a:prstGeom prst="rect">
            <a:avLst/>
          </a:prstGeom>
        </p:spPr>
        <p:txBody>
          <a:bodyPr/>
          <a:lstStyle/>
          <a:p>
            <a:pPr/>
            <a:r>
              <a:t>Continuous Integration</a:t>
            </a:r>
          </a:p>
        </p:txBody>
      </p:sp>
      <p:sp>
        <p:nvSpPr>
          <p:cNvPr id="274" name="Continuous integration is a software development practice where developers regularly merge their code changes into a central repository, after which automated builds and tests are run. The key goals of continuous integration are to find and address bugs quicker, improve software quality, and reduce the time it takes to validate and release new software updates."/>
          <p:cNvSpPr txBox="1"/>
          <p:nvPr>
            <p:ph type="body" sz="half" idx="1"/>
          </p:nvPr>
        </p:nvSpPr>
        <p:spPr>
          <a:xfrm>
            <a:off x="3052381" y="1974176"/>
            <a:ext cx="5501919" cy="2710201"/>
          </a:xfrm>
          <a:prstGeom prst="rect">
            <a:avLst/>
          </a:prstGeom>
        </p:spPr>
        <p:txBody>
          <a:bodyPr/>
          <a:lstStyle/>
          <a:p>
            <a:pPr/>
            <a:r>
              <a:t>Continuous integration is a software development practice where developers regularly merge their code changes into a central repository, after which automated builds and tests are run. The key goals of continuous integration are to find and address bugs quicker, improve software quality, and reduce the time it takes to validate and release new software updates.</a:t>
            </a:r>
          </a:p>
        </p:txBody>
      </p:sp>
      <p:pic>
        <p:nvPicPr>
          <p:cNvPr id="275" name="Image" descr="Image"/>
          <p:cNvPicPr>
            <a:picLocks noChangeAspect="1"/>
          </p:cNvPicPr>
          <p:nvPr/>
        </p:nvPicPr>
        <p:blipFill>
          <a:blip r:embed="rId2">
            <a:extLst/>
          </a:blip>
          <a:stretch>
            <a:fillRect/>
          </a:stretch>
        </p:blipFill>
        <p:spPr>
          <a:xfrm>
            <a:off x="908050" y="2419350"/>
            <a:ext cx="1587500" cy="16002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llegePresentation">
  <a:themeElements>
    <a:clrScheme name="CollegePresentation">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CollegePresentation">
      <a:majorFont>
        <a:latin typeface="Arial"/>
        <a:ea typeface="Arial"/>
        <a:cs typeface="Arial"/>
      </a:majorFont>
      <a:minorFont>
        <a:latin typeface="Helvetica"/>
        <a:ea typeface="Helvetica"/>
        <a:cs typeface="Helvetica"/>
      </a:minorFont>
    </a:fontScheme>
    <a:fmtScheme name="College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llegePresentation">
  <a:themeElements>
    <a:clrScheme name="CollegePresentation">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CollegePresentation">
      <a:majorFont>
        <a:latin typeface="Arial"/>
        <a:ea typeface="Arial"/>
        <a:cs typeface="Arial"/>
      </a:majorFont>
      <a:minorFont>
        <a:latin typeface="Helvetica"/>
        <a:ea typeface="Helvetica"/>
        <a:cs typeface="Helvetica"/>
      </a:minorFont>
    </a:fontScheme>
    <a:fmtScheme name="College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