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 b="def" i="def"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CDCC"/>
          </a:solidFill>
        </a:fill>
      </a:tcStyle>
    </a:wholeTbl>
    <a:band2H>
      <a:tcTxStyle b="def" i="def"/>
      <a:tcStyle>
        <a:tcBdr/>
        <a:fill>
          <a:solidFill>
            <a:srgbClr val="F8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E5CA"/>
          </a:solidFill>
        </a:fill>
      </a:tcStyle>
    </a:wholeTbl>
    <a:band2H>
      <a:tcTxStyle b="def" i="def"/>
      <a:tcStyle>
        <a:tcBdr/>
        <a:fill>
          <a:solidFill>
            <a:srgbClr val="FD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DF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Custom layout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34" name="Google Shape;11;p2"/>
          <p:cNvGrpSpPr/>
          <p:nvPr/>
        </p:nvGrpSpPr>
        <p:grpSpPr>
          <a:xfrm>
            <a:off x="2105247" y="0"/>
            <a:ext cx="7038763" cy="5138760"/>
            <a:chOff x="0" y="0"/>
            <a:chExt cx="7038762" cy="5138759"/>
          </a:xfrm>
        </p:grpSpPr>
        <p:sp>
          <p:nvSpPr>
            <p:cNvPr id="12" name="Google Shape;12;p2"/>
            <p:cNvSpPr/>
            <p:nvPr/>
          </p:nvSpPr>
          <p:spPr>
            <a:xfrm>
              <a:off x="548528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97058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45588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194117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42646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291176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39705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388234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36754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85283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033811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82340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48528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97058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5588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194117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742646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291176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39705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388234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36754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85283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033811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582340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48528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097058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645588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194117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42646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291176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39705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388234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36754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485283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33811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82340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48528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97058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645588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194117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42646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291176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39705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388234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36754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485283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033811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82340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48528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097058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645588" y="1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194117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42646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291176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839705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388234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36754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485283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033811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82340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48528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97058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45588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194117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742646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291176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39705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388234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936754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485283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033811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582340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48528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097058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645588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194117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742646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291176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839705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388234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36754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485283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033811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582340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8528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097058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45588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194117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742646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291176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839705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388234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936754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85283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033811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582340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48528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097058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645588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194117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42646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291176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839705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388234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936754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85283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033811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582340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48528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97058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645588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194117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742646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291176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839705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388234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936754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485283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033811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582340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5" name="Google Shape;134;p2"/>
          <p:cNvSpPr/>
          <p:nvPr/>
        </p:nvSpPr>
        <p:spPr>
          <a:xfrm>
            <a:off x="3396589" y="0"/>
            <a:ext cx="3250801" cy="5143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6" name="Google Shape;135;p2"/>
          <p:cNvSpPr/>
          <p:nvPr/>
        </p:nvSpPr>
        <p:spPr>
          <a:xfrm>
            <a:off x="-1" y="0"/>
            <a:ext cx="3415800" cy="51434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7" name="Google Shape;136;p2"/>
          <p:cNvSpPr/>
          <p:nvPr/>
        </p:nvSpPr>
        <p:spPr>
          <a:xfrm>
            <a:off x="685174" y="1799775"/>
            <a:ext cx="61201" cy="2387101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8" name="Title Text"/>
          <p:cNvSpPr txBox="1"/>
          <p:nvPr>
            <p:ph type="title"/>
          </p:nvPr>
        </p:nvSpPr>
        <p:spPr>
          <a:xfrm>
            <a:off x="992424" y="1799775"/>
            <a:ext cx="3136801" cy="17391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3600">
                <a:solidFill>
                  <a:srgbClr val="4285F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sz="quarter" idx="1"/>
          </p:nvPr>
        </p:nvSpPr>
        <p:spPr>
          <a:xfrm>
            <a:off x="992424" y="3579374"/>
            <a:ext cx="3136801" cy="607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100000"/>
              </a:lnSpc>
              <a:defRPr>
                <a:solidFill>
                  <a:srgbClr val="424242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24242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24242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24242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2424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8684343" y="4744155"/>
            <a:ext cx="336814" cy="318396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Text"/>
          <p:cNvSpPr txBox="1"/>
          <p:nvPr>
            <p:ph type="title"/>
          </p:nvPr>
        </p:nvSpPr>
        <p:spPr>
          <a:xfrm>
            <a:off x="475499" y="1258525"/>
            <a:ext cx="8222101" cy="19635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12000">
                <a:solidFill>
                  <a:srgbClr val="42424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3" name="Body Level One…"/>
          <p:cNvSpPr txBox="1"/>
          <p:nvPr>
            <p:ph type="body" sz="half" idx="1"/>
          </p:nvPr>
        </p:nvSpPr>
        <p:spPr>
          <a:xfrm>
            <a:off x="475499" y="3304625"/>
            <a:ext cx="8222101" cy="1300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44;p4"/>
          <p:cNvSpPr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6" name="Google Shape;145;p4"/>
          <p:cNvSpPr/>
          <p:nvPr/>
        </p:nvSpPr>
        <p:spPr>
          <a:xfrm rot="16200000">
            <a:off x="759150" y="2517450"/>
            <a:ext cx="5143499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26076" y="357800"/>
            <a:ext cx="2808000" cy="95339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sz="quarter" idx="1"/>
          </p:nvPr>
        </p:nvSpPr>
        <p:spPr>
          <a:xfrm>
            <a:off x="226075" y="1465799"/>
            <a:ext cx="2807999" cy="31635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50;p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7" name="Google Shape;151;p5"/>
          <p:cNvSpPr/>
          <p:nvPr/>
        </p:nvSpPr>
        <p:spPr>
          <a:xfrm>
            <a:off x="0" y="1685999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8" name="Title Text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idx="1"/>
          </p:nvPr>
        </p:nvSpPr>
        <p:spPr>
          <a:xfrm>
            <a:off x="471900" y="1919074"/>
            <a:ext cx="8222100" cy="2710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56;p6"/>
          <p:cNvSpPr/>
          <p:nvPr/>
        </p:nvSpPr>
        <p:spPr>
          <a:xfrm flipH="1">
            <a:off x="8246399" y="4245924"/>
            <a:ext cx="897600" cy="89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8" name="Google Shape;157;p6"/>
          <p:cNvSpPr/>
          <p:nvPr/>
        </p:nvSpPr>
        <p:spPr>
          <a:xfrm flipH="1">
            <a:off x="8246399" y="4245874"/>
            <a:ext cx="897600" cy="89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705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9" name="Title Text"/>
          <p:cNvSpPr txBox="1"/>
          <p:nvPr>
            <p:ph type="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80" name="Body Level One…"/>
          <p:cNvSpPr txBox="1"/>
          <p:nvPr>
            <p:ph type="body" sz="quarter" idx="1"/>
          </p:nvPr>
        </p:nvSpPr>
        <p:spPr>
          <a:xfrm>
            <a:off x="390525" y="2789129"/>
            <a:ext cx="8222100" cy="432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62;p7"/>
          <p:cNvSpPr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89" name="Google Shape;163;p7"/>
          <p:cNvSpPr/>
          <p:nvPr/>
        </p:nvSpPr>
        <p:spPr>
          <a:xfrm flipH="1" rot="10800000">
            <a:off x="0" y="4622724"/>
            <a:ext cx="9144000" cy="741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90" name="Body Level One…"/>
          <p:cNvSpPr txBox="1"/>
          <p:nvPr>
            <p:ph type="body" sz="quarter" idx="1"/>
          </p:nvPr>
        </p:nvSpPr>
        <p:spPr>
          <a:xfrm>
            <a:off x="57150" y="4696824"/>
            <a:ext cx="8382000" cy="4467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ct val="100000"/>
              </a:lnSpc>
              <a:defRPr sz="1200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defRPr sz="12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67;p8"/>
          <p:cNvSpPr/>
          <p:nvPr/>
        </p:nvSpPr>
        <p:spPr>
          <a:xfrm flipH="1" rot="10800000">
            <a:off x="0" y="656399"/>
            <a:ext cx="9144000" cy="448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99" name="Google Shape;168;p8"/>
          <p:cNvSpPr/>
          <p:nvPr/>
        </p:nvSpPr>
        <p:spPr>
          <a:xfrm>
            <a:off x="0" y="656350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0" name="Title Text"/>
          <p:cNvSpPr txBox="1"/>
          <p:nvPr>
            <p:ph type="title"/>
          </p:nvPr>
        </p:nvSpPr>
        <p:spPr>
          <a:xfrm>
            <a:off x="98249" y="16349"/>
            <a:ext cx="8826601" cy="6027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72;p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9" name="Google Shape;173;p9"/>
          <p:cNvSpPr/>
          <p:nvPr/>
        </p:nvSpPr>
        <p:spPr>
          <a:xfrm>
            <a:off x="0" y="1685999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0" name="Title Text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1" name="Body Level One…"/>
          <p:cNvSpPr txBox="1"/>
          <p:nvPr>
            <p:ph type="body" sz="half" idx="1"/>
          </p:nvPr>
        </p:nvSpPr>
        <p:spPr>
          <a:xfrm>
            <a:off x="471900" y="1919074"/>
            <a:ext cx="3999899" cy="271019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Google Shape;176;p9"/>
          <p:cNvSpPr txBox="1"/>
          <p:nvPr>
            <p:ph type="body" sz="half" idx="13"/>
          </p:nvPr>
        </p:nvSpPr>
        <p:spPr>
          <a:xfrm>
            <a:off x="4694249" y="1919074"/>
            <a:ext cx="3999900" cy="271019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1400"/>
            </a:pP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179;p1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1" name="Google Shape;180;p10"/>
          <p:cNvSpPr/>
          <p:nvPr/>
        </p:nvSpPr>
        <p:spPr>
          <a:xfrm rot="5400000">
            <a:off x="1946424" y="2517750"/>
            <a:ext cx="5142901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2" name="Title Text"/>
          <p:cNvSpPr txBox="1"/>
          <p:nvPr>
            <p:ph type="title"/>
          </p:nvPr>
        </p:nvSpPr>
        <p:spPr>
          <a:xfrm>
            <a:off x="265500" y="1233175"/>
            <a:ext cx="4045199" cy="14823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4200">
                <a:solidFill>
                  <a:srgbClr val="42424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3" name="Body Level One…"/>
          <p:cNvSpPr txBox="1"/>
          <p:nvPr>
            <p:ph type="body" sz="quarter" idx="1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just">
              <a:lnSpc>
                <a:spcPct val="100000"/>
              </a:lnSpc>
              <a:defRPr sz="2100"/>
            </a:lvl1pPr>
            <a:lvl2pPr algn="just">
              <a:lnSpc>
                <a:spcPct val="100000"/>
              </a:lnSpc>
              <a:defRPr sz="2100"/>
            </a:lvl2pPr>
            <a:lvl3pPr algn="just">
              <a:lnSpc>
                <a:spcPct val="100000"/>
              </a:lnSpc>
              <a:defRPr sz="2100"/>
            </a:lvl3pPr>
            <a:lvl4pPr algn="just">
              <a:lnSpc>
                <a:spcPct val="100000"/>
              </a:lnSpc>
              <a:defRPr sz="2100"/>
            </a:lvl4pPr>
            <a:lvl5pPr algn="just">
              <a:lnSpc>
                <a:spcPct val="100000"/>
              </a:lnSpc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4" name="Google Shape;183;p10"/>
          <p:cNvSpPr txBox="1"/>
          <p:nvPr>
            <p:ph type="body" sz="half" idx="13"/>
          </p:nvPr>
        </p:nvSpPr>
        <p:spPr>
          <a:xfrm>
            <a:off x="4939500" y="724199"/>
            <a:ext cx="3837000" cy="36951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523540" y="4702306"/>
            <a:ext cx="393318" cy="380234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228600" marR="0" indent="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1pPr>
      <a:lvl2pPr marL="228600" marR="0" indent="4572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2pPr>
      <a:lvl3pPr marL="228600" marR="0" indent="9144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3pPr>
      <a:lvl4pPr marL="228600" marR="0" indent="13716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4pPr>
      <a:lvl5pPr marL="228600" marR="0" indent="18288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5pPr>
      <a:lvl6pPr marL="228600" marR="0" indent="22860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6pPr>
      <a:lvl7pPr marL="228600" marR="0" indent="27432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7pPr>
      <a:lvl8pPr marL="228600" marR="0" indent="32004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8pPr>
      <a:lvl9pPr marL="228600" marR="0" indent="36576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jenkins.io/doc/book/installing/" TargetMode="External"/><Relationship Id="rId3" Type="http://schemas.openxmlformats.org/officeDocument/2006/relationships/hyperlink" Target="http://mirrors.jenkins.io/war-stable/latest/jenkins.war" TargetMode="External"/><Relationship Id="rId4" Type="http://schemas.openxmlformats.org/officeDocument/2006/relationships/hyperlink" Target="http://ftp-nyc.osuosl.org/pub/jenkins/windows/jenkins-2.150.zip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195;p13"/>
          <p:cNvSpPr txBox="1"/>
          <p:nvPr>
            <p:ph type="ctrTitle"/>
          </p:nvPr>
        </p:nvSpPr>
        <p:spPr>
          <a:xfrm>
            <a:off x="1142174" y="2293899"/>
            <a:ext cx="4743001" cy="1739101"/>
          </a:xfrm>
          <a:prstGeom prst="rect">
            <a:avLst/>
          </a:prstGeom>
        </p:spPr>
        <p:txBody>
          <a:bodyPr/>
          <a:lstStyle/>
          <a:p>
            <a:pPr/>
            <a:r>
              <a:t>Jenkins</a:t>
            </a:r>
          </a:p>
          <a:p>
            <a:pPr/>
          </a:p>
          <a:p>
            <a:pPr algn="just">
              <a:lnSpc>
                <a:spcPct val="115000"/>
              </a:lnSpc>
              <a:defRPr sz="1800">
                <a:solidFill>
                  <a:srgbClr val="666666"/>
                </a:solidFill>
              </a:defRPr>
            </a:pPr>
            <a:r>
              <a:t>Starting with Jenkins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etup a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Setup a project</a:t>
            </a:r>
          </a:p>
        </p:txBody>
      </p:sp>
      <p:sp>
        <p:nvSpPr>
          <p:cNvPr id="288" name="Install http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Install httpd</a:t>
            </a:r>
          </a:p>
          <a:p>
            <a:pPr marL="180473" indent="-180473">
              <a:buSzPct val="100000"/>
              <a:buChar char="•"/>
            </a:pPr>
            <a:r>
              <a:t>Setup GitHub</a:t>
            </a:r>
          </a:p>
          <a:p>
            <a:pPr marL="180473" indent="-180473">
              <a:buSzPct val="100000"/>
              <a:buChar char="•"/>
            </a:pPr>
            <a:r>
              <a:t>Setup Jenkins free style project </a:t>
            </a:r>
          </a:p>
          <a:p>
            <a:pPr marL="180473" indent="-180473">
              <a:buSzPct val="100000"/>
              <a:buChar char="•"/>
            </a:pPr>
            <a:r>
              <a:t>Inspect steps of the Jenkins</a:t>
            </a:r>
          </a:p>
          <a:p>
            <a:pPr marL="180473" indent="-180473">
              <a:buSzPct val="100000"/>
              <a:buChar char="•"/>
            </a:pPr>
            <a:r>
              <a:t>Perform Continuous deployment to httpd</a:t>
            </a:r>
          </a:p>
          <a:p>
            <a:pPr marL="180473" indent="-180473">
              <a:buSzPct val="100000"/>
              <a:buChar char="•"/>
            </a:pPr>
            <a:r>
              <a:t>Verify the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5010" y="2810377"/>
            <a:ext cx="4622801" cy="148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Learning outco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outcomes</a:t>
            </a:r>
          </a:p>
        </p:txBody>
      </p:sp>
      <p:sp>
        <p:nvSpPr>
          <p:cNvPr id="253" name="Installing and Configuring Jenki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Installing and Configuring Jenkins</a:t>
            </a:r>
          </a:p>
          <a:p>
            <a:pPr marL="180473" indent="-180473">
              <a:buSzPct val="100000"/>
              <a:buChar char="•"/>
            </a:pPr>
            <a:r>
              <a:t>How to use Jenkins Docker Image</a:t>
            </a:r>
          </a:p>
          <a:p>
            <a:pPr marL="180473" indent="-180473">
              <a:buSzPct val="100000"/>
              <a:buChar char="•"/>
            </a:pPr>
            <a:r>
              <a:t>BlueOcean plugins </a:t>
            </a:r>
          </a:p>
          <a:p>
            <a:pPr marL="180473" indent="-180473">
              <a:buSzPct val="100000"/>
              <a:buChar char="•"/>
            </a:pPr>
            <a:r>
              <a:t>Will be able to setup Jenkins from start</a:t>
            </a:r>
          </a:p>
          <a:p>
            <a:pPr marL="180473" indent="-180473">
              <a:buSzPct val="100000"/>
              <a:buChar char="•"/>
            </a:pPr>
            <a:r>
              <a:t>Familiar with DashBoards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2. Starting with Jenk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Starting with Jenkins</a:t>
            </a:r>
          </a:p>
        </p:txBody>
      </p:sp>
      <p:sp>
        <p:nvSpPr>
          <p:cNvPr id="256" name="Installing and Configuring Jenki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Installing and Configuring Jenkins</a:t>
            </a:r>
          </a:p>
          <a:p>
            <a:pPr marL="180473" indent="-180473">
              <a:buSzPct val="100000"/>
              <a:buChar char="•"/>
            </a:pPr>
            <a:r>
              <a:t>Prerequisites</a:t>
            </a:r>
          </a:p>
          <a:p>
            <a:pPr marL="180473" indent="-180473">
              <a:buSzPct val="100000"/>
              <a:buChar char="•"/>
            </a:pPr>
            <a:r>
              <a:t>Jenkins Install</a:t>
            </a:r>
          </a:p>
          <a:p>
            <a:pPr marL="180473" indent="-180473">
              <a:buSzPct val="100000"/>
              <a:buChar char="•"/>
            </a:pPr>
            <a:r>
              <a:t>Exploring Jenkins Dashboard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Jenk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Jenkins</a:t>
            </a:r>
          </a:p>
        </p:txBody>
      </p:sp>
      <p:sp>
        <p:nvSpPr>
          <p:cNvPr id="259" name="Written in Java…"/>
          <p:cNvSpPr txBox="1"/>
          <p:nvPr>
            <p:ph type="body" sz="half" idx="1"/>
          </p:nvPr>
        </p:nvSpPr>
        <p:spPr>
          <a:xfrm>
            <a:off x="471900" y="1919074"/>
            <a:ext cx="4325978" cy="2710201"/>
          </a:xfrm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Written in Java</a:t>
            </a:r>
          </a:p>
          <a:p>
            <a:pPr marL="180473" indent="-180473">
              <a:buSzPct val="100000"/>
              <a:buChar char="•"/>
            </a:pPr>
            <a:r>
              <a:t>It is an open source automation server which can be used to automate all sorts of tasks such as building, testing, and deploying software.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Jenkins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Jenkins Architecture</a:t>
            </a:r>
          </a:p>
        </p:txBody>
      </p:sp>
      <p:sp>
        <p:nvSpPr>
          <p:cNvPr id="262" name="Master…"/>
          <p:cNvSpPr txBox="1"/>
          <p:nvPr>
            <p:ph type="body" sz="quarter" idx="1"/>
          </p:nvPr>
        </p:nvSpPr>
        <p:spPr>
          <a:xfrm>
            <a:off x="6049758" y="1919074"/>
            <a:ext cx="2644242" cy="2710201"/>
          </a:xfrm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Master</a:t>
            </a:r>
          </a:p>
          <a:p>
            <a:pPr marL="180473" indent="-180473">
              <a:buSzPct val="100000"/>
              <a:buChar char="•"/>
            </a:pPr>
            <a:r>
              <a:t>Slave</a:t>
            </a:r>
          </a:p>
          <a:p>
            <a:pPr marL="180473" indent="-180473">
              <a:buSzPct val="100000"/>
              <a:buChar char="•"/>
            </a:pPr>
            <a:r>
              <a:t>No database</a:t>
            </a:r>
          </a:p>
          <a:p>
            <a:pPr marL="180473" indent="-180473">
              <a:buSzPct val="100000"/>
              <a:buChar char="•"/>
            </a:pPr>
            <a:r>
              <a:t>All data stored in file on File system</a:t>
            </a:r>
          </a:p>
        </p:txBody>
      </p:sp>
      <p:pic>
        <p:nvPicPr>
          <p:cNvPr id="2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5222" y="3804987"/>
            <a:ext cx="1346340" cy="960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56326" y="1919074"/>
            <a:ext cx="640984" cy="888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0430" y="3840919"/>
            <a:ext cx="640983" cy="888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54634" y="3840919"/>
            <a:ext cx="640983" cy="888636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Master"/>
          <p:cNvSpPr txBox="1"/>
          <p:nvPr/>
        </p:nvSpPr>
        <p:spPr>
          <a:xfrm>
            <a:off x="3007411" y="2932152"/>
            <a:ext cx="556085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Master</a:t>
            </a:r>
          </a:p>
        </p:txBody>
      </p:sp>
      <p:sp>
        <p:nvSpPr>
          <p:cNvPr id="268" name="Windows node"/>
          <p:cNvSpPr txBox="1"/>
          <p:nvPr/>
        </p:nvSpPr>
        <p:spPr>
          <a:xfrm>
            <a:off x="581469" y="4822487"/>
            <a:ext cx="117890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Windows node</a:t>
            </a:r>
          </a:p>
        </p:txBody>
      </p:sp>
      <p:sp>
        <p:nvSpPr>
          <p:cNvPr id="269" name="OSX node"/>
          <p:cNvSpPr txBox="1"/>
          <p:nvPr/>
        </p:nvSpPr>
        <p:spPr>
          <a:xfrm>
            <a:off x="2185672" y="4822487"/>
            <a:ext cx="83311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OSX node</a:t>
            </a:r>
          </a:p>
        </p:txBody>
      </p:sp>
      <p:sp>
        <p:nvSpPr>
          <p:cNvPr id="270" name="Jenkins on Docker"/>
          <p:cNvSpPr txBox="1"/>
          <p:nvPr/>
        </p:nvSpPr>
        <p:spPr>
          <a:xfrm>
            <a:off x="4140108" y="4822487"/>
            <a:ext cx="147529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Jenkins on Docker</a:t>
            </a:r>
          </a:p>
        </p:txBody>
      </p:sp>
      <p:sp>
        <p:nvSpPr>
          <p:cNvPr id="271" name="Line"/>
          <p:cNvSpPr/>
          <p:nvPr/>
        </p:nvSpPr>
        <p:spPr>
          <a:xfrm>
            <a:off x="3355039" y="3310150"/>
            <a:ext cx="840074" cy="84007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72" name="Line"/>
          <p:cNvSpPr/>
          <p:nvPr/>
        </p:nvSpPr>
        <p:spPr>
          <a:xfrm>
            <a:off x="3025428" y="3284259"/>
            <a:ext cx="1" cy="56116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273" name="Line"/>
          <p:cNvSpPr/>
          <p:nvPr/>
        </p:nvSpPr>
        <p:spPr>
          <a:xfrm flipH="1">
            <a:off x="1699680" y="3304420"/>
            <a:ext cx="1025372" cy="74080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Install Jenk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 Jenkins</a:t>
            </a:r>
          </a:p>
        </p:txBody>
      </p:sp>
      <p:sp>
        <p:nvSpPr>
          <p:cNvPr id="276" name="https://jenkins.io/doc/book/installing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https://jenkins.io/doc/book/installing/</a:t>
            </a:r>
          </a:p>
          <a:p>
            <a:pPr/>
          </a:p>
          <a:p>
            <a:pPr marL="180473" indent="-180473">
              <a:buSzPct val="100000"/>
              <a:buChar char="•"/>
            </a:pPr>
            <a:r>
              <a:t>War file (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http://mirrors.jenkins.io/war-stable/latest/jenkins.war</a:t>
            </a:r>
            <a:r>
              <a:t>)</a:t>
            </a:r>
          </a:p>
          <a:p>
            <a:pPr marL="180473" indent="-180473">
              <a:buSzPct val="100000"/>
              <a:buChar char="•"/>
            </a:pPr>
            <a:r>
              <a:t>Exe (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http://ftp-nyc.osuosl.org/pub/jenkins/windows/jenkins-2.150.zip</a:t>
            </a:r>
            <a:r>
              <a:t>)</a:t>
            </a:r>
          </a:p>
          <a:p>
            <a:pPr marL="180473" indent="-180473">
              <a:buSzPct val="100000"/>
              <a:buChar char="•"/>
            </a:pPr>
            <a:r>
              <a:t>Docker (docker run -it -d jenkins/jenkins)</a:t>
            </a:r>
          </a:p>
          <a:p>
            <a:pPr marL="180473" indent="-180473">
              <a:buSzPct val="100000"/>
              <a:buChar char="•"/>
            </a:pPr>
            <a:r>
              <a:t>JRE / JDK 8 </a:t>
            </a:r>
          </a:p>
          <a:p>
            <a:pPr marL="180473" indent="-180473">
              <a:buSzPct val="100000"/>
              <a:buChar char="•"/>
            </a:pPr>
            <a:r>
              <a:t>256 MB Ram , 1 GB (10 GB for docker) Drive space ( Individual )</a:t>
            </a:r>
          </a:p>
          <a:p>
            <a:pPr marL="180473" indent="-180473">
              <a:buSzPct val="100000"/>
              <a:buChar char="•"/>
            </a:pPr>
            <a:r>
              <a:t>1 GB+ Ram , 50 GB+ Drive space (Small team)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Jenkins W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Jenkins War</a:t>
            </a:r>
          </a:p>
        </p:txBody>
      </p:sp>
      <p:sp>
        <p:nvSpPr>
          <p:cNvPr id="279" name="Java -jar jenkins.wa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Java -jar jenkins.war</a:t>
            </a:r>
          </a:p>
          <a:p>
            <a:pPr marL="180473" indent="-180473">
              <a:buSzPct val="100000"/>
              <a:buChar char="•"/>
            </a:pPr>
          </a:p>
          <a:p>
            <a:pPr marL="180473" indent="-180473">
              <a:buSzPct val="100000"/>
              <a:buChar char="•"/>
            </a:pPr>
            <a:r>
              <a:t>To change the port </a:t>
            </a:r>
          </a:p>
          <a:p>
            <a:pPr marL="180473" indent="-180473">
              <a:buSzPct val="100000"/>
              <a:buChar char="•"/>
            </a:pPr>
            <a:r>
              <a:t>Java -jar jenkins.war —httpPort=49001</a:t>
            </a:r>
          </a:p>
          <a:p>
            <a:pPr marL="180473" indent="-180473">
              <a:buSzPct val="100000"/>
              <a:buChar char="•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Jenkins as a Pack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Jenkins as a Package</a:t>
            </a:r>
          </a:p>
        </p:txBody>
      </p:sp>
      <p:sp>
        <p:nvSpPr>
          <p:cNvPr id="282" name="Windows - Jenkins MS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Windows - Jenkins MSI</a:t>
            </a:r>
          </a:p>
          <a:p>
            <a:pPr marL="180473" indent="-180473">
              <a:buSzPct val="100000"/>
              <a:buChar char="•"/>
            </a:pPr>
            <a:r>
              <a:t>MacOS - brew install jenkins-lts</a:t>
            </a:r>
          </a:p>
          <a:p>
            <a:pPr marL="180473" indent="-180473">
              <a:buSzPct val="100000"/>
              <a:buChar char="•"/>
            </a:pPr>
            <a:r>
              <a:t>Yum install jenkins</a:t>
            </a:r>
          </a:p>
          <a:p>
            <a:pPr marL="180473" indent="-180473">
              <a:buSzPct val="100000"/>
              <a:buChar char="•"/>
            </a:pPr>
            <a:r>
              <a:t>Apt-get install jenkins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ost Instal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 Installation</a:t>
            </a:r>
          </a:p>
        </p:txBody>
      </p:sp>
      <p:sp>
        <p:nvSpPr>
          <p:cNvPr id="285" name="Unlock Jenki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Unlock Jenkins</a:t>
            </a:r>
          </a:p>
          <a:p>
            <a:pPr marL="180473" indent="-180473">
              <a:buSzPct val="100000"/>
              <a:buChar char="•"/>
            </a:pPr>
            <a:r>
              <a:t>Customize Jenkins - Install suggested plugins</a:t>
            </a:r>
          </a:p>
          <a:p>
            <a:pPr marL="180473" indent="-180473">
              <a:buSzPct val="100000"/>
              <a:buChar char="•"/>
            </a:pPr>
            <a:r>
              <a:t>Create Admin user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llegePresentation">
  <a:themeElements>
    <a:clrScheme name="CollegePresentation">
      <a:dk1>
        <a:srgbClr val="4285F4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CollegePresentatio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ollege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llegePresentation">
  <a:themeElements>
    <a:clrScheme name="College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CollegePresentatio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ollege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