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b="def" i="def"/>
      <a:tcStyle>
        <a:tcBdr/>
        <a:fill>
          <a:solidFill>
            <a:srgbClr val="F8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b="def" i="def"/>
      <a:tcStyle>
        <a:tcBdr/>
        <a:fill>
          <a:solidFill>
            <a:srgbClr val="FDF2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 styleId="{2708684C-4D16-4618-839F-0558EEFCDFE6}" styleName="">
    <a:tblBg/>
    <a:wholeTbl>
      <a:tcTxStyle b="off"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b="def" i="def"/>
      <a:tcStyle>
        <a:tcBdr/>
        <a:fill>
          <a:solidFill>
            <a:srgbClr val="FFFFFF"/>
          </a:solidFill>
        </a:fill>
      </a:tcStyle>
    </a:band2H>
    <a:firstCol>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7" name="Shape 247"/>
          <p:cNvSpPr/>
          <p:nvPr>
            <p:ph type="sldImg"/>
          </p:nvPr>
        </p:nvSpPr>
        <p:spPr>
          <a:xfrm>
            <a:off x="1143000" y="685800"/>
            <a:ext cx="4572000" cy="3429000"/>
          </a:xfrm>
          <a:prstGeom prst="rect">
            <a:avLst/>
          </a:prstGeom>
        </p:spPr>
        <p:txBody>
          <a:bodyPr/>
          <a:lstStyle/>
          <a:p>
            <a:pPr/>
          </a:p>
        </p:txBody>
      </p:sp>
      <p:sp>
        <p:nvSpPr>
          <p:cNvPr id="248" name="Shape 2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ustom layout 2">
    <p:bg>
      <p:bgPr>
        <a:solidFill>
          <a:srgbClr val="FFFFFF"/>
        </a:solidFill>
      </p:bgPr>
    </p:bg>
    <p:spTree>
      <p:nvGrpSpPr>
        <p:cNvPr id="1" name=""/>
        <p:cNvGrpSpPr/>
        <p:nvPr/>
      </p:nvGrpSpPr>
      <p:grpSpPr>
        <a:xfrm>
          <a:off x="0" y="0"/>
          <a:ext cx="0" cy="0"/>
          <a:chOff x="0" y="0"/>
          <a:chExt cx="0" cy="0"/>
        </a:xfrm>
      </p:grpSpPr>
      <p:sp>
        <p:nvSpPr>
          <p:cNvPr id="11" name="Google Shape;10;p2"/>
          <p:cNvSpPr/>
          <p:nvPr/>
        </p:nvSpPr>
        <p:spPr>
          <a:xfrm>
            <a:off x="0" y="0"/>
            <a:ext cx="9144000" cy="5143499"/>
          </a:xfrm>
          <a:prstGeom prst="rect">
            <a:avLst/>
          </a:prstGeom>
          <a:solidFill>
            <a:srgbClr val="4285F4"/>
          </a:solidFill>
          <a:ln w="12700">
            <a:miter lim="400000"/>
          </a:ln>
        </p:spPr>
        <p:txBody>
          <a:bodyPr lIns="0" tIns="0" rIns="0" bIns="0" anchor="ctr"/>
          <a:lstStyle/>
          <a:p>
            <a:pPr>
              <a:defRPr>
                <a:solidFill>
                  <a:srgbClr val="000000"/>
                </a:solidFill>
              </a:defRPr>
            </a:pPr>
          </a:p>
        </p:txBody>
      </p:sp>
      <p:grpSp>
        <p:nvGrpSpPr>
          <p:cNvPr id="134" name="Google Shape;11;p2"/>
          <p:cNvGrpSpPr/>
          <p:nvPr/>
        </p:nvGrpSpPr>
        <p:grpSpPr>
          <a:xfrm>
            <a:off x="2105247" y="0"/>
            <a:ext cx="7038763" cy="5138760"/>
            <a:chOff x="0" y="0"/>
            <a:chExt cx="7038762" cy="5138759"/>
          </a:xfrm>
        </p:grpSpPr>
        <p:sp>
          <p:nvSpPr>
            <p:cNvPr id="12" name="Google Shape;12;p2"/>
            <p:cNvSpPr/>
            <p:nvPr/>
          </p:nvSpPr>
          <p:spPr>
            <a:xfrm>
              <a:off x="54852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a:off x="109705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a:off x="164558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a:off x="2194117"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6;p2"/>
            <p:cNvSpPr/>
            <p:nvPr/>
          </p:nvSpPr>
          <p:spPr>
            <a:xfrm>
              <a:off x="2742646"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 name="Google Shape;17;p2"/>
            <p:cNvSpPr/>
            <p:nvPr/>
          </p:nvSpPr>
          <p:spPr>
            <a:xfrm>
              <a:off x="3291176"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 name="Google Shape;18;p2"/>
            <p:cNvSpPr/>
            <p:nvPr/>
          </p:nvSpPr>
          <p:spPr>
            <a:xfrm>
              <a:off x="3839705"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19;p2"/>
            <p:cNvSpPr/>
            <p:nvPr/>
          </p:nvSpPr>
          <p:spPr>
            <a:xfrm>
              <a:off x="4388234"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0;p2"/>
            <p:cNvSpPr/>
            <p:nvPr/>
          </p:nvSpPr>
          <p:spPr>
            <a:xfrm>
              <a:off x="4936754"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1;p2"/>
            <p:cNvSpPr/>
            <p:nvPr/>
          </p:nvSpPr>
          <p:spPr>
            <a:xfrm>
              <a:off x="5485283"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 name="Google Shape;22;p2"/>
            <p:cNvSpPr/>
            <p:nvPr/>
          </p:nvSpPr>
          <p:spPr>
            <a:xfrm>
              <a:off x="6033811"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23;p2"/>
            <p:cNvSpPr/>
            <p:nvPr/>
          </p:nvSpPr>
          <p:spPr>
            <a:xfrm>
              <a:off x="6582340"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4;p2"/>
            <p:cNvSpPr/>
            <p:nvPr/>
          </p:nvSpPr>
          <p:spPr>
            <a:xfrm>
              <a:off x="54852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5;p2"/>
            <p:cNvSpPr/>
            <p:nvPr/>
          </p:nvSpPr>
          <p:spPr>
            <a:xfrm>
              <a:off x="109705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6;p2"/>
            <p:cNvSpPr/>
            <p:nvPr/>
          </p:nvSpPr>
          <p:spPr>
            <a:xfrm>
              <a:off x="164558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7;p2"/>
            <p:cNvSpPr/>
            <p:nvPr/>
          </p:nvSpPr>
          <p:spPr>
            <a:xfrm>
              <a:off x="2194117"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8;p2"/>
            <p:cNvSpPr/>
            <p:nvPr/>
          </p:nvSpPr>
          <p:spPr>
            <a:xfrm>
              <a:off x="2742646"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9;p2"/>
            <p:cNvSpPr/>
            <p:nvPr/>
          </p:nvSpPr>
          <p:spPr>
            <a:xfrm>
              <a:off x="3291176"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30;p2"/>
            <p:cNvSpPr/>
            <p:nvPr/>
          </p:nvSpPr>
          <p:spPr>
            <a:xfrm>
              <a:off x="3839705"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a:off x="4388234"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32;p2"/>
            <p:cNvSpPr/>
            <p:nvPr/>
          </p:nvSpPr>
          <p:spPr>
            <a:xfrm>
              <a:off x="4936754"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3;p2"/>
            <p:cNvSpPr/>
            <p:nvPr/>
          </p:nvSpPr>
          <p:spPr>
            <a:xfrm>
              <a:off x="5485283"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4;p2"/>
            <p:cNvSpPr/>
            <p:nvPr/>
          </p:nvSpPr>
          <p:spPr>
            <a:xfrm>
              <a:off x="6033811"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5;p2"/>
            <p:cNvSpPr/>
            <p:nvPr/>
          </p:nvSpPr>
          <p:spPr>
            <a:xfrm>
              <a:off x="6582340"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6;p2"/>
            <p:cNvSpPr/>
            <p:nvPr/>
          </p:nvSpPr>
          <p:spPr>
            <a:xfrm>
              <a:off x="54852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7;p2"/>
            <p:cNvSpPr/>
            <p:nvPr/>
          </p:nvSpPr>
          <p:spPr>
            <a:xfrm>
              <a:off x="109705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8;p2"/>
            <p:cNvSpPr/>
            <p:nvPr/>
          </p:nvSpPr>
          <p:spPr>
            <a:xfrm>
              <a:off x="164558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9;p2"/>
            <p:cNvSpPr/>
            <p:nvPr/>
          </p:nvSpPr>
          <p:spPr>
            <a:xfrm>
              <a:off x="2194117"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40;p2"/>
            <p:cNvSpPr/>
            <p:nvPr/>
          </p:nvSpPr>
          <p:spPr>
            <a:xfrm>
              <a:off x="2742646"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a:off x="3291176"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839705"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a:off x="4388234"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4936754"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a:off x="5485283"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 name="Google Shape;46;p2"/>
            <p:cNvSpPr/>
            <p:nvPr/>
          </p:nvSpPr>
          <p:spPr>
            <a:xfrm>
              <a:off x="6033811"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 name="Google Shape;47;p2"/>
            <p:cNvSpPr/>
            <p:nvPr/>
          </p:nvSpPr>
          <p:spPr>
            <a:xfrm>
              <a:off x="6582340"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 name="Google Shape;48;p2"/>
            <p:cNvSpPr/>
            <p:nvPr/>
          </p:nvSpPr>
          <p:spPr>
            <a:xfrm>
              <a:off x="-1"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 name="Google Shape;49;p2"/>
            <p:cNvSpPr/>
            <p:nvPr/>
          </p:nvSpPr>
          <p:spPr>
            <a:xfrm>
              <a:off x="54852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 name="Google Shape;50;p2"/>
            <p:cNvSpPr/>
            <p:nvPr/>
          </p:nvSpPr>
          <p:spPr>
            <a:xfrm>
              <a:off x="109705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 name="Google Shape;51;p2"/>
            <p:cNvSpPr/>
            <p:nvPr/>
          </p:nvSpPr>
          <p:spPr>
            <a:xfrm>
              <a:off x="164558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 name="Google Shape;52;p2"/>
            <p:cNvSpPr/>
            <p:nvPr/>
          </p:nvSpPr>
          <p:spPr>
            <a:xfrm>
              <a:off x="2194117"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 name="Google Shape;53;p2"/>
            <p:cNvSpPr/>
            <p:nvPr/>
          </p:nvSpPr>
          <p:spPr>
            <a:xfrm>
              <a:off x="2742646"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54;p2"/>
            <p:cNvSpPr/>
            <p:nvPr/>
          </p:nvSpPr>
          <p:spPr>
            <a:xfrm>
              <a:off x="3291176"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 name="Google Shape;55;p2"/>
            <p:cNvSpPr/>
            <p:nvPr/>
          </p:nvSpPr>
          <p:spPr>
            <a:xfrm>
              <a:off x="3839705"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 name="Google Shape;56;p2"/>
            <p:cNvSpPr/>
            <p:nvPr/>
          </p:nvSpPr>
          <p:spPr>
            <a:xfrm>
              <a:off x="4388234"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7;p2"/>
            <p:cNvSpPr/>
            <p:nvPr/>
          </p:nvSpPr>
          <p:spPr>
            <a:xfrm>
              <a:off x="4936754"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 name="Google Shape;58;p2"/>
            <p:cNvSpPr/>
            <p:nvPr/>
          </p:nvSpPr>
          <p:spPr>
            <a:xfrm>
              <a:off x="5485283"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 name="Google Shape;59;p2"/>
            <p:cNvSpPr/>
            <p:nvPr/>
          </p:nvSpPr>
          <p:spPr>
            <a:xfrm>
              <a:off x="6033811"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60;p2"/>
            <p:cNvSpPr/>
            <p:nvPr/>
          </p:nvSpPr>
          <p:spPr>
            <a:xfrm>
              <a:off x="6582340"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61;p2"/>
            <p:cNvSpPr/>
            <p:nvPr/>
          </p:nvSpPr>
          <p:spPr>
            <a:xfrm>
              <a:off x="-1"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 name="Google Shape;62;p2"/>
            <p:cNvSpPr/>
            <p:nvPr/>
          </p:nvSpPr>
          <p:spPr>
            <a:xfrm>
              <a:off x="548528"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 name="Google Shape;63;p2"/>
            <p:cNvSpPr/>
            <p:nvPr/>
          </p:nvSpPr>
          <p:spPr>
            <a:xfrm>
              <a:off x="1097058"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4;p2"/>
            <p:cNvSpPr/>
            <p:nvPr/>
          </p:nvSpPr>
          <p:spPr>
            <a:xfrm>
              <a:off x="1645588" y="1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5;p2"/>
            <p:cNvSpPr/>
            <p:nvPr/>
          </p:nvSpPr>
          <p:spPr>
            <a:xfrm>
              <a:off x="2194117"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6;p2"/>
            <p:cNvSpPr/>
            <p:nvPr/>
          </p:nvSpPr>
          <p:spPr>
            <a:xfrm>
              <a:off x="2742646"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 name="Google Shape;67;p2"/>
            <p:cNvSpPr/>
            <p:nvPr/>
          </p:nvSpPr>
          <p:spPr>
            <a:xfrm>
              <a:off x="3291176"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 name="Google Shape;68;p2"/>
            <p:cNvSpPr/>
            <p:nvPr/>
          </p:nvSpPr>
          <p:spPr>
            <a:xfrm>
              <a:off x="3839705"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 name="Google Shape;69;p2"/>
            <p:cNvSpPr/>
            <p:nvPr/>
          </p:nvSpPr>
          <p:spPr>
            <a:xfrm>
              <a:off x="4388234"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70;p2"/>
            <p:cNvSpPr/>
            <p:nvPr/>
          </p:nvSpPr>
          <p:spPr>
            <a:xfrm>
              <a:off x="4936754"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 name="Google Shape;71;p2"/>
            <p:cNvSpPr/>
            <p:nvPr/>
          </p:nvSpPr>
          <p:spPr>
            <a:xfrm>
              <a:off x="5485283"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 name="Google Shape;72;p2"/>
            <p:cNvSpPr/>
            <p:nvPr/>
          </p:nvSpPr>
          <p:spPr>
            <a:xfrm>
              <a:off x="6033811"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73;p2"/>
            <p:cNvSpPr/>
            <p:nvPr/>
          </p:nvSpPr>
          <p:spPr>
            <a:xfrm>
              <a:off x="6582340"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4;p2"/>
            <p:cNvSpPr/>
            <p:nvPr/>
          </p:nvSpPr>
          <p:spPr>
            <a:xfrm>
              <a:off x="54852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 name="Google Shape;75;p2"/>
            <p:cNvSpPr/>
            <p:nvPr/>
          </p:nvSpPr>
          <p:spPr>
            <a:xfrm>
              <a:off x="109705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76;p2"/>
            <p:cNvSpPr/>
            <p:nvPr/>
          </p:nvSpPr>
          <p:spPr>
            <a:xfrm>
              <a:off x="164558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7;p2"/>
            <p:cNvSpPr/>
            <p:nvPr/>
          </p:nvSpPr>
          <p:spPr>
            <a:xfrm>
              <a:off x="2194117"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8;p2"/>
            <p:cNvSpPr/>
            <p:nvPr/>
          </p:nvSpPr>
          <p:spPr>
            <a:xfrm>
              <a:off x="2742646"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9;p2"/>
            <p:cNvSpPr/>
            <p:nvPr/>
          </p:nvSpPr>
          <p:spPr>
            <a:xfrm>
              <a:off x="3291176"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 name="Google Shape;80;p2"/>
            <p:cNvSpPr/>
            <p:nvPr/>
          </p:nvSpPr>
          <p:spPr>
            <a:xfrm>
              <a:off x="3839705"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 name="Google Shape;81;p2"/>
            <p:cNvSpPr/>
            <p:nvPr/>
          </p:nvSpPr>
          <p:spPr>
            <a:xfrm>
              <a:off x="4388234"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82;p2"/>
            <p:cNvSpPr/>
            <p:nvPr/>
          </p:nvSpPr>
          <p:spPr>
            <a:xfrm>
              <a:off x="4936754"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83;p2"/>
            <p:cNvSpPr/>
            <p:nvPr/>
          </p:nvSpPr>
          <p:spPr>
            <a:xfrm>
              <a:off x="5485283"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4;p2"/>
            <p:cNvSpPr/>
            <p:nvPr/>
          </p:nvSpPr>
          <p:spPr>
            <a:xfrm>
              <a:off x="6033811"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5;p2"/>
            <p:cNvSpPr/>
            <p:nvPr/>
          </p:nvSpPr>
          <p:spPr>
            <a:xfrm>
              <a:off x="6582340"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 name="Google Shape;86;p2"/>
            <p:cNvSpPr/>
            <p:nvPr/>
          </p:nvSpPr>
          <p:spPr>
            <a:xfrm>
              <a:off x="54852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 name="Google Shape;87;p2"/>
            <p:cNvSpPr/>
            <p:nvPr/>
          </p:nvSpPr>
          <p:spPr>
            <a:xfrm>
              <a:off x="109705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 name="Google Shape;88;p2"/>
            <p:cNvSpPr/>
            <p:nvPr/>
          </p:nvSpPr>
          <p:spPr>
            <a:xfrm>
              <a:off x="164558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 name="Google Shape;89;p2"/>
            <p:cNvSpPr/>
            <p:nvPr/>
          </p:nvSpPr>
          <p:spPr>
            <a:xfrm>
              <a:off x="2194117"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90;p2"/>
            <p:cNvSpPr/>
            <p:nvPr/>
          </p:nvSpPr>
          <p:spPr>
            <a:xfrm>
              <a:off x="2742646"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 name="Google Shape;91;p2"/>
            <p:cNvSpPr/>
            <p:nvPr/>
          </p:nvSpPr>
          <p:spPr>
            <a:xfrm>
              <a:off x="3291176"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 name="Google Shape;92;p2"/>
            <p:cNvSpPr/>
            <p:nvPr/>
          </p:nvSpPr>
          <p:spPr>
            <a:xfrm>
              <a:off x="3839705"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 name="Google Shape;93;p2"/>
            <p:cNvSpPr/>
            <p:nvPr/>
          </p:nvSpPr>
          <p:spPr>
            <a:xfrm>
              <a:off x="4388234"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 name="Google Shape;94;p2"/>
            <p:cNvSpPr/>
            <p:nvPr/>
          </p:nvSpPr>
          <p:spPr>
            <a:xfrm>
              <a:off x="4936754"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 name="Google Shape;95;p2"/>
            <p:cNvSpPr/>
            <p:nvPr/>
          </p:nvSpPr>
          <p:spPr>
            <a:xfrm>
              <a:off x="5485283"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 name="Google Shape;96;p2"/>
            <p:cNvSpPr/>
            <p:nvPr/>
          </p:nvSpPr>
          <p:spPr>
            <a:xfrm>
              <a:off x="6033811"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97;p2"/>
            <p:cNvSpPr/>
            <p:nvPr/>
          </p:nvSpPr>
          <p:spPr>
            <a:xfrm>
              <a:off x="6582340"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 name="Google Shape;98;p2"/>
            <p:cNvSpPr/>
            <p:nvPr/>
          </p:nvSpPr>
          <p:spPr>
            <a:xfrm>
              <a:off x="54852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9" name="Google Shape;99;p2"/>
            <p:cNvSpPr/>
            <p:nvPr/>
          </p:nvSpPr>
          <p:spPr>
            <a:xfrm>
              <a:off x="109705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0" name="Google Shape;100;p2"/>
            <p:cNvSpPr/>
            <p:nvPr/>
          </p:nvSpPr>
          <p:spPr>
            <a:xfrm>
              <a:off x="164558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1" name="Google Shape;101;p2"/>
            <p:cNvSpPr/>
            <p:nvPr/>
          </p:nvSpPr>
          <p:spPr>
            <a:xfrm>
              <a:off x="2194117"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102;p2"/>
            <p:cNvSpPr/>
            <p:nvPr/>
          </p:nvSpPr>
          <p:spPr>
            <a:xfrm>
              <a:off x="2742646"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103;p2"/>
            <p:cNvSpPr/>
            <p:nvPr/>
          </p:nvSpPr>
          <p:spPr>
            <a:xfrm>
              <a:off x="3291176"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104;p2"/>
            <p:cNvSpPr/>
            <p:nvPr/>
          </p:nvSpPr>
          <p:spPr>
            <a:xfrm>
              <a:off x="3839705"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105;p2"/>
            <p:cNvSpPr/>
            <p:nvPr/>
          </p:nvSpPr>
          <p:spPr>
            <a:xfrm>
              <a:off x="4388234"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106;p2"/>
            <p:cNvSpPr/>
            <p:nvPr/>
          </p:nvSpPr>
          <p:spPr>
            <a:xfrm>
              <a:off x="4936754"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107;p2"/>
            <p:cNvSpPr/>
            <p:nvPr/>
          </p:nvSpPr>
          <p:spPr>
            <a:xfrm>
              <a:off x="5485283"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108;p2"/>
            <p:cNvSpPr/>
            <p:nvPr/>
          </p:nvSpPr>
          <p:spPr>
            <a:xfrm>
              <a:off x="6033811"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109;p2"/>
            <p:cNvSpPr/>
            <p:nvPr/>
          </p:nvSpPr>
          <p:spPr>
            <a:xfrm>
              <a:off x="6582340"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110;p2"/>
            <p:cNvSpPr/>
            <p:nvPr/>
          </p:nvSpPr>
          <p:spPr>
            <a:xfrm>
              <a:off x="54852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111;p2"/>
            <p:cNvSpPr/>
            <p:nvPr/>
          </p:nvSpPr>
          <p:spPr>
            <a:xfrm>
              <a:off x="109705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112;p2"/>
            <p:cNvSpPr/>
            <p:nvPr/>
          </p:nvSpPr>
          <p:spPr>
            <a:xfrm>
              <a:off x="164558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113;p2"/>
            <p:cNvSpPr/>
            <p:nvPr/>
          </p:nvSpPr>
          <p:spPr>
            <a:xfrm>
              <a:off x="2194117"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114;p2"/>
            <p:cNvSpPr/>
            <p:nvPr/>
          </p:nvSpPr>
          <p:spPr>
            <a:xfrm>
              <a:off x="2742646"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115;p2"/>
            <p:cNvSpPr/>
            <p:nvPr/>
          </p:nvSpPr>
          <p:spPr>
            <a:xfrm>
              <a:off x="3291176"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116;p2"/>
            <p:cNvSpPr/>
            <p:nvPr/>
          </p:nvSpPr>
          <p:spPr>
            <a:xfrm>
              <a:off x="3839705"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117;p2"/>
            <p:cNvSpPr/>
            <p:nvPr/>
          </p:nvSpPr>
          <p:spPr>
            <a:xfrm>
              <a:off x="4388234"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118;p2"/>
            <p:cNvSpPr/>
            <p:nvPr/>
          </p:nvSpPr>
          <p:spPr>
            <a:xfrm>
              <a:off x="4936754"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9" name="Google Shape;119;p2"/>
            <p:cNvSpPr/>
            <p:nvPr/>
          </p:nvSpPr>
          <p:spPr>
            <a:xfrm>
              <a:off x="5485283"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0" name="Google Shape;120;p2"/>
            <p:cNvSpPr/>
            <p:nvPr/>
          </p:nvSpPr>
          <p:spPr>
            <a:xfrm>
              <a:off x="6033811"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1" name="Google Shape;121;p2"/>
            <p:cNvSpPr/>
            <p:nvPr/>
          </p:nvSpPr>
          <p:spPr>
            <a:xfrm>
              <a:off x="6582340"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22;p2"/>
            <p:cNvSpPr/>
            <p:nvPr/>
          </p:nvSpPr>
          <p:spPr>
            <a:xfrm>
              <a:off x="54852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 name="Google Shape;123;p2"/>
            <p:cNvSpPr/>
            <p:nvPr/>
          </p:nvSpPr>
          <p:spPr>
            <a:xfrm>
              <a:off x="109705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 name="Google Shape;124;p2"/>
            <p:cNvSpPr/>
            <p:nvPr/>
          </p:nvSpPr>
          <p:spPr>
            <a:xfrm>
              <a:off x="164558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 name="Google Shape;125;p2"/>
            <p:cNvSpPr/>
            <p:nvPr/>
          </p:nvSpPr>
          <p:spPr>
            <a:xfrm>
              <a:off x="2194117"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 name="Google Shape;126;p2"/>
            <p:cNvSpPr/>
            <p:nvPr/>
          </p:nvSpPr>
          <p:spPr>
            <a:xfrm>
              <a:off x="2742646"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 name="Google Shape;127;p2"/>
            <p:cNvSpPr/>
            <p:nvPr/>
          </p:nvSpPr>
          <p:spPr>
            <a:xfrm>
              <a:off x="3291176"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8" name="Google Shape;128;p2"/>
            <p:cNvSpPr/>
            <p:nvPr/>
          </p:nvSpPr>
          <p:spPr>
            <a:xfrm>
              <a:off x="3839705"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129;p2"/>
            <p:cNvSpPr/>
            <p:nvPr/>
          </p:nvSpPr>
          <p:spPr>
            <a:xfrm>
              <a:off x="4388234"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0" name="Google Shape;130;p2"/>
            <p:cNvSpPr/>
            <p:nvPr/>
          </p:nvSpPr>
          <p:spPr>
            <a:xfrm>
              <a:off x="4936754"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1" name="Google Shape;131;p2"/>
            <p:cNvSpPr/>
            <p:nvPr/>
          </p:nvSpPr>
          <p:spPr>
            <a:xfrm>
              <a:off x="5485283"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2" name="Google Shape;132;p2"/>
            <p:cNvSpPr/>
            <p:nvPr/>
          </p:nvSpPr>
          <p:spPr>
            <a:xfrm>
              <a:off x="6033811"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33;p2"/>
            <p:cNvSpPr/>
            <p:nvPr/>
          </p:nvSpPr>
          <p:spPr>
            <a:xfrm>
              <a:off x="6582340"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Google Shape;134;p2"/>
          <p:cNvSpPr/>
          <p:nvPr/>
        </p:nvSpPr>
        <p:spPr>
          <a:xfrm>
            <a:off x="3396589" y="0"/>
            <a:ext cx="3250801" cy="5143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36" name="Google Shape;135;p2"/>
          <p:cNvSpPr/>
          <p:nvPr/>
        </p:nvSpPr>
        <p:spPr>
          <a:xfrm>
            <a:off x="-1" y="0"/>
            <a:ext cx="3415800" cy="5143499"/>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37" name="Google Shape;136;p2"/>
          <p:cNvSpPr/>
          <p:nvPr/>
        </p:nvSpPr>
        <p:spPr>
          <a:xfrm>
            <a:off x="685174" y="1799775"/>
            <a:ext cx="61201" cy="2387101"/>
          </a:xfrm>
          <a:prstGeom prst="rect">
            <a:avLst/>
          </a:prstGeom>
          <a:solidFill>
            <a:srgbClr val="4285F4"/>
          </a:solidFill>
          <a:ln w="12700">
            <a:miter lim="400000"/>
          </a:ln>
        </p:spPr>
        <p:txBody>
          <a:bodyPr lIns="0" tIns="0" rIns="0" bIns="0" anchor="ctr"/>
          <a:lstStyle/>
          <a:p>
            <a:pPr>
              <a:defRPr>
                <a:solidFill>
                  <a:srgbClr val="000000"/>
                </a:solidFill>
              </a:defRPr>
            </a:pPr>
          </a:p>
        </p:txBody>
      </p:sp>
      <p:sp>
        <p:nvSpPr>
          <p:cNvPr id="138" name="Title Text"/>
          <p:cNvSpPr txBox="1"/>
          <p:nvPr>
            <p:ph type="title"/>
          </p:nvPr>
        </p:nvSpPr>
        <p:spPr>
          <a:xfrm>
            <a:off x="992424" y="1799775"/>
            <a:ext cx="3136801" cy="1739100"/>
          </a:xfrm>
          <a:prstGeom prst="rect">
            <a:avLst/>
          </a:prstGeom>
        </p:spPr>
        <p:txBody>
          <a:bodyPr>
            <a:normAutofit fontScale="100000" lnSpcReduction="0"/>
          </a:bodyPr>
          <a:lstStyle>
            <a:lvl1pPr>
              <a:defRPr b="1" sz="3600">
                <a:solidFill>
                  <a:srgbClr val="4285F4"/>
                </a:solidFill>
              </a:defRPr>
            </a:lvl1pPr>
          </a:lstStyle>
          <a:p>
            <a:pPr/>
            <a:r>
              <a:t>Title Text</a:t>
            </a:r>
          </a:p>
        </p:txBody>
      </p:sp>
      <p:sp>
        <p:nvSpPr>
          <p:cNvPr id="139" name="Body Level One…"/>
          <p:cNvSpPr txBox="1"/>
          <p:nvPr>
            <p:ph type="body" sz="quarter" idx="1"/>
          </p:nvPr>
        </p:nvSpPr>
        <p:spPr>
          <a:xfrm>
            <a:off x="992424" y="3579374"/>
            <a:ext cx="3136801" cy="607501"/>
          </a:xfrm>
          <a:prstGeom prst="rect">
            <a:avLst/>
          </a:prstGeom>
        </p:spPr>
        <p:txBody>
          <a:bodyPr>
            <a:normAutofit fontScale="100000" lnSpcReduction="0"/>
          </a:bodyPr>
          <a:lstStyle>
            <a:lvl1pPr>
              <a:lnSpc>
                <a:spcPct val="100000"/>
              </a:lnSpc>
              <a:defRPr>
                <a:solidFill>
                  <a:srgbClr val="424242"/>
                </a:solidFill>
              </a:defRPr>
            </a:lvl1pPr>
            <a:lvl2pPr>
              <a:lnSpc>
                <a:spcPct val="100000"/>
              </a:lnSpc>
              <a:defRPr>
                <a:solidFill>
                  <a:srgbClr val="424242"/>
                </a:solidFill>
              </a:defRPr>
            </a:lvl2pPr>
            <a:lvl3pPr>
              <a:lnSpc>
                <a:spcPct val="100000"/>
              </a:lnSpc>
              <a:defRPr>
                <a:solidFill>
                  <a:srgbClr val="424242"/>
                </a:solidFill>
              </a:defRPr>
            </a:lvl3pPr>
            <a:lvl4pPr>
              <a:lnSpc>
                <a:spcPct val="100000"/>
              </a:lnSpc>
              <a:defRPr>
                <a:solidFill>
                  <a:srgbClr val="424242"/>
                </a:solidFill>
              </a:defRPr>
            </a:lvl4pPr>
            <a:lvl5pPr>
              <a:lnSpc>
                <a:spcPct val="100000"/>
              </a:lnSpc>
              <a:defRPr>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xfrm>
            <a:off x="8684343" y="4744155"/>
            <a:ext cx="336814" cy="318396"/>
          </a:xfrm>
          <a:prstGeom prst="rect">
            <a:avLst/>
          </a:prstGeom>
        </p:spPr>
        <p:txBody>
          <a:bodyPr/>
          <a:lstStyle>
            <a:lvl1pPr algn="r">
              <a:defRPr sz="1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number">
    <p:spTree>
      <p:nvGrpSpPr>
        <p:cNvPr id="1" name=""/>
        <p:cNvGrpSpPr/>
        <p:nvPr/>
      </p:nvGrpSpPr>
      <p:grpSpPr>
        <a:xfrm>
          <a:off x="0" y="0"/>
          <a:ext cx="0" cy="0"/>
          <a:chOff x="0" y="0"/>
          <a:chExt cx="0" cy="0"/>
        </a:xfrm>
      </p:grpSpPr>
      <p:sp>
        <p:nvSpPr>
          <p:cNvPr id="232" name="Title Text"/>
          <p:cNvSpPr txBox="1"/>
          <p:nvPr>
            <p:ph type="title"/>
          </p:nvPr>
        </p:nvSpPr>
        <p:spPr>
          <a:xfrm>
            <a:off x="475499" y="1258525"/>
            <a:ext cx="8222101" cy="1963500"/>
          </a:xfrm>
          <a:prstGeom prst="rect">
            <a:avLst/>
          </a:prstGeom>
        </p:spPr>
        <p:txBody>
          <a:bodyPr>
            <a:normAutofit fontScale="100000" lnSpcReduction="0"/>
          </a:bodyPr>
          <a:lstStyle>
            <a:lvl1pPr algn="ctr">
              <a:defRPr sz="12000">
                <a:solidFill>
                  <a:srgbClr val="424242"/>
                </a:solidFill>
              </a:defRPr>
            </a:lvl1pPr>
          </a:lstStyle>
          <a:p>
            <a:pPr/>
            <a:r>
              <a:t>Title Text</a:t>
            </a:r>
          </a:p>
        </p:txBody>
      </p:sp>
      <p:sp>
        <p:nvSpPr>
          <p:cNvPr id="233" name="Body Level One…"/>
          <p:cNvSpPr txBox="1"/>
          <p:nvPr>
            <p:ph type="body" sz="half" idx="1"/>
          </p:nvPr>
        </p:nvSpPr>
        <p:spPr>
          <a:xfrm>
            <a:off x="475499" y="3304625"/>
            <a:ext cx="8222101" cy="1300800"/>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2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47" name="Title Text"/>
          <p:cNvSpPr txBox="1"/>
          <p:nvPr>
            <p:ph type="title"/>
          </p:nvPr>
        </p:nvSpPr>
        <p:spPr>
          <a:xfrm>
            <a:off x="460950" y="2065350"/>
            <a:ext cx="8222100" cy="1012800"/>
          </a:xfrm>
          <a:prstGeom prst="rect">
            <a:avLst/>
          </a:prstGeom>
        </p:spPr>
        <p:txBody>
          <a:bodyPr anchor="ctr">
            <a:normAutofit fontScale="100000" lnSpcReduction="0"/>
          </a:bodyPr>
          <a:lstStyle>
            <a:lvl1pPr>
              <a:defRPr sz="4200"/>
            </a:lvl1pPr>
          </a:lstStyle>
          <a:p>
            <a:pPr/>
            <a:r>
              <a:t>Title Text</a:t>
            </a:r>
          </a:p>
        </p:txBody>
      </p:sp>
      <p:sp>
        <p:nvSpPr>
          <p:cNvPr id="1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column text">
    <p:spTree>
      <p:nvGrpSpPr>
        <p:cNvPr id="1" name=""/>
        <p:cNvGrpSpPr/>
        <p:nvPr/>
      </p:nvGrpSpPr>
      <p:grpSpPr>
        <a:xfrm>
          <a:off x="0" y="0"/>
          <a:ext cx="0" cy="0"/>
          <a:chOff x="0" y="0"/>
          <a:chExt cx="0" cy="0"/>
        </a:xfrm>
      </p:grpSpPr>
      <p:sp>
        <p:nvSpPr>
          <p:cNvPr id="155" name="Google Shape;144;p4"/>
          <p:cNvSpPr/>
          <p:nvPr/>
        </p:nvSpPr>
        <p:spPr>
          <a:xfrm flipH="1" rot="10800000">
            <a:off x="3276600" y="25"/>
            <a:ext cx="5867400" cy="5143499"/>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56" name="Google Shape;145;p4"/>
          <p:cNvSpPr/>
          <p:nvPr/>
        </p:nvSpPr>
        <p:spPr>
          <a:xfrm rot="16200000">
            <a:off x="759150" y="2517450"/>
            <a:ext cx="5143499"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57" name="Title Text"/>
          <p:cNvSpPr txBox="1"/>
          <p:nvPr>
            <p:ph type="title"/>
          </p:nvPr>
        </p:nvSpPr>
        <p:spPr>
          <a:xfrm>
            <a:off x="226076" y="357800"/>
            <a:ext cx="2808000" cy="953399"/>
          </a:xfrm>
          <a:prstGeom prst="rect">
            <a:avLst/>
          </a:prstGeom>
        </p:spPr>
        <p:txBody>
          <a:bodyPr>
            <a:normAutofit fontScale="100000" lnSpcReduction="0"/>
          </a:bodyPr>
          <a:lstStyle>
            <a:lvl1pPr>
              <a:defRPr sz="2400"/>
            </a:lvl1pPr>
          </a:lstStyle>
          <a:p>
            <a:pPr/>
            <a:r>
              <a:t>Title Text</a:t>
            </a:r>
          </a:p>
        </p:txBody>
      </p:sp>
      <p:sp>
        <p:nvSpPr>
          <p:cNvPr id="158" name="Body Level One…"/>
          <p:cNvSpPr txBox="1"/>
          <p:nvPr>
            <p:ph type="body" sz="quarter" idx="1"/>
          </p:nvPr>
        </p:nvSpPr>
        <p:spPr>
          <a:xfrm>
            <a:off x="226075" y="1465799"/>
            <a:ext cx="2807999" cy="3163500"/>
          </a:xfrm>
          <a:prstGeom prst="rect">
            <a:avLst/>
          </a:prstGeom>
        </p:spPr>
        <p:txBody>
          <a:bodyPr>
            <a:normAutofit fontScale="100000" lnSpcReduction="0"/>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66" name="Google Shape;150;p5"/>
          <p:cNvSpPr/>
          <p:nvPr/>
        </p:nvSpPr>
        <p:spPr>
          <a:xfrm flipH="1" rot="10800000">
            <a:off x="0" y="1685999"/>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67" name="Google Shape;151;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68" name="Title Text"/>
          <p:cNvSpPr txBox="1"/>
          <p:nvPr>
            <p:ph type="title"/>
          </p:nvPr>
        </p:nvSpPr>
        <p:spPr>
          <a:xfrm>
            <a:off x="471900" y="738725"/>
            <a:ext cx="8222100" cy="767700"/>
          </a:xfrm>
          <a:prstGeom prst="rect">
            <a:avLst/>
          </a:prstGeom>
        </p:spPr>
        <p:txBody>
          <a:bodyPr>
            <a:normAutofit fontScale="100000" lnSpcReduction="0"/>
          </a:bodyPr>
          <a:lstStyle/>
          <a:p>
            <a:pPr/>
            <a:r>
              <a:t>Title Text</a:t>
            </a:r>
          </a:p>
        </p:txBody>
      </p:sp>
      <p:sp>
        <p:nvSpPr>
          <p:cNvPr id="169" name="Body Level One…"/>
          <p:cNvSpPr txBox="1"/>
          <p:nvPr>
            <p:ph type="body" idx="1"/>
          </p:nvPr>
        </p:nvSpPr>
        <p:spPr>
          <a:xfrm>
            <a:off x="471900" y="1919074"/>
            <a:ext cx="8222100" cy="2710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77" name="Google Shape;156;p6"/>
          <p:cNvSpPr/>
          <p:nvPr/>
        </p:nvSpPr>
        <p:spPr>
          <a:xfrm flipH="1">
            <a:off x="8246399" y="424592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78" name="Google Shape;157;p6"/>
          <p:cNvSpPr/>
          <p:nvPr/>
        </p:nvSpPr>
        <p:spPr>
          <a:xfrm flipH="1">
            <a:off x="8246399" y="424587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612"/>
                  <a:pt x="21600" y="3600"/>
                </a:cubicBezTo>
                <a:lnTo>
                  <a:pt x="21600" y="21600"/>
                </a:lnTo>
                <a:lnTo>
                  <a:pt x="0" y="21600"/>
                </a:lnTo>
                <a:close/>
              </a:path>
            </a:pathLst>
          </a:custGeom>
          <a:solidFill>
            <a:srgbClr val="FFFFFF">
              <a:alpha val="67058"/>
            </a:srgbClr>
          </a:solidFill>
          <a:ln w="12700">
            <a:miter lim="400000"/>
          </a:ln>
        </p:spPr>
        <p:txBody>
          <a:bodyPr lIns="0" tIns="0" rIns="0" bIns="0" anchor="ctr"/>
          <a:lstStyle/>
          <a:p>
            <a:pPr>
              <a:defRPr>
                <a:solidFill>
                  <a:srgbClr val="000000"/>
                </a:solidFill>
              </a:defRPr>
            </a:pPr>
          </a:p>
        </p:txBody>
      </p:sp>
      <p:sp>
        <p:nvSpPr>
          <p:cNvPr id="179" name="Title Text"/>
          <p:cNvSpPr txBox="1"/>
          <p:nvPr>
            <p:ph type="title"/>
          </p:nvPr>
        </p:nvSpPr>
        <p:spPr>
          <a:xfrm>
            <a:off x="390525" y="1819275"/>
            <a:ext cx="8222100" cy="933600"/>
          </a:xfrm>
          <a:prstGeom prst="rect">
            <a:avLst/>
          </a:prstGeom>
        </p:spPr>
        <p:txBody>
          <a:bodyPr>
            <a:normAutofit fontScale="100000" lnSpcReduction="0"/>
          </a:bodyPr>
          <a:lstStyle>
            <a:lvl1pPr>
              <a:defRPr sz="4800"/>
            </a:lvl1pPr>
          </a:lstStyle>
          <a:p>
            <a:pPr/>
            <a:r>
              <a:t>Title Text</a:t>
            </a:r>
          </a:p>
        </p:txBody>
      </p:sp>
      <p:sp>
        <p:nvSpPr>
          <p:cNvPr id="180" name="Body Level One…"/>
          <p:cNvSpPr txBox="1"/>
          <p:nvPr>
            <p:ph type="body" sz="quarter" idx="1"/>
          </p:nvPr>
        </p:nvSpPr>
        <p:spPr>
          <a:xfrm>
            <a:off x="390525" y="2789129"/>
            <a:ext cx="8222100" cy="432900"/>
          </a:xfrm>
          <a:prstGeom prst="rect">
            <a:avLst/>
          </a:prstGeom>
        </p:spPr>
        <p:txBody>
          <a:bodyPr>
            <a:normAutofit fontScale="100000" lnSpcReduction="0"/>
          </a:bodyPr>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
    <p:spTree>
      <p:nvGrpSpPr>
        <p:cNvPr id="1" name=""/>
        <p:cNvGrpSpPr/>
        <p:nvPr/>
      </p:nvGrpSpPr>
      <p:grpSpPr>
        <a:xfrm>
          <a:off x="0" y="0"/>
          <a:ext cx="0" cy="0"/>
          <a:chOff x="0" y="0"/>
          <a:chExt cx="0" cy="0"/>
        </a:xfrm>
      </p:grpSpPr>
      <p:sp>
        <p:nvSpPr>
          <p:cNvPr id="188" name="Google Shape;162;p7"/>
          <p:cNvSpPr/>
          <p:nvPr/>
        </p:nvSpPr>
        <p:spPr>
          <a:xfrm flipH="1" rot="10800000">
            <a:off x="0" y="0"/>
            <a:ext cx="9144000" cy="46959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89" name="Google Shape;163;p7"/>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90" name="Body Level One…"/>
          <p:cNvSpPr txBox="1"/>
          <p:nvPr>
            <p:ph type="body" sz="quarter" idx="1"/>
          </p:nvPr>
        </p:nvSpPr>
        <p:spPr>
          <a:xfrm>
            <a:off x="57150" y="4696824"/>
            <a:ext cx="8382000" cy="446701"/>
          </a:xfrm>
          <a:prstGeom prst="rect">
            <a:avLst/>
          </a:prstGeom>
        </p:spPr>
        <p:txBody>
          <a:bodyPr anchor="ctr">
            <a:normAutofit fontScale="100000" lnSpcReduction="0"/>
          </a:bodyPr>
          <a:lstStyle>
            <a:lvl1pPr>
              <a:lnSpc>
                <a:spcPct val="100000"/>
              </a:lnSpc>
              <a:defRPr sz="1200">
                <a:solidFill>
                  <a:srgbClr val="FFFFFF"/>
                </a:solidFill>
              </a:defRPr>
            </a:lvl1pPr>
            <a:lvl2pPr>
              <a:lnSpc>
                <a:spcPct val="100000"/>
              </a:lnSpc>
              <a:defRPr sz="1200">
                <a:solidFill>
                  <a:srgbClr val="FFFFFF"/>
                </a:solidFill>
              </a:defRPr>
            </a:lvl2pPr>
            <a:lvl3pPr>
              <a:lnSpc>
                <a:spcPct val="100000"/>
              </a:lnSpc>
              <a:defRPr sz="1200">
                <a:solidFill>
                  <a:srgbClr val="FFFFFF"/>
                </a:solidFill>
              </a:defRPr>
            </a:lvl3pPr>
            <a:lvl4pPr>
              <a:lnSpc>
                <a:spcPct val="100000"/>
              </a:lnSpc>
              <a:defRPr sz="1200">
                <a:solidFill>
                  <a:srgbClr val="FFFFFF"/>
                </a:solidFill>
              </a:defRPr>
            </a:lvl4pPr>
            <a:lvl5pPr>
              <a:lnSpc>
                <a:spcPct val="100000"/>
              </a:lnSpc>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98" name="Google Shape;167;p8"/>
          <p:cNvSpPr/>
          <p:nvPr/>
        </p:nvSpPr>
        <p:spPr>
          <a:xfrm flipH="1" rot="10800000">
            <a:off x="0" y="656399"/>
            <a:ext cx="9144000" cy="44871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99" name="Google Shape;168;p8"/>
          <p:cNvSpPr/>
          <p:nvPr/>
        </p:nvSpPr>
        <p:spPr>
          <a:xfrm>
            <a:off x="0" y="656350"/>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00" name="Title Text"/>
          <p:cNvSpPr txBox="1"/>
          <p:nvPr>
            <p:ph type="title"/>
          </p:nvPr>
        </p:nvSpPr>
        <p:spPr>
          <a:xfrm>
            <a:off x="98249" y="16349"/>
            <a:ext cx="8826601" cy="602701"/>
          </a:xfrm>
          <a:prstGeom prst="rect">
            <a:avLst/>
          </a:prstGeom>
        </p:spPr>
        <p:txBody>
          <a:bodyPr anchor="ctr">
            <a:normAutofit fontScale="100000" lnSpcReduction="0"/>
          </a:bodyPr>
          <a:lstStyle>
            <a:lvl1pPr>
              <a:defRPr sz="1800"/>
            </a:lvl1pPr>
          </a:lstStyle>
          <a:p>
            <a:pPr/>
            <a:r>
              <a:t>Title Text</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08" name="Google Shape;172;p9"/>
          <p:cNvSpPr/>
          <p:nvPr/>
        </p:nvSpPr>
        <p:spPr>
          <a:xfrm flipH="1" rot="10800000">
            <a:off x="0" y="1685999"/>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209" name="Google Shape;173;p9"/>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10" name="Title Text"/>
          <p:cNvSpPr txBox="1"/>
          <p:nvPr>
            <p:ph type="title"/>
          </p:nvPr>
        </p:nvSpPr>
        <p:spPr>
          <a:xfrm>
            <a:off x="471900" y="738725"/>
            <a:ext cx="8222100" cy="767700"/>
          </a:xfrm>
          <a:prstGeom prst="rect">
            <a:avLst/>
          </a:prstGeom>
        </p:spPr>
        <p:txBody>
          <a:bodyPr>
            <a:normAutofit fontScale="100000" lnSpcReduction="0"/>
          </a:bodyPr>
          <a:lstStyle/>
          <a:p>
            <a:pPr/>
            <a:r>
              <a:t>Title Text</a:t>
            </a:r>
          </a:p>
        </p:txBody>
      </p:sp>
      <p:sp>
        <p:nvSpPr>
          <p:cNvPr id="211" name="Body Level One…"/>
          <p:cNvSpPr txBox="1"/>
          <p:nvPr>
            <p:ph type="body" sz="half" idx="1"/>
          </p:nvPr>
        </p:nvSpPr>
        <p:spPr>
          <a:xfrm>
            <a:off x="471900" y="1919074"/>
            <a:ext cx="3999899" cy="2710199"/>
          </a:xfrm>
          <a:prstGeom prst="rect">
            <a:avLst/>
          </a:prstGeom>
        </p:spPr>
        <p:txBody>
          <a:bodyPr>
            <a:normAutofit fontScale="100000" lnSpcReduction="0"/>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212" name="Google Shape;176;p9"/>
          <p:cNvSpPr txBox="1"/>
          <p:nvPr>
            <p:ph type="body" sz="half" idx="13"/>
          </p:nvPr>
        </p:nvSpPr>
        <p:spPr>
          <a:xfrm>
            <a:off x="4694249" y="1919074"/>
            <a:ext cx="3999900" cy="2710199"/>
          </a:xfrm>
          <a:prstGeom prst="rect">
            <a:avLst/>
          </a:prstGeom>
        </p:spPr>
        <p:txBody>
          <a:bodyPr>
            <a:normAutofit fontScale="100000" lnSpcReduction="0"/>
          </a:bodyPr>
          <a:lstStyle/>
          <a:p>
            <a:pPr>
              <a:defRPr sz="1400"/>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title and description">
    <p:spTree>
      <p:nvGrpSpPr>
        <p:cNvPr id="1" name=""/>
        <p:cNvGrpSpPr/>
        <p:nvPr/>
      </p:nvGrpSpPr>
      <p:grpSpPr>
        <a:xfrm>
          <a:off x="0" y="0"/>
          <a:ext cx="0" cy="0"/>
          <a:chOff x="0" y="0"/>
          <a:chExt cx="0" cy="0"/>
        </a:xfrm>
      </p:grpSpPr>
      <p:sp>
        <p:nvSpPr>
          <p:cNvPr id="220" name="Google Shape;179;p10"/>
          <p:cNvSpPr/>
          <p:nvPr/>
        </p:nvSpPr>
        <p:spPr>
          <a:xfrm flipH="1">
            <a:off x="0" y="0"/>
            <a:ext cx="4572000" cy="5143499"/>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221" name="Google Shape;180;p10"/>
          <p:cNvSpPr/>
          <p:nvPr/>
        </p:nvSpPr>
        <p:spPr>
          <a:xfrm rot="5400000">
            <a:off x="1946424" y="2517750"/>
            <a:ext cx="5142901" cy="108600"/>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22" name="Title Text"/>
          <p:cNvSpPr txBox="1"/>
          <p:nvPr>
            <p:ph type="title"/>
          </p:nvPr>
        </p:nvSpPr>
        <p:spPr>
          <a:xfrm>
            <a:off x="265500" y="1233175"/>
            <a:ext cx="4045199" cy="1482301"/>
          </a:xfrm>
          <a:prstGeom prst="rect">
            <a:avLst/>
          </a:prstGeom>
        </p:spPr>
        <p:txBody>
          <a:bodyPr>
            <a:normAutofit fontScale="100000" lnSpcReduction="0"/>
          </a:bodyPr>
          <a:lstStyle>
            <a:lvl1pPr algn="ctr">
              <a:defRPr sz="4200">
                <a:solidFill>
                  <a:srgbClr val="424242"/>
                </a:solidFill>
              </a:defRPr>
            </a:lvl1pPr>
          </a:lstStyle>
          <a:p>
            <a:pPr/>
            <a:r>
              <a:t>Title Text</a:t>
            </a:r>
          </a:p>
        </p:txBody>
      </p:sp>
      <p:sp>
        <p:nvSpPr>
          <p:cNvPr id="223" name="Body Level One…"/>
          <p:cNvSpPr txBox="1"/>
          <p:nvPr>
            <p:ph type="body" sz="quarter" idx="1"/>
          </p:nvPr>
        </p:nvSpPr>
        <p:spPr>
          <a:xfrm>
            <a:off x="265500" y="2779466"/>
            <a:ext cx="4045199" cy="1235098"/>
          </a:xfrm>
          <a:prstGeom prst="rect">
            <a:avLst/>
          </a:prstGeom>
        </p:spPr>
        <p:txBody>
          <a:bodyPr>
            <a:normAutofit fontScale="100000" lnSpcReduction="0"/>
          </a:bodyPr>
          <a:lstStyle>
            <a:lvl1pPr algn="just">
              <a:lnSpc>
                <a:spcPct val="100000"/>
              </a:lnSpc>
              <a:defRPr sz="2100"/>
            </a:lvl1pPr>
            <a:lvl2pPr algn="just">
              <a:lnSpc>
                <a:spcPct val="100000"/>
              </a:lnSpc>
              <a:defRPr sz="2100"/>
            </a:lvl2pPr>
            <a:lvl3pPr algn="just">
              <a:lnSpc>
                <a:spcPct val="100000"/>
              </a:lnSpc>
              <a:defRPr sz="2100"/>
            </a:lvl3pPr>
            <a:lvl4pPr algn="just">
              <a:lnSpc>
                <a:spcPct val="100000"/>
              </a:lnSpc>
              <a:defRPr sz="2100"/>
            </a:lvl4pPr>
            <a:lvl5pPr algn="just">
              <a:lnSpc>
                <a:spcPct val="100000"/>
              </a:lnSpc>
              <a:defRPr sz="2100"/>
            </a:lvl5pPr>
          </a:lstStyle>
          <a:p>
            <a:pPr/>
            <a:r>
              <a:t>Body Level One</a:t>
            </a:r>
          </a:p>
          <a:p>
            <a:pPr lvl="1"/>
            <a:r>
              <a:t>Body Level Two</a:t>
            </a:r>
          </a:p>
          <a:p>
            <a:pPr lvl="2"/>
            <a:r>
              <a:t>Body Level Three</a:t>
            </a:r>
          </a:p>
          <a:p>
            <a:pPr lvl="3"/>
            <a:r>
              <a:t>Body Level Four</a:t>
            </a:r>
          </a:p>
          <a:p>
            <a:pPr lvl="4"/>
            <a:r>
              <a:t>Body Level Five</a:t>
            </a:r>
          </a:p>
        </p:txBody>
      </p:sp>
      <p:sp>
        <p:nvSpPr>
          <p:cNvPr id="224" name="Google Shape;183;p10"/>
          <p:cNvSpPr txBox="1"/>
          <p:nvPr>
            <p:ph type="body" sz="half" idx="13"/>
          </p:nvPr>
        </p:nvSpPr>
        <p:spPr>
          <a:xfrm>
            <a:off x="4939500" y="724199"/>
            <a:ext cx="3837000" cy="3695100"/>
          </a:xfrm>
          <a:prstGeom prst="rect">
            <a:avLst/>
          </a:prstGeom>
        </p:spPr>
        <p:txBody>
          <a:bodyPr anchor="ctr">
            <a:normAutofit fontScale="100000" lnSpcReduction="0"/>
          </a:bodyPr>
          <a:lstStyle/>
          <a:p>
            <a:pPr>
              <a:defRPr>
                <a:solidFill>
                  <a:srgbClr val="FFFFFF"/>
                </a:solidFill>
              </a:defRPr>
            </a:pPr>
          </a:p>
        </p:txBody>
      </p:sp>
      <p:sp>
        <p:nvSpPr>
          <p:cNvPr id="2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285F4"/>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523540" y="4702306"/>
            <a:ext cx="393318" cy="380234"/>
          </a:xfrm>
          <a:prstGeom prst="rect">
            <a:avLst/>
          </a:prstGeom>
          <a:ln w="12700">
            <a:miter lim="400000"/>
          </a:ln>
        </p:spPr>
        <p:txBody>
          <a:bodyPr wrap="none" lIns="91424" tIns="91424" rIns="91424" bIns="91424" anchor="ctr">
            <a:spAutoFit/>
          </a:bodyPr>
          <a:lstStyle>
            <a:lvl1pPr>
              <a:defRPr>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9pPr>
    </p:titleStyle>
    <p:bodyStyle>
      <a:lvl1pPr marL="228600" marR="0" indent="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1pPr>
      <a:lvl2pPr marL="228600" marR="0" indent="4572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2pPr>
      <a:lvl3pPr marL="228600" marR="0" indent="9144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3pPr>
      <a:lvl4pPr marL="228600" marR="0" indent="13716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4pPr>
      <a:lvl5pPr marL="228600" marR="0" indent="18288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5pPr>
      <a:lvl6pPr marL="228600" marR="0" indent="22860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6pPr>
      <a:lvl7pPr marL="228600" marR="0" indent="27432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7pPr>
      <a:lvl8pPr marL="228600" marR="0" indent="32004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8pPr>
      <a:lvl9pPr marL="228600" marR="0" indent="36576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iki.jenkins.io/display/JENKINS/LDAP+Plugin"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iki.jenkins.io/display/JENKINS/Authorize+Project+plugin"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iki.jenkins.io/display/JENKINS/Authorize+Project+plugin"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195;p13"/>
          <p:cNvSpPr txBox="1"/>
          <p:nvPr>
            <p:ph type="ctrTitle"/>
          </p:nvPr>
        </p:nvSpPr>
        <p:spPr>
          <a:xfrm>
            <a:off x="1142174" y="2293899"/>
            <a:ext cx="4743001" cy="1739101"/>
          </a:xfrm>
          <a:prstGeom prst="rect">
            <a:avLst/>
          </a:prstGeom>
        </p:spPr>
        <p:txBody>
          <a:bodyPr/>
          <a:lstStyle/>
          <a:p>
            <a:pPr/>
            <a:r>
              <a:t>Jenkins</a:t>
            </a:r>
          </a:p>
          <a:p>
            <a:pPr/>
          </a:p>
          <a:p>
            <a:pPr algn="just">
              <a:lnSpc>
                <a:spcPct val="115000"/>
              </a:lnSpc>
              <a:defRPr sz="1800">
                <a:solidFill>
                  <a:srgbClr val="666666"/>
                </a:solidFill>
              </a:defRPr>
            </a:pPr>
            <a:r>
              <a:t>DevOps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Available permissions"/>
          <p:cNvSpPr txBox="1"/>
          <p:nvPr>
            <p:ph type="title"/>
          </p:nvPr>
        </p:nvSpPr>
        <p:spPr>
          <a:prstGeom prst="rect">
            <a:avLst/>
          </a:prstGeom>
        </p:spPr>
        <p:txBody>
          <a:bodyPr/>
          <a:lstStyle/>
          <a:p>
            <a:pPr/>
            <a:r>
              <a:t>Available permissions</a:t>
            </a:r>
          </a:p>
        </p:txBody>
      </p:sp>
      <p:sp>
        <p:nvSpPr>
          <p:cNvPr id="277" name="Overall…"/>
          <p:cNvSpPr txBox="1"/>
          <p:nvPr>
            <p:ph type="body" idx="1"/>
          </p:nvPr>
        </p:nvSpPr>
        <p:spPr>
          <a:prstGeom prst="rect">
            <a:avLst/>
          </a:prstGeom>
        </p:spPr>
        <p:txBody>
          <a:bodyPr/>
          <a:lstStyle/>
          <a:p>
            <a:pPr marL="180473" indent="-180473">
              <a:buSzPct val="100000"/>
              <a:buChar char="•"/>
            </a:pPr>
            <a:r>
              <a:t>Overall</a:t>
            </a:r>
          </a:p>
          <a:p>
            <a:pPr marL="180473" indent="-180473">
              <a:buSzPct val="100000"/>
              <a:buChar char="•"/>
            </a:pPr>
            <a:r>
              <a:t>Slave</a:t>
            </a:r>
          </a:p>
          <a:p>
            <a:pPr marL="180473" indent="-180473">
              <a:buSzPct val="100000"/>
              <a:buChar char="•"/>
            </a:pPr>
            <a:r>
              <a:t>Job</a:t>
            </a:r>
          </a:p>
          <a:p>
            <a:pPr marL="180473" indent="-180473">
              <a:buSzPct val="100000"/>
              <a:buChar char="•"/>
            </a:pPr>
            <a:r>
              <a:t>Run</a:t>
            </a:r>
          </a:p>
          <a:p>
            <a:pPr marL="180473" indent="-180473">
              <a:buSzPct val="100000"/>
              <a:buChar char="•"/>
            </a:pPr>
            <a:r>
              <a:t>View</a:t>
            </a:r>
          </a:p>
          <a:p>
            <a:pPr marL="180473" indent="-180473">
              <a:buSzPct val="100000"/>
              <a:buChar char="•"/>
            </a:pPr>
            <a:r>
              <a:t>SCM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Overall"/>
          <p:cNvSpPr txBox="1"/>
          <p:nvPr>
            <p:ph type="title"/>
          </p:nvPr>
        </p:nvSpPr>
        <p:spPr>
          <a:prstGeom prst="rect">
            <a:avLst/>
          </a:prstGeom>
        </p:spPr>
        <p:txBody>
          <a:bodyPr/>
          <a:lstStyle/>
          <a:p>
            <a:pPr/>
            <a:r>
              <a:t>Overall</a:t>
            </a:r>
          </a:p>
        </p:txBody>
      </p:sp>
      <p:graphicFrame>
        <p:nvGraphicFramePr>
          <p:cNvPr id="280" name="Table"/>
          <p:cNvGraphicFramePr/>
          <p:nvPr/>
        </p:nvGraphicFramePr>
        <p:xfrm>
          <a:off x="-858" y="1707476"/>
          <a:ext cx="9158416" cy="347059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148632"/>
                <a:gridCol w="6997082"/>
              </a:tblGrid>
              <a:tr h="500539">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Permission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Description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r>
              <a:tr h="861060">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Administer</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Make system-wide configuration changes.  Perform highly sensitive operations that amounts to full local system access (within the scope granted by the underlying OS).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423862">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Read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View almost all pages within Jenkins.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00539">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RunScripts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Run groovy scripts via the groovy console or groovy cli command.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00539">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UploadPlugins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Upload arbitrary plugins.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670936">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ConfigureUpdateCenter</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Configure update sites and proxy settings.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lave"/>
          <p:cNvSpPr txBox="1"/>
          <p:nvPr>
            <p:ph type="title"/>
          </p:nvPr>
        </p:nvSpPr>
        <p:spPr>
          <a:prstGeom prst="rect">
            <a:avLst/>
          </a:prstGeom>
        </p:spPr>
        <p:txBody>
          <a:bodyPr/>
          <a:lstStyle/>
          <a:p>
            <a:pPr/>
            <a:r>
              <a:t>Slave</a:t>
            </a:r>
          </a:p>
        </p:txBody>
      </p:sp>
      <p:graphicFrame>
        <p:nvGraphicFramePr>
          <p:cNvPr id="283" name="Table"/>
          <p:cNvGraphicFramePr/>
          <p:nvPr/>
        </p:nvGraphicFramePr>
        <p:xfrm>
          <a:off x="12700" y="1708150"/>
          <a:ext cx="9131300" cy="340195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08194"/>
                <a:gridCol w="6710406"/>
              </a:tblGrid>
              <a:tr h="794456">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Permission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Description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r>
              <a:tr h="524003">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Configure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Configure existing slaves.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24003">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Delete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Delete existing slaves.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24003">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Create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Create new slaves.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24003">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Disconnect</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Disconnect slaves or mark slaves as temporarily offline.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24003">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Connect</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Connect slaves or mark slaves as online.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Job"/>
          <p:cNvSpPr txBox="1"/>
          <p:nvPr>
            <p:ph type="title"/>
          </p:nvPr>
        </p:nvSpPr>
        <p:spPr>
          <a:prstGeom prst="rect">
            <a:avLst/>
          </a:prstGeom>
        </p:spPr>
        <p:txBody>
          <a:bodyPr/>
          <a:lstStyle/>
          <a:p>
            <a:pPr/>
            <a:r>
              <a:t>Job</a:t>
            </a:r>
          </a:p>
        </p:txBody>
      </p:sp>
      <p:graphicFrame>
        <p:nvGraphicFramePr>
          <p:cNvPr id="286" name="Table"/>
          <p:cNvGraphicFramePr/>
          <p:nvPr/>
        </p:nvGraphicFramePr>
        <p:xfrm>
          <a:off x="12700" y="1714500"/>
          <a:ext cx="9131300" cy="34702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111142"/>
                <a:gridCol w="8007457"/>
              </a:tblGrid>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Create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Create a new job.</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Delete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Delete an existing job.</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Configure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Update the configuration of an existing job.</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Read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Grants read-only access to project configurations.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81083">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Discover</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Redirect anonymous users to a login form rather than presenting an error message if they don't have permission to view jobs.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Build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Start a new build and cancel a running build.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76808">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Workspace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Retrieve the contents of a workspace that Jenkins has checked out for performing a build.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383267">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Cancel</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000">
                          <a:solidFill>
                            <a:srgbClr val="737373"/>
                          </a:solidFill>
                          <a:latin typeface="Roboto"/>
                          <a:ea typeface="Roboto"/>
                          <a:cs typeface="Roboto"/>
                          <a:sym typeface="Roboto"/>
                        </a:rPr>
                        <a:t>Cancel a running build.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un"/>
          <p:cNvSpPr txBox="1"/>
          <p:nvPr>
            <p:ph type="title"/>
          </p:nvPr>
        </p:nvSpPr>
        <p:spPr>
          <a:prstGeom prst="rect">
            <a:avLst/>
          </a:prstGeom>
        </p:spPr>
        <p:txBody>
          <a:bodyPr/>
          <a:lstStyle/>
          <a:p>
            <a:pPr/>
            <a:r>
              <a:t>Run</a:t>
            </a:r>
          </a:p>
        </p:txBody>
      </p:sp>
      <p:graphicFrame>
        <p:nvGraphicFramePr>
          <p:cNvPr id="289" name="Table"/>
          <p:cNvGraphicFramePr/>
          <p:nvPr/>
        </p:nvGraphicFramePr>
        <p:xfrm>
          <a:off x="-6350" y="1689100"/>
          <a:ext cx="9169400" cy="346399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679730"/>
                <a:gridCol w="7476969"/>
              </a:tblGrid>
              <a:tr h="1297688">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Permission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Description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r>
              <a:tr h="855922">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Delete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Delete specific builds from a build's history.</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1297688">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Update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nSpc>
                          <a:spcPct val="115000"/>
                        </a:lnSpc>
                        <a:defRPr sz="1800">
                          <a:solidFill>
                            <a:srgbClr val="000000"/>
                          </a:solidFill>
                        </a:defRPr>
                      </a:pPr>
                      <a:r>
                        <a:rPr sz="1400">
                          <a:solidFill>
                            <a:srgbClr val="737373"/>
                          </a:solidFill>
                          <a:latin typeface="Roboto"/>
                          <a:ea typeface="Roboto"/>
                          <a:cs typeface="Roboto"/>
                          <a:sym typeface="Roboto"/>
                        </a:rPr>
                        <a:t>Update the description and other properties of a build.  (For example, to leave notes about the cause of a build failure.)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itle"/>
          <p:cNvSpPr txBox="1"/>
          <p:nvPr>
            <p:ph type="title"/>
          </p:nvPr>
        </p:nvSpPr>
        <p:spPr>
          <a:prstGeom prst="rect">
            <a:avLst/>
          </a:prstGeom>
        </p:spPr>
        <p:txBody>
          <a:bodyPr/>
          <a:lstStyle/>
          <a:p>
            <a:pPr/>
          </a:p>
        </p:txBody>
      </p:sp>
      <p:graphicFrame>
        <p:nvGraphicFramePr>
          <p:cNvPr id="292" name="Table"/>
          <p:cNvGraphicFramePr/>
          <p:nvPr/>
        </p:nvGraphicFramePr>
        <p:xfrm>
          <a:off x="12700" y="1727200"/>
          <a:ext cx="9131300" cy="336135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335110"/>
                <a:gridCol w="6783490"/>
              </a:tblGrid>
              <a:tr h="848364">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Permission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Description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r>
              <a:tr h="559559">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Create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Create new views.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59559">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Delete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Delete existing views.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848364">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Configure</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Update the configuration of existing views.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r h="559559">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Read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See any existing views.</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SCM"/>
          <p:cNvSpPr txBox="1"/>
          <p:nvPr>
            <p:ph type="title"/>
          </p:nvPr>
        </p:nvSpPr>
        <p:spPr>
          <a:prstGeom prst="rect">
            <a:avLst/>
          </a:prstGeom>
        </p:spPr>
        <p:txBody>
          <a:bodyPr/>
          <a:lstStyle/>
          <a:p>
            <a:pPr/>
            <a:r>
              <a:t>SCM</a:t>
            </a:r>
          </a:p>
        </p:txBody>
      </p:sp>
      <p:graphicFrame>
        <p:nvGraphicFramePr>
          <p:cNvPr id="295" name="Table"/>
          <p:cNvGraphicFramePr/>
          <p:nvPr/>
        </p:nvGraphicFramePr>
        <p:xfrm>
          <a:off x="19050" y="1746250"/>
          <a:ext cx="9118600" cy="210606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25298"/>
                <a:gridCol w="7380601"/>
              </a:tblGrid>
              <a:tr h="1056461">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Permission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c>
                  <a:txBody>
                    <a:bodyPr/>
                    <a:lstStyle/>
                    <a:p>
                      <a:pPr defTabSz="457200">
                        <a:defRPr sz="1800">
                          <a:solidFill>
                            <a:srgbClr val="000000"/>
                          </a:solidFill>
                        </a:defRPr>
                      </a:pPr>
                      <a:r>
                        <a:rPr b="1" sz="1300">
                          <a:solidFill>
                            <a:srgbClr val="292929"/>
                          </a:solidFill>
                          <a:effectLst>
                            <a:outerShdw sx="100000" sy="100000" kx="0" ky="0" algn="b" rotWithShape="0" blurRad="12700" dist="0" dir="0">
                              <a:srgbClr val="000000">
                                <a:alpha val="0"/>
                              </a:srgbClr>
                            </a:outerShdw>
                          </a:effectLst>
                          <a:latin typeface="+mn-lt"/>
                          <a:ea typeface="+mn-ea"/>
                          <a:cs typeface="+mn-cs"/>
                          <a:sym typeface="Helvetica"/>
                        </a:rPr>
                        <a:t>Description</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solidFill>
                      <a:srgbClr val="F4F5F7"/>
                    </a:solidFill>
                  </a:tcPr>
                </a:tc>
              </a:tr>
              <a:tr h="1056461">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Tag</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c>
                  <a:txBody>
                    <a:bodyPr/>
                    <a:lstStyle/>
                    <a:p>
                      <a:pPr marL="228600" indent="-228600" algn="ctr">
                        <a:lnSpc>
                          <a:spcPct val="115000"/>
                        </a:lnSpc>
                        <a:defRPr sz="1800">
                          <a:solidFill>
                            <a:srgbClr val="000000"/>
                          </a:solidFill>
                        </a:defRPr>
                      </a:pPr>
                      <a:r>
                        <a:rPr>
                          <a:solidFill>
                            <a:srgbClr val="737373"/>
                          </a:solidFill>
                          <a:latin typeface="Roboto"/>
                          <a:ea typeface="Roboto"/>
                          <a:cs typeface="Roboto"/>
                          <a:sym typeface="Roboto"/>
                        </a:rPr>
                        <a:t>Create a new tag in the source code repository for a given build.</a:t>
                      </a:r>
                    </a:p>
                  </a:txBody>
                  <a:tcPr marL="127000" marR="127000" marT="88900" marB="88900" anchor="t" anchorCtr="0" horzOverflow="overflow">
                    <a:lnL w="12700">
                      <a:solidFill>
                        <a:srgbClr val="C1C7D0"/>
                      </a:solidFill>
                      <a:miter lim="400000"/>
                    </a:lnL>
                    <a:lnR w="12700">
                      <a:solidFill>
                        <a:srgbClr val="C1C7D0"/>
                      </a:solidFill>
                      <a:miter lim="400000"/>
                    </a:lnR>
                    <a:lnT w="12700">
                      <a:solidFill>
                        <a:srgbClr val="C1C7D0"/>
                      </a:solidFill>
                      <a:miter lim="400000"/>
                    </a:lnT>
                    <a:lnB w="12700">
                      <a:solidFill>
                        <a:srgbClr val="C1C7D0"/>
                      </a:solidFill>
                      <a:miter lim="400000"/>
                    </a:lnB>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LDAP Integration"/>
          <p:cNvSpPr txBox="1"/>
          <p:nvPr>
            <p:ph type="title"/>
          </p:nvPr>
        </p:nvSpPr>
        <p:spPr>
          <a:prstGeom prst="rect">
            <a:avLst/>
          </a:prstGeom>
        </p:spPr>
        <p:txBody>
          <a:bodyPr/>
          <a:lstStyle/>
          <a:p>
            <a:pPr/>
            <a:r>
              <a:t>LDAP Integration</a:t>
            </a:r>
          </a:p>
        </p:txBody>
      </p:sp>
      <p:sp>
        <p:nvSpPr>
          <p:cNvPr id="298" name="https://wiki.jenkins.io/display/JENKINS/LDAP+Plugin…"/>
          <p:cNvSpPr txBox="1"/>
          <p:nvPr>
            <p:ph type="body" idx="1"/>
          </p:nvPr>
        </p:nvSpPr>
        <p:spPr>
          <a:prstGeom prst="rect">
            <a:avLst/>
          </a:prstGeom>
        </p:spPr>
        <p:txBody>
          <a:bodyPr/>
          <a:lstStyle/>
          <a:p>
            <a:pPr/>
            <a:r>
              <a:rPr u="sng">
                <a:solidFill>
                  <a:schemeClr val="accent5"/>
                </a:solidFill>
                <a:uFill>
                  <a:solidFill>
                    <a:schemeClr val="accent5"/>
                  </a:solidFill>
                </a:uFill>
                <a:hlinkClick r:id="rId2" invalidUrl="" action="" tgtFrame="" tooltip="" history="1" highlightClick="0" endSnd="0"/>
              </a:rPr>
              <a:t>https://wiki.jenkins.io/display/JENKINS/LDAP+Plugin</a:t>
            </a:r>
          </a:p>
          <a:p>
            <a:pPr/>
          </a:p>
          <a:p>
            <a:pPr/>
            <a:r>
              <a:t>This plugin provides yet another way of authenticating users using LDAP. It can be used with LDAP servers like Active Directory or OpenLDAP among others. </a:t>
            </a:r>
          </a:p>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LDAP - Config"/>
          <p:cNvSpPr txBox="1"/>
          <p:nvPr>
            <p:ph type="title"/>
          </p:nvPr>
        </p:nvSpPr>
        <p:spPr>
          <a:prstGeom prst="rect">
            <a:avLst/>
          </a:prstGeom>
        </p:spPr>
        <p:txBody>
          <a:bodyPr/>
          <a:lstStyle/>
          <a:p>
            <a:pPr/>
            <a:r>
              <a:t>LDAP - Config</a:t>
            </a:r>
          </a:p>
        </p:txBody>
      </p:sp>
      <p:pic>
        <p:nvPicPr>
          <p:cNvPr id="301" name="Image" descr="Image"/>
          <p:cNvPicPr>
            <a:picLocks noChangeAspect="1"/>
          </p:cNvPicPr>
          <p:nvPr/>
        </p:nvPicPr>
        <p:blipFill>
          <a:blip r:embed="rId2">
            <a:extLst/>
          </a:blip>
          <a:stretch>
            <a:fillRect/>
          </a:stretch>
        </p:blipFill>
        <p:spPr>
          <a:xfrm>
            <a:off x="1433349" y="1685999"/>
            <a:ext cx="7700795" cy="34575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LDAP - Config"/>
          <p:cNvSpPr txBox="1"/>
          <p:nvPr>
            <p:ph type="title"/>
          </p:nvPr>
        </p:nvSpPr>
        <p:spPr>
          <a:prstGeom prst="rect">
            <a:avLst/>
          </a:prstGeom>
        </p:spPr>
        <p:txBody>
          <a:bodyPr/>
          <a:lstStyle/>
          <a:p>
            <a:pPr/>
            <a:r>
              <a:t>LDAP - Config</a:t>
            </a:r>
          </a:p>
        </p:txBody>
      </p:sp>
      <p:pic>
        <p:nvPicPr>
          <p:cNvPr id="304" name="Image" descr="Image"/>
          <p:cNvPicPr>
            <a:picLocks noChangeAspect="1"/>
          </p:cNvPicPr>
          <p:nvPr/>
        </p:nvPicPr>
        <p:blipFill>
          <a:blip r:embed="rId2">
            <a:extLst/>
          </a:blip>
          <a:stretch>
            <a:fillRect/>
          </a:stretch>
        </p:blipFill>
        <p:spPr>
          <a:xfrm>
            <a:off x="1594434" y="1731507"/>
            <a:ext cx="7511466" cy="336648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Learning outcomes"/>
          <p:cNvSpPr txBox="1"/>
          <p:nvPr>
            <p:ph type="title"/>
          </p:nvPr>
        </p:nvSpPr>
        <p:spPr>
          <a:prstGeom prst="rect">
            <a:avLst/>
          </a:prstGeom>
        </p:spPr>
        <p:txBody>
          <a:bodyPr/>
          <a:lstStyle/>
          <a:p>
            <a:pPr/>
            <a:r>
              <a:t>Learning outcomes</a:t>
            </a:r>
          </a:p>
        </p:txBody>
      </p:sp>
      <p:sp>
        <p:nvSpPr>
          <p:cNvPr id="253" name="Understand Authorization and Authentication in Jenkins…"/>
          <p:cNvSpPr txBox="1"/>
          <p:nvPr>
            <p:ph type="body" idx="1"/>
          </p:nvPr>
        </p:nvSpPr>
        <p:spPr>
          <a:prstGeom prst="rect">
            <a:avLst/>
          </a:prstGeom>
        </p:spPr>
        <p:txBody>
          <a:bodyPr/>
          <a:lstStyle/>
          <a:p>
            <a:pPr marL="180473" indent="-180473">
              <a:buSzPct val="100000"/>
              <a:buChar char="•"/>
            </a:pPr>
            <a:r>
              <a:t>Understand Authorization and Authentication in Jenkins</a:t>
            </a:r>
          </a:p>
          <a:p>
            <a:pPr marL="180473" indent="-180473">
              <a:buSzPct val="100000"/>
              <a:buChar char="•"/>
            </a:pPr>
            <a:r>
              <a:t>Disable security</a:t>
            </a:r>
          </a:p>
          <a:p>
            <a:pPr marL="180473" indent="-180473">
              <a:buSzPct val="100000"/>
              <a:buChar char="•"/>
            </a:pPr>
            <a:r>
              <a:t>Configure Matrix based security and understand permissions</a:t>
            </a:r>
          </a:p>
          <a:p>
            <a:pPr marL="180473" indent="-180473">
              <a:buSzPct val="100000"/>
              <a:buChar char="•"/>
            </a:pPr>
            <a:r>
              <a:t>Understand how to configure LDAP in Jenkins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LDAP - Config"/>
          <p:cNvSpPr txBox="1"/>
          <p:nvPr>
            <p:ph type="title"/>
          </p:nvPr>
        </p:nvSpPr>
        <p:spPr>
          <a:prstGeom prst="rect">
            <a:avLst/>
          </a:prstGeom>
        </p:spPr>
        <p:txBody>
          <a:bodyPr/>
          <a:lstStyle/>
          <a:p>
            <a:pPr/>
            <a:r>
              <a:t>LDAP - Config</a:t>
            </a:r>
          </a:p>
        </p:txBody>
      </p:sp>
      <p:pic>
        <p:nvPicPr>
          <p:cNvPr id="307" name="Image" descr="Image"/>
          <p:cNvPicPr>
            <a:picLocks noChangeAspect="1"/>
          </p:cNvPicPr>
          <p:nvPr/>
        </p:nvPicPr>
        <p:blipFill>
          <a:blip r:embed="rId2">
            <a:extLst/>
          </a:blip>
          <a:stretch>
            <a:fillRect/>
          </a:stretch>
        </p:blipFill>
        <p:spPr>
          <a:xfrm>
            <a:off x="2298766" y="1710502"/>
            <a:ext cx="6845234" cy="340849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LDAP - Notes"/>
          <p:cNvSpPr txBox="1"/>
          <p:nvPr>
            <p:ph type="title"/>
          </p:nvPr>
        </p:nvSpPr>
        <p:spPr>
          <a:prstGeom prst="rect">
            <a:avLst/>
          </a:prstGeom>
        </p:spPr>
        <p:txBody>
          <a:bodyPr/>
          <a:lstStyle/>
          <a:p>
            <a:pPr/>
            <a:r>
              <a:t>LDAP - Notes</a:t>
            </a:r>
          </a:p>
        </p:txBody>
      </p:sp>
      <p:sp>
        <p:nvSpPr>
          <p:cNvPr id="310" name="It is strongly encouraged that you upgrade to at least version 1.15 of the LDAP plugin as that version includes the Test LDAP settings button which contains a number of important diagnostic checks to validate subtle issues with your LDAP configuration."/>
          <p:cNvSpPr txBox="1"/>
          <p:nvPr>
            <p:ph type="body" idx="1"/>
          </p:nvPr>
        </p:nvSpPr>
        <p:spPr>
          <a:prstGeom prst="rect">
            <a:avLst/>
          </a:prstGeom>
        </p:spPr>
        <p:txBody>
          <a:bodyPr/>
          <a:lstStyle/>
          <a:p>
            <a:pPr/>
            <a:r>
              <a:t>It is </a:t>
            </a:r>
            <a:r>
              <a:rPr b="1"/>
              <a:t>strongly</a:t>
            </a:r>
            <a:r>
              <a:t> encouraged that you upgrade to at least version 1.15 of the LDAP plugin as that version includes the </a:t>
            </a:r>
            <a:r>
              <a:rPr>
                <a:latin typeface="Courier"/>
                <a:ea typeface="Courier"/>
                <a:cs typeface="Courier"/>
                <a:sym typeface="Courier"/>
              </a:rPr>
              <a:t>Test LDAP settings</a:t>
            </a:r>
            <a:r>
              <a:t> button which contains a number of important diagnostic checks to validate subtle issues with your LDAP configuration.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LDAP - Notes"/>
          <p:cNvSpPr txBox="1"/>
          <p:nvPr>
            <p:ph type="title"/>
          </p:nvPr>
        </p:nvSpPr>
        <p:spPr>
          <a:prstGeom prst="rect">
            <a:avLst/>
          </a:prstGeom>
        </p:spPr>
        <p:txBody>
          <a:bodyPr/>
          <a:lstStyle/>
          <a:p>
            <a:pPr/>
            <a:r>
              <a:t>LDAP - Notes</a:t>
            </a:r>
          </a:p>
        </p:txBody>
      </p:sp>
      <p:sp>
        <p:nvSpPr>
          <p:cNvPr id="313" name="Existing LDAP users are strongly encouraged to upgrade to this version and use the button to ensure that their existing configuration does not have subtle issues (most common subtle issues revolve around group resolution and user lookup and typically surface for users as issues with API token or Jenkins CLI access but can also appear with features such as the Authorize Project plugin or other plugins that require details of user permissions or group membership outside of a user's web session)"/>
          <p:cNvSpPr txBox="1"/>
          <p:nvPr>
            <p:ph type="body" idx="1"/>
          </p:nvPr>
        </p:nvSpPr>
        <p:spPr>
          <a:prstGeom prst="rect">
            <a:avLst/>
          </a:prstGeom>
        </p:spPr>
        <p:txBody>
          <a:bodyPr/>
          <a:lstStyle/>
          <a:p>
            <a:pPr/>
            <a:r>
              <a:t>Existing LDAP users are strongly encouraged to upgrade to this version and use the button to ensure that their existing configuration does not have subtle issues (most common subtle issues revolve around group resolution and user lookup and typically surface for users as issues with API token or Jenkins CLI access but can also appear with features such as the </a:t>
            </a:r>
            <a:r>
              <a:rPr>
                <a:solidFill>
                  <a:srgbClr val="4B758B"/>
                </a:solidFill>
                <a:hlinkClick r:id="rId2" invalidUrl="" action="" tgtFrame="" tooltip="" history="1" highlightClick="0" endSnd="0"/>
              </a:rPr>
              <a:t>Authorize Project plugin</a:t>
            </a:r>
            <a:r>
              <a:t> or other plugins that require details of user permissions or group membership outside of a user's web session)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Authorize - LDAP"/>
          <p:cNvSpPr txBox="1"/>
          <p:nvPr>
            <p:ph type="title"/>
          </p:nvPr>
        </p:nvSpPr>
        <p:spPr>
          <a:prstGeom prst="rect">
            <a:avLst/>
          </a:prstGeom>
        </p:spPr>
        <p:txBody>
          <a:bodyPr/>
          <a:lstStyle/>
          <a:p>
            <a:pPr/>
            <a:r>
              <a:t>Authorize - LDAP</a:t>
            </a:r>
          </a:p>
        </p:txBody>
      </p:sp>
      <p:sp>
        <p:nvSpPr>
          <p:cNvPr id="316" name="https://wiki.jenkins.io/display/JENKINS/Authorize+Project+plugin…"/>
          <p:cNvSpPr txBox="1"/>
          <p:nvPr>
            <p:ph type="body" idx="1"/>
          </p:nvPr>
        </p:nvSpPr>
        <p:spPr>
          <a:prstGeom prst="rect">
            <a:avLst/>
          </a:prstGeom>
        </p:spPr>
        <p:txBody>
          <a:bodyPr/>
          <a:lstStyle/>
          <a:p>
            <a:pPr/>
            <a:r>
              <a:rPr u="sng">
                <a:solidFill>
                  <a:schemeClr val="accent5"/>
                </a:solidFill>
                <a:uFill>
                  <a:solidFill>
                    <a:schemeClr val="accent5"/>
                  </a:solidFill>
                </a:uFill>
                <a:hlinkClick r:id="rId2" invalidUrl="" action="" tgtFrame="" tooltip="" history="1" highlightClick="0" endSnd="0"/>
              </a:rPr>
              <a:t>https://wiki.jenkins.io/display/JENKINS/Authorize+Project+plugin</a:t>
            </a:r>
          </a:p>
          <a:p>
            <a:pPr/>
          </a:p>
          <a:p>
            <a:pPr marL="180473" indent="-180473">
              <a:buSzPct val="100000"/>
              <a:buChar char="•"/>
            </a:pPr>
            <a:r>
              <a:t>Configure projects to run with specified authorization.</a:t>
            </a:r>
          </a:p>
          <a:p>
            <a:pPr marL="180473" indent="-180473">
              <a:buSzPct val="100000"/>
              <a:buChar char="•"/>
            </a:pPr>
            <a:r>
              <a:t>Provides following ways to specify authorization.</a:t>
            </a:r>
          </a:p>
          <a:p>
            <a:pPr marL="0" defTabSz="457200">
              <a:lnSpc>
                <a:spcPct val="100000"/>
              </a:lnSpc>
              <a:defRPr sz="1400">
                <a:solidFill>
                  <a:srgbClr val="172B4D"/>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3. Security"/>
          <p:cNvSpPr txBox="1"/>
          <p:nvPr>
            <p:ph type="title"/>
          </p:nvPr>
        </p:nvSpPr>
        <p:spPr>
          <a:prstGeom prst="rect">
            <a:avLst/>
          </a:prstGeom>
        </p:spPr>
        <p:txBody>
          <a:bodyPr/>
          <a:lstStyle/>
          <a:p>
            <a:pPr/>
            <a:r>
              <a:t>3. Security</a:t>
            </a:r>
          </a:p>
        </p:txBody>
      </p:sp>
      <p:sp>
        <p:nvSpPr>
          <p:cNvPr id="256" name="User management…"/>
          <p:cNvSpPr txBox="1"/>
          <p:nvPr>
            <p:ph type="body" idx="1"/>
          </p:nvPr>
        </p:nvSpPr>
        <p:spPr>
          <a:prstGeom prst="rect">
            <a:avLst/>
          </a:prstGeom>
        </p:spPr>
        <p:txBody>
          <a:bodyPr/>
          <a:lstStyle/>
          <a:p>
            <a:pPr marL="180473" indent="-180473">
              <a:buSzPct val="100000"/>
              <a:buChar char="•"/>
            </a:pPr>
            <a:r>
              <a:t>User management</a:t>
            </a:r>
          </a:p>
          <a:p>
            <a:pPr marL="180473" indent="-180473">
              <a:buSzPct val="100000"/>
              <a:buChar char="•"/>
            </a:pPr>
            <a:r>
              <a:t>Various Security measures</a:t>
            </a:r>
          </a:p>
          <a:p>
            <a:pPr marL="180473" indent="-180473">
              <a:buSzPct val="100000"/>
              <a:buChar char="•"/>
            </a:pPr>
            <a:r>
              <a:t>Matrix-Based Security</a:t>
            </a:r>
          </a:p>
          <a:p>
            <a:pPr marL="180473" indent="-180473">
              <a:buSzPct val="100000"/>
              <a:buChar char="•"/>
            </a:pPr>
            <a:r>
              <a:t>Source code management using GitHub</a:t>
            </a:r>
          </a:p>
          <a:p>
            <a:pPr marL="180473" indent="-180473">
              <a:buSzPct val="100000"/>
              <a:buChar char="•"/>
            </a:pPr>
            <a:r>
              <a:t>LDAP Integration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ecuring Jenkins"/>
          <p:cNvSpPr txBox="1"/>
          <p:nvPr>
            <p:ph type="title"/>
          </p:nvPr>
        </p:nvSpPr>
        <p:spPr>
          <a:prstGeom prst="rect">
            <a:avLst/>
          </a:prstGeom>
        </p:spPr>
        <p:txBody>
          <a:bodyPr/>
          <a:lstStyle/>
          <a:p>
            <a:pPr/>
            <a:r>
              <a:t>Securing Jenkins</a:t>
            </a:r>
          </a:p>
        </p:txBody>
      </p:sp>
      <p:sp>
        <p:nvSpPr>
          <p:cNvPr id="259" name="Securing Jenkins has two aspects to it…"/>
          <p:cNvSpPr txBox="1"/>
          <p:nvPr>
            <p:ph type="body" sz="half" idx="1"/>
          </p:nvPr>
        </p:nvSpPr>
        <p:spPr>
          <a:xfrm>
            <a:off x="471900" y="1919074"/>
            <a:ext cx="5505689" cy="2710201"/>
          </a:xfrm>
          <a:prstGeom prst="rect">
            <a:avLst/>
          </a:prstGeom>
        </p:spPr>
        <p:txBody>
          <a:bodyPr/>
          <a:lstStyle/>
          <a:p>
            <a:pPr indent="-228600"/>
            <a:r>
              <a:t>Securing Jenkins has two aspects to it </a:t>
            </a:r>
          </a:p>
          <a:p>
            <a:pPr marL="180473" indent="-180473">
              <a:buSzPct val="100000"/>
              <a:buChar char="•"/>
            </a:pPr>
          </a:p>
          <a:p>
            <a:pPr marL="180473" indent="-180473">
              <a:buSzPct val="100000"/>
              <a:buChar char="•"/>
            </a:pPr>
            <a:r>
              <a:t>Access control, which ensures users are authenticated when accessing Jenkins and their activities are authorised </a:t>
            </a:r>
          </a:p>
          <a:p>
            <a:pPr marL="180473" indent="-180473">
              <a:buSzPct val="100000"/>
              <a:buChar char="•"/>
            </a:pPr>
          </a:p>
          <a:p>
            <a:pPr marL="180473" indent="-180473">
              <a:buSzPct val="100000"/>
              <a:buChar char="•"/>
            </a:pPr>
            <a:r>
              <a:t>Protecting Jenkins against external threats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Access Control"/>
          <p:cNvSpPr txBox="1"/>
          <p:nvPr>
            <p:ph type="title"/>
          </p:nvPr>
        </p:nvSpPr>
        <p:spPr>
          <a:prstGeom prst="rect">
            <a:avLst/>
          </a:prstGeom>
        </p:spPr>
        <p:txBody>
          <a:bodyPr/>
          <a:lstStyle/>
          <a:p>
            <a:pPr/>
            <a:r>
              <a:t>Access Control</a:t>
            </a:r>
          </a:p>
        </p:txBody>
      </p:sp>
      <p:sp>
        <p:nvSpPr>
          <p:cNvPr id="262" name="Authentication - Protects Jenkins from the external threats , Locks the Jenkins UI. Only few people can access it.…"/>
          <p:cNvSpPr txBox="1"/>
          <p:nvPr>
            <p:ph type="body" idx="1"/>
          </p:nvPr>
        </p:nvSpPr>
        <p:spPr>
          <a:prstGeom prst="rect">
            <a:avLst/>
          </a:prstGeom>
        </p:spPr>
        <p:txBody>
          <a:bodyPr/>
          <a:lstStyle/>
          <a:p>
            <a:pPr marL="180473" indent="-180473">
              <a:buSzPct val="100000"/>
              <a:buChar char="•"/>
            </a:pPr>
            <a:r>
              <a:t>Authentication - Protects Jenkins from the external threats , Locks the Jenkins UI. Only few people can access it.</a:t>
            </a:r>
          </a:p>
          <a:p>
            <a:pPr marL="180473" indent="-180473">
              <a:buSzPct val="100000"/>
              <a:buChar char="•"/>
            </a:pPr>
          </a:p>
          <a:p>
            <a:pPr marL="180473" indent="-180473">
              <a:buSzPct val="100000"/>
              <a:buChar char="•"/>
            </a:pPr>
          </a:p>
          <a:p>
            <a:pPr marL="180473" indent="-180473">
              <a:buSzPct val="100000"/>
              <a:buChar char="•"/>
            </a:pPr>
            <a:r>
              <a:t>Authorization - Those who have access to it , what they can access.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Access Control"/>
          <p:cNvSpPr txBox="1"/>
          <p:nvPr>
            <p:ph type="title"/>
          </p:nvPr>
        </p:nvSpPr>
        <p:spPr>
          <a:prstGeom prst="rect">
            <a:avLst/>
          </a:prstGeom>
        </p:spPr>
        <p:txBody>
          <a:bodyPr/>
          <a:lstStyle/>
          <a:p>
            <a:pPr/>
            <a:r>
              <a:t>Access Control</a:t>
            </a:r>
          </a:p>
        </p:txBody>
      </p:sp>
      <p:sp>
        <p:nvSpPr>
          <p:cNvPr id="265" name="This allows you to lock down the access to Jenkins UI so that Users are authenticated and appropriate set of permissions are given to them. This setting is controlled mainly by two axes:…"/>
          <p:cNvSpPr txBox="1"/>
          <p:nvPr>
            <p:ph type="body" idx="1"/>
          </p:nvPr>
        </p:nvSpPr>
        <p:spPr>
          <a:prstGeom prst="rect">
            <a:avLst/>
          </a:prstGeom>
        </p:spPr>
        <p:txBody>
          <a:bodyPr/>
          <a:lstStyle/>
          <a:p>
            <a:pPr/>
            <a:r>
              <a:t>This allows you to lock down the access to Jenkins UI so that Users are authenticated and appropriate set of permissions are given to them. This setting is controlled mainly by two axes:</a:t>
            </a:r>
          </a:p>
          <a:p>
            <a:pPr marL="180473" indent="-180473">
              <a:buSzPct val="100000"/>
              <a:buChar char="•"/>
            </a:pPr>
            <a:r>
              <a:t>Security Realm, which determines users and their passwords as well as what groups the users belong to.</a:t>
            </a:r>
          </a:p>
          <a:p>
            <a:pPr marL="180473" indent="-180473">
              <a:buSzPct val="100000"/>
              <a:buChar char="•"/>
            </a:pPr>
            <a:r>
              <a:t>Authorization Strategy, which determines who has access to what.</a:t>
            </a:r>
          </a:p>
          <a:p>
            <a:pPr indent="-228600"/>
          </a:p>
          <a:p>
            <a:pPr indent="-228600"/>
            <a:r>
              <a:t>These axis are Orthogonal and has to be configured individually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Protect Jenkins from other threats"/>
          <p:cNvSpPr txBox="1"/>
          <p:nvPr>
            <p:ph type="title"/>
          </p:nvPr>
        </p:nvSpPr>
        <p:spPr>
          <a:prstGeom prst="rect">
            <a:avLst/>
          </a:prstGeom>
        </p:spPr>
        <p:txBody>
          <a:bodyPr/>
          <a:lstStyle/>
          <a:p>
            <a:pPr/>
            <a:r>
              <a:t>Protect Jenkins from other threats</a:t>
            </a:r>
          </a:p>
        </p:txBody>
      </p:sp>
      <p:sp>
        <p:nvSpPr>
          <p:cNvPr id="268" name="To be aware of these features…"/>
          <p:cNvSpPr txBox="1"/>
          <p:nvPr>
            <p:ph type="body" idx="1"/>
          </p:nvPr>
        </p:nvSpPr>
        <p:spPr>
          <a:prstGeom prst="rect">
            <a:avLst/>
          </a:prstGeom>
        </p:spPr>
        <p:txBody>
          <a:bodyPr/>
          <a:lstStyle/>
          <a:p>
            <a:pPr indent="-228600"/>
            <a:r>
              <a:t>To be aware of these features </a:t>
            </a:r>
          </a:p>
          <a:p>
            <a:pPr indent="-228600"/>
          </a:p>
          <a:p>
            <a:pPr marL="180473" indent="-180473">
              <a:buSzPct val="100000"/>
              <a:buChar char="•"/>
            </a:pPr>
            <a:r>
              <a:t>CSRF Protection — Prevents a remote attack against Jenkins running inside your premises.</a:t>
            </a:r>
          </a:p>
          <a:p>
            <a:pPr marL="180473" indent="-180473">
              <a:buSzPct val="100000"/>
              <a:buChar char="•"/>
            </a:pPr>
            <a:r>
              <a:t>Protects Jenkins master from malicious builds</a:t>
            </a:r>
          </a:p>
          <a:p>
            <a:pPr marL="180473" indent="-180473">
              <a:buSzPct val="100000"/>
              <a:buChar char="•"/>
            </a:pPr>
            <a:r>
              <a:t>Protect Jenkins master from malicious build agents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Disabling security"/>
          <p:cNvSpPr txBox="1"/>
          <p:nvPr>
            <p:ph type="title"/>
          </p:nvPr>
        </p:nvSpPr>
        <p:spPr>
          <a:prstGeom prst="rect">
            <a:avLst/>
          </a:prstGeom>
        </p:spPr>
        <p:txBody>
          <a:bodyPr/>
          <a:lstStyle/>
          <a:p>
            <a:pPr/>
            <a:r>
              <a:t>Disabling security</a:t>
            </a:r>
          </a:p>
        </p:txBody>
      </p:sp>
      <p:sp>
        <p:nvSpPr>
          <p:cNvPr id="271" name="Accidentally set up a security realm / authorisation in such a way that you may no longer be able to reconfigure Jenkins…"/>
          <p:cNvSpPr txBox="1"/>
          <p:nvPr>
            <p:ph type="body" idx="1"/>
          </p:nvPr>
        </p:nvSpPr>
        <p:spPr>
          <a:prstGeom prst="rect">
            <a:avLst/>
          </a:prstGeom>
        </p:spPr>
        <p:txBody>
          <a:bodyPr/>
          <a:lstStyle/>
          <a:p>
            <a:pPr/>
            <a:r>
              <a:t>Accidentally set up a security realm / authorisation in such a way that you may no longer be able to reconfigure Jenkins </a:t>
            </a:r>
          </a:p>
          <a:p>
            <a:pPr marL="180473" indent="-180473">
              <a:buSzPct val="100000"/>
              <a:buChar char="•"/>
            </a:pPr>
            <a:r>
              <a:t>Stop Jenkins</a:t>
            </a:r>
          </a:p>
          <a:p>
            <a:pPr marL="180473" indent="-180473">
              <a:buSzPct val="100000"/>
              <a:buChar char="•"/>
            </a:pPr>
            <a:r>
              <a:t>In $Jenkins_Home find config.xml</a:t>
            </a:r>
          </a:p>
          <a:p>
            <a:pPr marL="180473" indent="-180473">
              <a:buSzPct val="100000"/>
              <a:buChar char="•"/>
            </a:pPr>
            <a:r>
              <a:t>Look up &lt;useSecurity&gt;true&lt;/useSecurity&gt;</a:t>
            </a:r>
          </a:p>
          <a:p>
            <a:pPr marL="180473" indent="-180473">
              <a:buSzPct val="100000"/>
              <a:buChar char="•"/>
            </a:pPr>
            <a:r>
              <a:t>Replace true with false</a:t>
            </a:r>
          </a:p>
          <a:p>
            <a:pPr marL="180473" indent="-180473">
              <a:buSzPct val="100000"/>
              <a:buChar char="•"/>
            </a:pPr>
            <a:r>
              <a:t>Remove elements authorizationStrategy and securityRealm</a:t>
            </a:r>
          </a:p>
          <a:p>
            <a:pPr marL="180473" indent="-180473">
              <a:buSzPct val="100000"/>
              <a:buChar char="•"/>
            </a:pPr>
            <a:r>
              <a:t>If still not working try renaming or deleting config.xml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Matrix-based security"/>
          <p:cNvSpPr txBox="1"/>
          <p:nvPr>
            <p:ph type="title"/>
          </p:nvPr>
        </p:nvSpPr>
        <p:spPr>
          <a:prstGeom prst="rect">
            <a:avLst/>
          </a:prstGeom>
        </p:spPr>
        <p:txBody>
          <a:bodyPr/>
          <a:lstStyle/>
          <a:p>
            <a:pPr/>
            <a:r>
              <a:t>Matrix-based security</a:t>
            </a:r>
          </a:p>
        </p:txBody>
      </p:sp>
      <p:sp>
        <p:nvSpPr>
          <p:cNvPr id="274" name="Matrix-based security is one of the authorization strategies available for securing Jenkins.  It allows you to grant specific permissions to users and groups."/>
          <p:cNvSpPr txBox="1"/>
          <p:nvPr>
            <p:ph type="body" idx="1"/>
          </p:nvPr>
        </p:nvSpPr>
        <p:spPr>
          <a:prstGeom prst="rect">
            <a:avLst/>
          </a:prstGeom>
        </p:spPr>
        <p:txBody>
          <a:bodyPr/>
          <a:lstStyle/>
          <a:p>
            <a:pPr/>
            <a:r>
              <a:t>Matrix-based security is one of the authorization strategies available for securing Jenkins.  It allows you to grant specific permissions to users and groups.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llegePresentation">
  <a:themeElements>
    <a:clrScheme name="CollegePresentation">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CollegePresentation">
      <a:majorFont>
        <a:latin typeface="Arial"/>
        <a:ea typeface="Arial"/>
        <a:cs typeface="Arial"/>
      </a:majorFont>
      <a:minorFont>
        <a:latin typeface="Helvetica"/>
        <a:ea typeface="Helvetica"/>
        <a:cs typeface="Helvetica"/>
      </a:minorFont>
    </a:fontScheme>
    <a:fmtScheme name="College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llegePresentation">
  <a:themeElements>
    <a:clrScheme name="CollegePresentation">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CollegePresentation">
      <a:majorFont>
        <a:latin typeface="Arial"/>
        <a:ea typeface="Arial"/>
        <a:cs typeface="Arial"/>
      </a:majorFont>
      <a:minorFont>
        <a:latin typeface="Helvetica"/>
        <a:ea typeface="Helvetica"/>
        <a:cs typeface="Helvetica"/>
      </a:minorFont>
    </a:fontScheme>
    <a:fmtScheme name="College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