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0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3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8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7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54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9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0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4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6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7A01F8-557B-469A-B6C1-9B7AA7D8FE3A}" type="datetimeFigureOut">
              <a:rPr lang="en-SG" smtClean="0"/>
              <a:t>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84E64A-3D28-4D77-913B-ED3CDC8FAE67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dataset/resident-working-persons-aged-15-years-over-by-planning-area-gross-monthly-income-from-work-20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B0B-FC89-42D0-B490-188B333F1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Analysis of accessible food services to low income</a:t>
            </a:r>
            <a:br>
              <a:rPr lang="en-GB" b="1" dirty="0"/>
            </a:br>
            <a:r>
              <a:rPr lang="en-SG" b="1" dirty="0"/>
              <a:t>households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83ED4-A5D4-4285-81C3-C1DBFC9BE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IBM Data Science Capstone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206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218-1DDE-4847-B416-0ED7A32F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- Problem:</a:t>
            </a:r>
          </a:p>
          <a:p>
            <a:pPr lvl="1"/>
            <a:r>
              <a:rPr lang="en-SG" dirty="0"/>
              <a:t>Singapore lockdown due to COVID-19, circuit breaker implementations</a:t>
            </a:r>
          </a:p>
          <a:p>
            <a:pPr lvl="1"/>
            <a:r>
              <a:rPr lang="en-SG" dirty="0"/>
              <a:t>Low income families with low access to budget food services affected</a:t>
            </a:r>
          </a:p>
          <a:p>
            <a:pPr lvl="1"/>
            <a:r>
              <a:rPr lang="en-SG" dirty="0"/>
              <a:t>High living expenses, insufficient financial support</a:t>
            </a:r>
          </a:p>
          <a:p>
            <a:r>
              <a:rPr lang="en-SG" b="1" dirty="0"/>
              <a:t>- Objective: </a:t>
            </a:r>
          </a:p>
          <a:p>
            <a:pPr lvl="1"/>
            <a:r>
              <a:rPr lang="en-GB" dirty="0"/>
              <a:t>Identify planning areas with clusters of low income households with limited budget food services in their vicinity</a:t>
            </a:r>
          </a:p>
          <a:p>
            <a:pPr lvl="1"/>
            <a:r>
              <a:rPr lang="en-GB" dirty="0"/>
              <a:t>Insights for charity entities to prioritised planning areas for food charity handouts to maximise the effectiveness of a community support initiative.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49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218-1DDE-4847-B416-0ED7A32F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- 2015 population data of Singapore residents by planning area and income bracket</a:t>
            </a:r>
          </a:p>
          <a:p>
            <a:endParaRPr lang="en-SG" dirty="0"/>
          </a:p>
          <a:p>
            <a:r>
              <a:rPr lang="en-SG" dirty="0"/>
              <a:t>- By </a:t>
            </a:r>
            <a:r>
              <a:rPr lang="en-GB" dirty="0"/>
              <a:t>Singapore Ministry of Trade and Industry - Department of </a:t>
            </a:r>
            <a:r>
              <a:rPr lang="en-SG" dirty="0"/>
              <a:t>Statistics</a:t>
            </a:r>
          </a:p>
          <a:p>
            <a:pPr lvl="1"/>
            <a:r>
              <a:rPr lang="en-SG" dirty="0">
                <a:hlinkClick r:id="rId2"/>
              </a:rPr>
              <a:t>https://data.gov.sg/dataset/resident-working-persons-aged-15-years-over-by-planning-area-gross-monthly-income-from-work-2015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27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218-1DDE-4847-B416-0ED7A32F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- Identify population number in each income bracket for each planning area</a:t>
            </a:r>
          </a:p>
          <a:p>
            <a:r>
              <a:rPr lang="en-GB" sz="1800" dirty="0"/>
              <a:t>- Using </a:t>
            </a:r>
            <a:r>
              <a:rPr lang="en-GB" sz="1800" dirty="0" err="1"/>
              <a:t>Fourspace</a:t>
            </a:r>
            <a:r>
              <a:rPr lang="en-GB" sz="1800" dirty="0"/>
              <a:t> API, search for recommended budget food services in a 2.5km radius vicinity</a:t>
            </a:r>
          </a:p>
          <a:p>
            <a:r>
              <a:rPr lang="en-GB" sz="1800" dirty="0"/>
              <a:t>- Group population and cluster planning area, according to income bracket and number of available food </a:t>
            </a:r>
            <a:r>
              <a:rPr lang="en-SG" sz="1800" dirty="0"/>
              <a:t>services available in vicinity</a:t>
            </a:r>
          </a:p>
          <a:p>
            <a:r>
              <a:rPr lang="en-GB" sz="1800" dirty="0"/>
              <a:t>- Identify similar planning areas which are on top priority for food charity handouts </a:t>
            </a:r>
          </a:p>
          <a:p>
            <a:r>
              <a:rPr lang="en-GB" sz="1800" dirty="0"/>
              <a:t>(criteria: low income + lack of food services nearby)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8064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75F9A-3D9E-415C-B4F6-5649282E4C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495" y="2312610"/>
            <a:ext cx="3691232" cy="35564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8CC2ED-AEB3-4AD8-AC18-5B9EB9AD183E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- Proportion of each income bracket against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98636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218-1DDE-4847-B416-0ED7A32F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Cluster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66003-B11D-4A5B-AFEC-673F9F047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7031" y="2188334"/>
            <a:ext cx="5437938" cy="3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7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6E2-B13D-4CC2-A7C5-0837924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218-1DDE-4847-B416-0ED7A32F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5D1B2-A456-4173-A0B5-2F765F113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9874" y="2213176"/>
            <a:ext cx="5731510" cy="34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59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217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Analysis of accessible food services to low income households</vt:lpstr>
      <vt:lpstr>Problem Description</vt:lpstr>
      <vt:lpstr>Data</vt:lpstr>
      <vt:lpstr>Approach</vt:lpstr>
      <vt:lpstr>Exploratory Analysis</vt:lpstr>
      <vt:lpstr>K-means Clustering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Ong</dc:creator>
  <cp:lastModifiedBy>Yifan Ong</cp:lastModifiedBy>
  <cp:revision>3</cp:revision>
  <dcterms:created xsi:type="dcterms:W3CDTF">2020-06-04T04:20:47Z</dcterms:created>
  <dcterms:modified xsi:type="dcterms:W3CDTF">2020-06-04T07:26:47Z</dcterms:modified>
</cp:coreProperties>
</file>