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5AF5-00AF-43E1-8764-E4A0C8F1A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6913F-648D-4984-A9CC-40F7B5AC8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871FD-23B0-44EF-8FB1-AF31AE8F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71C3-A4F3-471E-A2AD-4EFA5C69A39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A6BDC-B112-42F5-A3F8-D6C723740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3F414-3217-469E-B45A-4DF4ADE8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AA51-51FE-4D25-83B4-7DD02B35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6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2966-4DF7-475F-B33A-09928B69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FE330-622D-42FA-9869-0607F7508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C8DC9-1A46-4CDF-83B3-EE9EC25A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71C3-A4F3-471E-A2AD-4EFA5C69A39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A0987-2B65-42B9-B01C-E1D43192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FDBA0-947E-439E-BE99-853C0B53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AA51-51FE-4D25-83B4-7DD02B35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9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7D1938-0D1C-4995-9CA2-30BA095B4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7C61F-13EA-4122-8672-9DFC05450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7B873-C1E0-4725-9F05-62AFE46A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71C3-A4F3-471E-A2AD-4EFA5C69A39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077D6-E339-435E-B863-0DC1AEC6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2FE22-65B5-41A8-8FFB-90AC4316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AA51-51FE-4D25-83B4-7DD02B35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9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1B74-2821-4572-A3AE-77A2BA6F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67D36-514B-42A2-8002-A322C2E52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5A492-267E-4021-A963-C8F2ED8E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71C3-A4F3-471E-A2AD-4EFA5C69A39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061DC-DDB4-42A3-B507-16955F99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FB8F0-C3C4-460F-8FB9-6D1A1BBF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AA51-51FE-4D25-83B4-7DD02B35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3167E-8F41-4DE3-87A1-B3AC91EC7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B4F98-4CE6-4D23-A89D-E48D73ADA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03164-085C-4715-A546-F715AAAB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71C3-A4F3-471E-A2AD-4EFA5C69A39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11B72-A773-4BF0-9888-ECEE236F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74A85-0C66-4748-815F-4AB08573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AA51-51FE-4D25-83B4-7DD02B35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9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6A78E-1440-4348-A9D9-2000E2BD2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A3E4E-E454-4079-8089-F3F6DEA8A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7A770-5F9D-4384-96EB-EAFCD6302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09AEE-2205-46D0-A363-67C2E6C7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71C3-A4F3-471E-A2AD-4EFA5C69A39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AED8F-0E53-4239-963A-52F55CCE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B6CC0-083A-4A1E-999C-71BAAD5F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AA51-51FE-4D25-83B4-7DD02B35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4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C05CB-A12F-406B-A478-4DD76077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9E564-33F7-483E-B462-1CAAAEF76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CD8AF-6449-468C-BD01-00A8C0CA5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CB868-25A9-4EE9-82A5-7D975B124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7381E-DCB2-436E-B455-A3EC51B76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F4E50-9F1A-46E8-95ED-CF52B34D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71C3-A4F3-471E-A2AD-4EFA5C69A39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008788-CF96-448D-AEC1-612FE7C5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3875A7-4AB3-44F2-8FF8-9515045F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AA51-51FE-4D25-83B4-7DD02B35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0BC4-8F1E-4FA9-9DFC-71B39098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6180E8-9F6C-4638-BE76-D3C2D460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71C3-A4F3-471E-A2AD-4EFA5C69A39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B9AC4-FDBB-4D07-99C4-2AA87C1E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A86D77-F188-43ED-9B02-289003D2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AA51-51FE-4D25-83B4-7DD02B35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7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6A3EF-D39D-4EC8-AFFC-9AEEEB455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71C3-A4F3-471E-A2AD-4EFA5C69A39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DEA52-F523-4095-AB9E-BE32426C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1522F-BE87-4BCA-BA71-688A318F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AA51-51FE-4D25-83B4-7DD02B35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7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55AE-9370-4C15-AABE-89B96662C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CADDB-BBFE-4948-8A95-4420D7CEB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EA799-9A89-4CB1-B268-55481782A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7D6A0-71CF-410C-8C36-8A38A477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71C3-A4F3-471E-A2AD-4EFA5C69A39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D3E60-0B33-4A63-9F2F-3135A3AB5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780CE-92D9-4B66-A4AB-CD7DF475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AA51-51FE-4D25-83B4-7DD02B35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1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C34F-9639-4361-AA67-0AFD5D51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5BA1D8-BBC5-4831-BEE8-EBAEA0573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36BD3-A88F-4BDB-8D75-27BA327D1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BB953-5705-428E-A12F-D8CD1C6E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71C3-A4F3-471E-A2AD-4EFA5C69A39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5776A-C628-42F7-80DC-541CABEE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20109-D2D7-4C97-B066-C65F350C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AA51-51FE-4D25-83B4-7DD02B35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8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7B8C8-AF38-40B5-A4A3-6DECF8277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2D92C-5ACF-44DC-9260-25BC83732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D2CF6-AB6E-4DDB-AF43-8C2D42C8B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071C3-A4F3-471E-A2AD-4EFA5C69A39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CFB2C-BC7E-4543-8AA0-757966DE9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23944-790E-45E8-8AAA-3B33E602F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FAA51-51FE-4D25-83B4-7DD02B35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AAD4D1C-EBC6-44D2-9095-8230C2742AD7}"/>
              </a:ext>
            </a:extLst>
          </p:cNvPr>
          <p:cNvSpPr/>
          <p:nvPr/>
        </p:nvSpPr>
        <p:spPr>
          <a:xfrm rot="11431265">
            <a:off x="5619843" y="2100396"/>
            <a:ext cx="370828" cy="31839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3AEA36-C1F2-4786-88DB-5186DA0E0C83}"/>
              </a:ext>
            </a:extLst>
          </p:cNvPr>
          <p:cNvSpPr/>
          <p:nvPr/>
        </p:nvSpPr>
        <p:spPr>
          <a:xfrm rot="18628743">
            <a:off x="5129514" y="1557684"/>
            <a:ext cx="723900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8ED2E1B-1F02-4964-99CF-F404BFD785D3}"/>
              </a:ext>
            </a:extLst>
          </p:cNvPr>
          <p:cNvSpPr/>
          <p:nvPr/>
        </p:nvSpPr>
        <p:spPr>
          <a:xfrm rot="1388477">
            <a:off x="5130122" y="2417023"/>
            <a:ext cx="195762" cy="19316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A726E9-C03F-4B1D-B161-431EC824FA51}"/>
              </a:ext>
            </a:extLst>
          </p:cNvPr>
          <p:cNvSpPr/>
          <p:nvPr/>
        </p:nvSpPr>
        <p:spPr>
          <a:xfrm rot="12010638">
            <a:off x="5231637" y="2103110"/>
            <a:ext cx="169255" cy="4071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7DF894-74BA-4DB2-86B1-7A32142FDCA0}"/>
              </a:ext>
            </a:extLst>
          </p:cNvPr>
          <p:cNvCxnSpPr>
            <a:cxnSpLocks/>
          </p:cNvCxnSpPr>
          <p:nvPr/>
        </p:nvCxnSpPr>
        <p:spPr>
          <a:xfrm flipH="1">
            <a:off x="5069327" y="2198747"/>
            <a:ext cx="282825" cy="713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C8880D-8E1B-4007-9A02-CDC7EA9C8C37}"/>
              </a:ext>
            </a:extLst>
          </p:cNvPr>
          <p:cNvCxnSpPr>
            <a:cxnSpLocks/>
          </p:cNvCxnSpPr>
          <p:nvPr/>
        </p:nvCxnSpPr>
        <p:spPr>
          <a:xfrm flipH="1" flipV="1">
            <a:off x="4986290" y="2068827"/>
            <a:ext cx="362723" cy="1346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rapezoid 20">
            <a:extLst>
              <a:ext uri="{FF2B5EF4-FFF2-40B4-BE49-F238E27FC236}">
                <a16:creationId xmlns:a16="http://schemas.microsoft.com/office/drawing/2014/main" id="{8149481E-B82C-4F6F-95D4-8F8AF4E42C8C}"/>
              </a:ext>
            </a:extLst>
          </p:cNvPr>
          <p:cNvSpPr/>
          <p:nvPr/>
        </p:nvSpPr>
        <p:spPr>
          <a:xfrm rot="18631376">
            <a:off x="4775168" y="1474396"/>
            <a:ext cx="728946" cy="248575"/>
          </a:xfrm>
          <a:prstGeom prst="trapezoid">
            <a:avLst>
              <a:gd name="adj" fmla="val 68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485539-3733-489E-A41E-0FE628835D56}"/>
                  </a:ext>
                </a:extLst>
              </p:cNvPr>
              <p:cNvSpPr txBox="1"/>
              <p:nvPr/>
            </p:nvSpPr>
            <p:spPr>
              <a:xfrm>
                <a:off x="5159729" y="2559781"/>
                <a:ext cx="434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485539-3733-489E-A41E-0FE628835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729" y="2559781"/>
                <a:ext cx="43416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28AEE7-008C-4332-8A32-A6C6E459ECEE}"/>
                  </a:ext>
                </a:extLst>
              </p:cNvPr>
              <p:cNvSpPr txBox="1"/>
              <p:nvPr/>
            </p:nvSpPr>
            <p:spPr>
              <a:xfrm>
                <a:off x="6096000" y="810258"/>
                <a:ext cx="434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28AEE7-008C-4332-8A32-A6C6E459E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810258"/>
                <a:ext cx="43416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2F5E4A1-E2A3-45D6-9F81-A86662E4A268}"/>
                  </a:ext>
                </a:extLst>
              </p:cNvPr>
              <p:cNvSpPr txBox="1"/>
              <p:nvPr/>
            </p:nvSpPr>
            <p:spPr>
              <a:xfrm>
                <a:off x="4715653" y="2000727"/>
                <a:ext cx="434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2F5E4A1-E2A3-45D6-9F81-A86662E4A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653" y="2000727"/>
                <a:ext cx="434162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EC01F1-3CAA-43A6-8197-D230D0BE4A4E}"/>
                  </a:ext>
                </a:extLst>
              </p:cNvPr>
              <p:cNvSpPr txBox="1"/>
              <p:nvPr/>
            </p:nvSpPr>
            <p:spPr>
              <a:xfrm>
                <a:off x="4543980" y="789434"/>
                <a:ext cx="434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EC01F1-3CAA-43A6-8197-D230D0BE4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80" y="789434"/>
                <a:ext cx="434162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loud 28">
            <a:extLst>
              <a:ext uri="{FF2B5EF4-FFF2-40B4-BE49-F238E27FC236}">
                <a16:creationId xmlns:a16="http://schemas.microsoft.com/office/drawing/2014/main" id="{37DE7003-DD6B-49A8-9106-ACE145DB7659}"/>
              </a:ext>
            </a:extLst>
          </p:cNvPr>
          <p:cNvSpPr/>
          <p:nvPr/>
        </p:nvSpPr>
        <p:spPr>
          <a:xfrm>
            <a:off x="2255007" y="3370259"/>
            <a:ext cx="6472914" cy="1713543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E30FE2-6260-4812-A48C-1CCCB18CCFF6}"/>
              </a:ext>
            </a:extLst>
          </p:cNvPr>
          <p:cNvSpPr txBox="1"/>
          <p:nvPr/>
        </p:nvSpPr>
        <p:spPr>
          <a:xfrm>
            <a:off x="4878696" y="3688289"/>
            <a:ext cx="227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Lunar Surface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AC5994-A916-433C-97BF-1E3728499ADE}"/>
              </a:ext>
            </a:extLst>
          </p:cNvPr>
          <p:cNvSpPr txBox="1"/>
          <p:nvPr/>
        </p:nvSpPr>
        <p:spPr>
          <a:xfrm>
            <a:off x="3726369" y="1399327"/>
            <a:ext cx="957642" cy="374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Camera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76068ED-F8B2-42AF-84E8-3696C1DB0517}"/>
              </a:ext>
            </a:extLst>
          </p:cNvPr>
          <p:cNvCxnSpPr>
            <a:cxnSpLocks/>
          </p:cNvCxnSpPr>
          <p:nvPr/>
        </p:nvCxnSpPr>
        <p:spPr>
          <a:xfrm flipH="1" flipV="1">
            <a:off x="4477728" y="1747760"/>
            <a:ext cx="358961" cy="313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E7D75D1-CF8A-4DDF-BA9D-5104BAA50A49}"/>
              </a:ext>
            </a:extLst>
          </p:cNvPr>
          <p:cNvSpPr txBox="1"/>
          <p:nvPr/>
        </p:nvSpPr>
        <p:spPr>
          <a:xfrm>
            <a:off x="6096000" y="1228253"/>
            <a:ext cx="152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Lander (body)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A5DC7D8-F434-4791-B2DE-DBA4C238A9C1}"/>
              </a:ext>
            </a:extLst>
          </p:cNvPr>
          <p:cNvCxnSpPr>
            <a:cxnSpLocks/>
          </p:cNvCxnSpPr>
          <p:nvPr/>
        </p:nvCxnSpPr>
        <p:spPr>
          <a:xfrm flipV="1">
            <a:off x="5665505" y="1521840"/>
            <a:ext cx="730585" cy="356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76A051F-3E07-44E5-BA7D-CEE82E92B13C}"/>
              </a:ext>
            </a:extLst>
          </p:cNvPr>
          <p:cNvSpPr/>
          <p:nvPr/>
        </p:nvSpPr>
        <p:spPr>
          <a:xfrm rot="14480776">
            <a:off x="5274820" y="2140669"/>
            <a:ext cx="148875" cy="14620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17FE43-43E5-4042-87F6-A7AC9972FCED}"/>
              </a:ext>
            </a:extLst>
          </p:cNvPr>
          <p:cNvCxnSpPr>
            <a:cxnSpLocks/>
          </p:cNvCxnSpPr>
          <p:nvPr/>
        </p:nvCxnSpPr>
        <p:spPr>
          <a:xfrm flipH="1" flipV="1">
            <a:off x="4708558" y="1249052"/>
            <a:ext cx="785949" cy="68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8F5F9A-3570-4A87-BC3F-0962F8334FD3}"/>
              </a:ext>
            </a:extLst>
          </p:cNvPr>
          <p:cNvCxnSpPr>
            <a:cxnSpLocks/>
          </p:cNvCxnSpPr>
          <p:nvPr/>
        </p:nvCxnSpPr>
        <p:spPr>
          <a:xfrm flipV="1">
            <a:off x="5495482" y="1150354"/>
            <a:ext cx="674037" cy="772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0DD898DB-F34E-4780-9EC9-7131861E471F}"/>
              </a:ext>
            </a:extLst>
          </p:cNvPr>
          <p:cNvSpPr/>
          <p:nvPr/>
        </p:nvSpPr>
        <p:spPr>
          <a:xfrm rot="14480776">
            <a:off x="5401795" y="1848343"/>
            <a:ext cx="148875" cy="14620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6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here | Math ∞ Blog">
            <a:extLst>
              <a:ext uri="{FF2B5EF4-FFF2-40B4-BE49-F238E27FC236}">
                <a16:creationId xmlns:a16="http://schemas.microsoft.com/office/drawing/2014/main" id="{1B444F15-89F4-464C-9D0E-EFB41B886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1" y="1247773"/>
            <a:ext cx="313372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C0E7FB-B441-4A2A-8326-8ACD822E99D4}"/>
              </a:ext>
            </a:extLst>
          </p:cNvPr>
          <p:cNvCxnSpPr>
            <a:cxnSpLocks/>
          </p:cNvCxnSpPr>
          <p:nvPr/>
        </p:nvCxnSpPr>
        <p:spPr>
          <a:xfrm flipH="1">
            <a:off x="2743200" y="2814637"/>
            <a:ext cx="2605086" cy="909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D109D3-A42F-4628-9861-4A34ECA45471}"/>
              </a:ext>
            </a:extLst>
          </p:cNvPr>
          <p:cNvCxnSpPr>
            <a:cxnSpLocks/>
          </p:cNvCxnSpPr>
          <p:nvPr/>
        </p:nvCxnSpPr>
        <p:spPr>
          <a:xfrm>
            <a:off x="5348286" y="2814636"/>
            <a:ext cx="1919289" cy="1100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11F432-9907-4EE2-ABA3-74934878D7F7}"/>
              </a:ext>
            </a:extLst>
          </p:cNvPr>
          <p:cNvCxnSpPr>
            <a:cxnSpLocks/>
          </p:cNvCxnSpPr>
          <p:nvPr/>
        </p:nvCxnSpPr>
        <p:spPr>
          <a:xfrm flipV="1">
            <a:off x="5348287" y="809625"/>
            <a:ext cx="9524" cy="2005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20350C-879A-42CB-89E4-1822757945F1}"/>
                  </a:ext>
                </a:extLst>
              </p:cNvPr>
              <p:cNvSpPr txBox="1"/>
              <p:nvPr/>
            </p:nvSpPr>
            <p:spPr>
              <a:xfrm>
                <a:off x="2688635" y="3269456"/>
                <a:ext cx="434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20350C-879A-42CB-89E4-182275794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35" y="3269456"/>
                <a:ext cx="43416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6FB9D2-CC4B-4FB7-8221-462000463528}"/>
                  </a:ext>
                </a:extLst>
              </p:cNvPr>
              <p:cNvSpPr txBox="1"/>
              <p:nvPr/>
            </p:nvSpPr>
            <p:spPr>
              <a:xfrm>
                <a:off x="7146524" y="3819525"/>
                <a:ext cx="434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6FB9D2-CC4B-4FB7-8221-462000463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6524" y="3819525"/>
                <a:ext cx="434162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9D49B4-A8AE-4D59-88A9-3DAD1C2C62FD}"/>
                  </a:ext>
                </a:extLst>
              </p:cNvPr>
              <p:cNvSpPr txBox="1"/>
              <p:nvPr/>
            </p:nvSpPr>
            <p:spPr>
              <a:xfrm>
                <a:off x="5140729" y="440292"/>
                <a:ext cx="594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9D49B4-A8AE-4D59-88A9-3DAD1C2C6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729" y="440292"/>
                <a:ext cx="594245" cy="369332"/>
              </a:xfrm>
              <a:prstGeom prst="rect">
                <a:avLst/>
              </a:prstGeom>
              <a:blipFill>
                <a:blip r:embed="rId5"/>
                <a:stretch>
                  <a:fillRect r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D5F2AF-B9E0-428C-93C8-0508B6BE5DDB}"/>
                  </a:ext>
                </a:extLst>
              </p:cNvPr>
              <p:cNvSpPr txBox="1"/>
              <p:nvPr/>
            </p:nvSpPr>
            <p:spPr>
              <a:xfrm>
                <a:off x="3298653" y="4152125"/>
                <a:ext cx="5027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D5F2AF-B9E0-428C-93C8-0508B6BE5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653" y="4152125"/>
                <a:ext cx="5027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C48DA8-43AE-4FFC-BCA0-A3286E1E9FBA}"/>
                  </a:ext>
                </a:extLst>
              </p:cNvPr>
              <p:cNvSpPr txBox="1"/>
              <p:nvPr/>
            </p:nvSpPr>
            <p:spPr>
              <a:xfrm>
                <a:off x="7858534" y="3137301"/>
                <a:ext cx="5027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C48DA8-43AE-4FFC-BCA0-A3286E1E9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534" y="3137301"/>
                <a:ext cx="502789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A8F5C9-4862-41C2-8BEE-9853CC9A9BA3}"/>
              </a:ext>
            </a:extLst>
          </p:cNvPr>
          <p:cNvCxnSpPr>
            <a:cxnSpLocks/>
          </p:cNvCxnSpPr>
          <p:nvPr/>
        </p:nvCxnSpPr>
        <p:spPr>
          <a:xfrm flipH="1">
            <a:off x="3550049" y="2814635"/>
            <a:ext cx="1798237" cy="1473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EDF91B-38B1-4587-8E6C-A1C649DB1B8A}"/>
              </a:ext>
            </a:extLst>
          </p:cNvPr>
          <p:cNvCxnSpPr>
            <a:cxnSpLocks/>
          </p:cNvCxnSpPr>
          <p:nvPr/>
        </p:nvCxnSpPr>
        <p:spPr>
          <a:xfrm>
            <a:off x="5348285" y="2814635"/>
            <a:ext cx="2605088" cy="550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Arrow: Curved Right 29">
            <a:extLst>
              <a:ext uri="{FF2B5EF4-FFF2-40B4-BE49-F238E27FC236}">
                <a16:creationId xmlns:a16="http://schemas.microsoft.com/office/drawing/2014/main" id="{451E45E7-257D-4851-BA5F-AA306044D3BE}"/>
              </a:ext>
            </a:extLst>
          </p:cNvPr>
          <p:cNvSpPr/>
          <p:nvPr/>
        </p:nvSpPr>
        <p:spPr>
          <a:xfrm>
            <a:off x="5140729" y="1812130"/>
            <a:ext cx="377531" cy="36231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0E8251-999E-4DAB-B457-8A8FD4EF66CC}"/>
                  </a:ext>
                </a:extLst>
              </p:cNvPr>
              <p:cNvSpPr txBox="1"/>
              <p:nvPr/>
            </p:nvSpPr>
            <p:spPr>
              <a:xfrm>
                <a:off x="3278632" y="3586401"/>
                <a:ext cx="5027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0E8251-999E-4DAB-B457-8A8FD4EF6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632" y="3586401"/>
                <a:ext cx="5027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c 32">
            <a:extLst>
              <a:ext uri="{FF2B5EF4-FFF2-40B4-BE49-F238E27FC236}">
                <a16:creationId xmlns:a16="http://schemas.microsoft.com/office/drawing/2014/main" id="{DF9C4AD0-2BA2-4CBD-8138-46E7EB639E83}"/>
              </a:ext>
            </a:extLst>
          </p:cNvPr>
          <p:cNvSpPr/>
          <p:nvPr/>
        </p:nvSpPr>
        <p:spPr>
          <a:xfrm flipH="1" flipV="1">
            <a:off x="3624566" y="3118231"/>
            <a:ext cx="842353" cy="746002"/>
          </a:xfrm>
          <a:prstGeom prst="arc">
            <a:avLst>
              <a:gd name="adj1" fmla="val 16200000"/>
              <a:gd name="adj2" fmla="val 702745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A519B3-E546-4122-9B15-C11C1AD47689}"/>
              </a:ext>
            </a:extLst>
          </p:cNvPr>
          <p:cNvSpPr txBox="1"/>
          <p:nvPr/>
        </p:nvSpPr>
        <p:spPr>
          <a:xfrm>
            <a:off x="2456301" y="3586608"/>
            <a:ext cx="502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1" dirty="0"/>
              <a:t>ϒ</a:t>
            </a:r>
            <a:endParaRPr lang="en-US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809398-77B0-44F4-A1A3-F5CBC481954D}"/>
              </a:ext>
            </a:extLst>
          </p:cNvPr>
          <p:cNvSpPr/>
          <p:nvPr/>
        </p:nvSpPr>
        <p:spPr>
          <a:xfrm>
            <a:off x="7267575" y="2032641"/>
            <a:ext cx="160449" cy="18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9595A6D-5C22-4A62-BF99-437F5FA1A8C0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5348285" y="2125329"/>
            <a:ext cx="1919290" cy="68930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C18B7D7-9D2C-432C-A8D4-7E6563F9B160}"/>
                  </a:ext>
                </a:extLst>
              </p:cNvPr>
              <p:cNvSpPr txBox="1"/>
              <p:nvPr/>
            </p:nvSpPr>
            <p:spPr>
              <a:xfrm>
                <a:off x="6650964" y="1921626"/>
                <a:ext cx="434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C18B7D7-9D2C-432C-A8D4-7E6563F9B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964" y="1921626"/>
                <a:ext cx="43416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01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3F95E61-4730-42D1-839F-C3C41CA57E58}"/>
              </a:ext>
            </a:extLst>
          </p:cNvPr>
          <p:cNvSpPr/>
          <p:nvPr/>
        </p:nvSpPr>
        <p:spPr>
          <a:xfrm>
            <a:off x="5131292" y="2334827"/>
            <a:ext cx="3462292" cy="32403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82D182-1289-420D-8BDB-3D7148DF08FB}"/>
              </a:ext>
            </a:extLst>
          </p:cNvPr>
          <p:cNvCxnSpPr>
            <a:cxnSpLocks/>
          </p:cNvCxnSpPr>
          <p:nvPr/>
        </p:nvCxnSpPr>
        <p:spPr>
          <a:xfrm flipV="1">
            <a:off x="6862438" y="3318027"/>
            <a:ext cx="0" cy="63697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4B58ED-3B82-4F34-A605-8E959FE04C92}"/>
              </a:ext>
            </a:extLst>
          </p:cNvPr>
          <p:cNvCxnSpPr>
            <a:cxnSpLocks/>
          </p:cNvCxnSpPr>
          <p:nvPr/>
        </p:nvCxnSpPr>
        <p:spPr>
          <a:xfrm flipH="1" flipV="1">
            <a:off x="6310543" y="3955000"/>
            <a:ext cx="551895" cy="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E40E0C-4375-480F-A96F-8B3BECC4BD78}"/>
                  </a:ext>
                </a:extLst>
              </p:cNvPr>
              <p:cNvSpPr txBox="1"/>
              <p:nvPr/>
            </p:nvSpPr>
            <p:spPr>
              <a:xfrm>
                <a:off x="6862438" y="3244334"/>
                <a:ext cx="5027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E40E0C-4375-480F-A96F-8B3BECC4B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438" y="3244334"/>
                <a:ext cx="5027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472C45-57F4-4F65-986E-C5757E714D7C}"/>
                  </a:ext>
                </a:extLst>
              </p:cNvPr>
              <p:cNvSpPr txBox="1"/>
              <p:nvPr/>
            </p:nvSpPr>
            <p:spPr>
              <a:xfrm>
                <a:off x="6108255" y="3955000"/>
                <a:ext cx="50278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472C45-57F4-4F65-986E-C5757E714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255" y="3955000"/>
                <a:ext cx="50278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09B6BB-5454-4D28-9637-B6880B856366}"/>
              </a:ext>
            </a:extLst>
          </p:cNvPr>
          <p:cNvCxnSpPr>
            <a:cxnSpLocks/>
          </p:cNvCxnSpPr>
          <p:nvPr/>
        </p:nvCxnSpPr>
        <p:spPr>
          <a:xfrm flipH="1" flipV="1">
            <a:off x="6205491" y="2476871"/>
            <a:ext cx="656946" cy="147812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927343-D6C7-4156-B6BB-ED8608EF2FC3}"/>
                  </a:ext>
                </a:extLst>
              </p:cNvPr>
              <p:cNvSpPr txBox="1"/>
              <p:nvPr/>
            </p:nvSpPr>
            <p:spPr>
              <a:xfrm>
                <a:off x="6359649" y="2639324"/>
                <a:ext cx="502789" cy="4425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</m:sSubSup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927343-D6C7-4156-B6BB-ED8608EF2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649" y="2639324"/>
                <a:ext cx="502789" cy="442557"/>
              </a:xfrm>
              <a:prstGeom prst="rect">
                <a:avLst/>
              </a:prstGeom>
              <a:blipFill>
                <a:blip r:embed="rId4"/>
                <a:stretch>
                  <a:fillRect r="-19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46E66423-9FB8-4826-AE1A-26B6D2B76469}"/>
              </a:ext>
            </a:extLst>
          </p:cNvPr>
          <p:cNvSpPr/>
          <p:nvPr/>
        </p:nvSpPr>
        <p:spPr>
          <a:xfrm rot="20308744">
            <a:off x="6089251" y="2352578"/>
            <a:ext cx="202288" cy="14204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096F6C-8489-44D4-A5A2-A622276C96ED}"/>
              </a:ext>
            </a:extLst>
          </p:cNvPr>
          <p:cNvSpPr txBox="1"/>
          <p:nvPr/>
        </p:nvSpPr>
        <p:spPr>
          <a:xfrm>
            <a:off x="6419120" y="1855646"/>
            <a:ext cx="136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A26E64-EB04-4833-B821-E529037D93D5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668173" y="2218120"/>
            <a:ext cx="1475176" cy="22403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CA3319-BF8A-4A94-9B8B-24999F94A49D}"/>
              </a:ext>
            </a:extLst>
          </p:cNvPr>
          <p:cNvCxnSpPr>
            <a:cxnSpLocks/>
          </p:cNvCxnSpPr>
          <p:nvPr/>
        </p:nvCxnSpPr>
        <p:spPr>
          <a:xfrm flipH="1" flipV="1">
            <a:off x="4668172" y="2250310"/>
            <a:ext cx="2194265" cy="17046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C54F029-A9AF-4E76-A138-CF4176AB11E9}"/>
              </a:ext>
            </a:extLst>
          </p:cNvPr>
          <p:cNvSpPr/>
          <p:nvPr/>
        </p:nvSpPr>
        <p:spPr>
          <a:xfrm>
            <a:off x="4623785" y="2151749"/>
            <a:ext cx="88777" cy="1154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F3DE93-2592-49A3-95E5-703BC3C9C971}"/>
                  </a:ext>
                </a:extLst>
              </p:cNvPr>
              <p:cNvSpPr txBox="1"/>
              <p:nvPr/>
            </p:nvSpPr>
            <p:spPr>
              <a:xfrm>
                <a:off x="5483721" y="3107848"/>
                <a:ext cx="502789" cy="482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bSup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F3DE93-2592-49A3-95E5-703BC3C9C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721" y="3107848"/>
                <a:ext cx="502789" cy="482055"/>
              </a:xfrm>
              <a:prstGeom prst="rect">
                <a:avLst/>
              </a:prstGeom>
              <a:blipFill>
                <a:blip r:embed="rId5"/>
                <a:stretch>
                  <a:fillRect r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295438F-4EA0-4C0B-82F8-E3B2B2195998}"/>
                  </a:ext>
                </a:extLst>
              </p:cNvPr>
              <p:cNvSpPr txBox="1"/>
              <p:nvPr/>
            </p:nvSpPr>
            <p:spPr>
              <a:xfrm>
                <a:off x="5303048" y="2033453"/>
                <a:ext cx="5027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𝓵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p>
                          </m:sSup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295438F-4EA0-4C0B-82F8-E3B2B2195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048" y="2033453"/>
                <a:ext cx="5027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2DFCFB-FF96-4D6F-A336-BBC0EB4E0CDF}"/>
              </a:ext>
            </a:extLst>
          </p:cNvPr>
          <p:cNvCxnSpPr>
            <a:stCxn id="19" idx="5"/>
          </p:cNvCxnSpPr>
          <p:nvPr/>
        </p:nvCxnSpPr>
        <p:spPr>
          <a:xfrm flipV="1">
            <a:off x="6237441" y="2142960"/>
            <a:ext cx="349049" cy="26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63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26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Porter Burton</dc:creator>
  <cp:lastModifiedBy>Porter Burton</cp:lastModifiedBy>
  <cp:revision>8</cp:revision>
  <dcterms:created xsi:type="dcterms:W3CDTF">2020-10-03T19:46:26Z</dcterms:created>
  <dcterms:modified xsi:type="dcterms:W3CDTF">2020-11-07T22:57:25Z</dcterms:modified>
</cp:coreProperties>
</file>