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2" r:id="rId2"/>
    <p:sldId id="256" r:id="rId3"/>
    <p:sldId id="257" r:id="rId4"/>
    <p:sldId id="258" r:id="rId5"/>
    <p:sldId id="259" r:id="rId6"/>
    <p:sldId id="264" r:id="rId7"/>
    <p:sldId id="260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7DA32-3F01-B14E-84E8-1786C272BFF8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A8730-88F6-724F-B4DF-7E4F8E4C8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25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A8730-88F6-724F-B4DF-7E4F8E4C86C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94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A8730-88F6-724F-B4DF-7E4F8E4C86C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52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89C84-BA4D-20B6-1DE3-18C131D0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C2C3A-8466-8404-B07A-F608F2498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ED0F7-9E8E-3DE8-F6A3-A8879CEE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1D793-9EE9-E729-3433-81256F6C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FE03E-F009-A87C-3747-E5B29DBA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1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6A882-13E7-EF32-EEBF-3300C6AD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4DCC2-E95C-1B66-F29C-7FC216D8B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5A6E2-BEEF-5189-CC0C-85D69686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B86A3-6084-BFC6-5590-0BBFB080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EBB2F-A058-59D6-2B41-BFEE1ECA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094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D67F13-8065-D98D-5D8E-F71294D29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48C9E-7067-460B-2012-315D72471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75AEE-5AA1-33E5-55B8-6378FD00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8BB1D-D201-99E7-6D73-DA01C3B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D0225-2859-6667-B935-444A2CD0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3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42AB1-3480-AA32-A480-F8158230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B09CE-C1F5-1825-8431-E3308B9C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0CE73-FAC1-69C5-5D6F-BF86074B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274D3-677F-887E-81A7-F72A3689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64AC-EF3F-2744-DD95-5DB03D0F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17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CE2C-E12E-604C-AF8D-65550908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39E96-F90B-306D-1939-434FDA9A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9B6E1-A4A3-5867-1914-CD17A679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B9013-E738-AAE0-25AF-F932D9CD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98B1B-1F28-5CF1-2DBA-BE3D5A61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30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9DE28-77CA-BF32-C221-6EDC9B17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2A7FA-D20A-DE69-879D-A8AA9BC15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7EB59-FA8E-A441-6787-5AF30B68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0F68C-A961-2941-472D-4AC18CBE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D9004-4E8B-4FA7-AA7A-7F616585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0329A-F406-F9B5-70E7-F2582F3A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71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ABA0A-0ED0-5F59-41A5-B18FFD07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E10F2-9616-16D0-5B12-C13748CD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FCCE7-195F-3392-B077-7DF8C68CE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EF62E5-47BC-585B-1072-A71EFE7FB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55FE43-4988-4FFE-865E-ED6E22640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08983-9FE8-D45E-0C03-859CDD31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61754-7313-0C62-64C4-21D46AD1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F927EB-2EB4-75D0-D7C1-ED8A814D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42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17D04-9FE0-FA18-1A6C-A5146ADE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54002D-FBCB-9DCD-3BFE-B0222E75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46A30-B08B-8624-1AE4-9D5526D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5D0DAD-5B7C-CA9C-4D9A-39A6E18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87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46D648-0C4C-C06C-4022-AAED7454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8F0D14-8200-C34B-AE12-0F34EB6F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E72C9-D50A-7FE6-2CB8-554288B9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83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4E253-DFC9-4C42-CE87-918EEEEB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48299-686D-3758-A901-FBE0CC3F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88CC1-0A85-9F14-C15A-7125CE63A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1A771-7AF9-0191-6EF1-DDEFD4DA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D0336-1558-EB3A-C611-C7B77874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7ECD1-B348-FD59-E56A-2005355F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8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1B40D-08D5-0031-07D7-D4ABA6A4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19104-F637-7917-0CE3-775841FA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0E19A4-49D7-659F-6D65-A5387DAF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B6CCE-687B-E95B-6610-BCAA2062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043B8C-EBA2-7853-7D69-10D757A0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32E34-9196-4D2F-77C0-53AC3105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91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5FCDBF-12FE-6426-FF65-7BB1EBF0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36DFD-559E-8719-E803-FC260676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07318-4F68-91E6-5C7E-6C7D36E78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80AF-3E1F-7C43-A8B6-ECD20A427FFD}" type="datetimeFigureOut">
              <a:rPr kumimoji="1" lang="zh-CN" altLang="en-US" smtClean="0"/>
              <a:t>2022/10/3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2C72E-1795-F4AB-D08D-AC5E989C8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B94D2-506E-8C03-637F-31AE30DAE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7219-6B9C-6F41-944A-83BB44F71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95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2CD07-9F26-7D4D-4A1A-47C3563FE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1477"/>
            <a:ext cx="9144000" cy="778486"/>
          </a:xfrm>
        </p:spPr>
        <p:txBody>
          <a:bodyPr>
            <a:normAutofit/>
          </a:bodyPr>
          <a:lstStyle/>
          <a:p>
            <a:r>
              <a:rPr lang="zh-CN" altLang="en-US" sz="4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对象躲过</a:t>
            </a:r>
            <a:r>
              <a:rPr lang="en-US" altLang="zh-CN" sz="4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zh-CN" altLang="en-US" sz="4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次</a:t>
            </a:r>
            <a:r>
              <a:rPr lang="en" altLang="zh-CN" sz="4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</a:t>
            </a:r>
            <a:r>
              <a:rPr lang="zh-CN" altLang="en-US" sz="4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之后进入老年代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574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DDCE8893-0B88-FC7D-1FC9-6FD8A784330F}"/>
              </a:ext>
            </a:extLst>
          </p:cNvPr>
          <p:cNvSpPr/>
          <p:nvPr/>
        </p:nvSpPr>
        <p:spPr>
          <a:xfrm>
            <a:off x="3162283" y="2239109"/>
            <a:ext cx="1025778" cy="363415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a(30M,1</a:t>
            </a:r>
            <a:r>
              <a:rPr kumimoji="1" lang="zh-CN" altLang="en-US" sz="1400" dirty="0">
                <a:solidFill>
                  <a:schemeClr val="tx1"/>
                </a:solidFill>
              </a:rPr>
              <a:t>岁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E3F0D8D-8BFB-202F-52D7-2399D38F9369}"/>
              </a:ext>
            </a:extLst>
          </p:cNvPr>
          <p:cNvSpPr/>
          <p:nvPr/>
        </p:nvSpPr>
        <p:spPr>
          <a:xfrm>
            <a:off x="5193323" y="2351943"/>
            <a:ext cx="1131284" cy="363415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b(30M,3</a:t>
            </a:r>
            <a:r>
              <a:rPr kumimoji="1" lang="zh-CN" altLang="en-US" sz="1400" dirty="0">
                <a:solidFill>
                  <a:schemeClr val="tx1"/>
                </a:solidFill>
              </a:rPr>
              <a:t>岁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390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DDCE8893-0B88-FC7D-1FC9-6FD8A784330F}"/>
              </a:ext>
            </a:extLst>
          </p:cNvPr>
          <p:cNvSpPr/>
          <p:nvPr/>
        </p:nvSpPr>
        <p:spPr>
          <a:xfrm>
            <a:off x="6324594" y="2356341"/>
            <a:ext cx="1025778" cy="363415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a(30M,2</a:t>
            </a:r>
            <a:r>
              <a:rPr kumimoji="1" lang="zh-CN" altLang="en-US" sz="1400" dirty="0">
                <a:solidFill>
                  <a:schemeClr val="tx1"/>
                </a:solidFill>
              </a:rPr>
              <a:t>岁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E3F0D8D-8BFB-202F-52D7-2399D38F9369}"/>
              </a:ext>
            </a:extLst>
          </p:cNvPr>
          <p:cNvSpPr/>
          <p:nvPr/>
        </p:nvSpPr>
        <p:spPr>
          <a:xfrm>
            <a:off x="5193323" y="2351943"/>
            <a:ext cx="1131284" cy="363415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b(30M,3</a:t>
            </a:r>
            <a:r>
              <a:rPr kumimoji="1" lang="zh-CN" altLang="en-US" sz="1400" dirty="0">
                <a:solidFill>
                  <a:schemeClr val="tx1"/>
                </a:solidFill>
              </a:rPr>
              <a:t>岁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2221B2-3E30-E89E-7037-7E4FB5C199A6}"/>
              </a:ext>
            </a:extLst>
          </p:cNvPr>
          <p:cNvSpPr txBox="1"/>
          <p:nvPr/>
        </p:nvSpPr>
        <p:spPr>
          <a:xfrm>
            <a:off x="934905" y="2260696"/>
            <a:ext cx="184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Minor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次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548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DDCE8893-0B88-FC7D-1FC9-6FD8A784330F}"/>
              </a:ext>
            </a:extLst>
          </p:cNvPr>
          <p:cNvSpPr/>
          <p:nvPr/>
        </p:nvSpPr>
        <p:spPr>
          <a:xfrm>
            <a:off x="6324594" y="2356341"/>
            <a:ext cx="1025778" cy="363415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a(30M,2</a:t>
            </a:r>
            <a:r>
              <a:rPr kumimoji="1" lang="zh-CN" altLang="en-US" sz="1400" dirty="0">
                <a:solidFill>
                  <a:schemeClr val="tx1"/>
                </a:solidFill>
              </a:rPr>
              <a:t>岁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E3F0D8D-8BFB-202F-52D7-2399D38F9369}"/>
              </a:ext>
            </a:extLst>
          </p:cNvPr>
          <p:cNvSpPr/>
          <p:nvPr/>
        </p:nvSpPr>
        <p:spPr>
          <a:xfrm>
            <a:off x="3036274" y="3839307"/>
            <a:ext cx="1131284" cy="363415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b(30M,3</a:t>
            </a:r>
            <a:r>
              <a:rPr kumimoji="1" lang="zh-CN" altLang="en-US" sz="1400" dirty="0">
                <a:solidFill>
                  <a:schemeClr val="tx1"/>
                </a:solidFill>
              </a:rPr>
              <a:t>岁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2221B2-3E30-E89E-7037-7E4FB5C199A6}"/>
              </a:ext>
            </a:extLst>
          </p:cNvPr>
          <p:cNvSpPr txBox="1"/>
          <p:nvPr/>
        </p:nvSpPr>
        <p:spPr>
          <a:xfrm>
            <a:off x="934905" y="2260696"/>
            <a:ext cx="210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对象动态年龄判断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3197-559A-3CCC-37B8-980299FA63D7}"/>
              </a:ext>
            </a:extLst>
          </p:cNvPr>
          <p:cNvSpPr txBox="1"/>
          <p:nvPr/>
        </p:nvSpPr>
        <p:spPr>
          <a:xfrm>
            <a:off x="2907318" y="5320080"/>
            <a:ext cx="747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总大小大于了这块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Survivor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区域的内存大小的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50%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，那么此时大于等于这批对象年龄的对象，就可以直接进入老年代了</a:t>
            </a:r>
            <a:endParaRPr lang="en-US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对象动态年龄判断机制一般是在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minor GC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之后触发的。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8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2CD07-9F26-7D4D-4A1A-47C3563FE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1477"/>
            <a:ext cx="9144000" cy="778486"/>
          </a:xfrm>
        </p:spPr>
        <p:txBody>
          <a:bodyPr>
            <a:normAutofit/>
          </a:bodyPr>
          <a:lstStyle/>
          <a:p>
            <a:r>
              <a:rPr kumimoji="1" lang="zh-CN" altLang="en-US" sz="4000" dirty="0">
                <a:solidFill>
                  <a:srgbClr val="000000"/>
                </a:solidFill>
                <a:latin typeface="Menlo" panose="020B0609030804020204" pitchFamily="49" charset="0"/>
              </a:rPr>
              <a:t>大对象直接进入老年代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892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A65D4920-3283-28C8-0879-A3B50526ECE2}"/>
              </a:ext>
            </a:extLst>
          </p:cNvPr>
          <p:cNvSpPr/>
          <p:nvPr/>
        </p:nvSpPr>
        <p:spPr>
          <a:xfrm>
            <a:off x="621317" y="1500553"/>
            <a:ext cx="1312984" cy="4454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产生对象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DDCE8893-0B88-FC7D-1FC9-6FD8A784330F}"/>
              </a:ext>
            </a:extLst>
          </p:cNvPr>
          <p:cNvSpPr/>
          <p:nvPr/>
        </p:nvSpPr>
        <p:spPr>
          <a:xfrm>
            <a:off x="676991" y="1137138"/>
            <a:ext cx="1025778" cy="363415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a(500M)</a:t>
            </a:r>
          </a:p>
        </p:txBody>
      </p:sp>
    </p:spTree>
    <p:extLst>
      <p:ext uri="{BB962C8B-B14F-4D97-AF65-F5344CB8AC3E}">
        <p14:creationId xmlns:p14="http://schemas.microsoft.com/office/powerpoint/2010/main" val="72974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DDCE8893-0B88-FC7D-1FC9-6FD8A784330F}"/>
              </a:ext>
            </a:extLst>
          </p:cNvPr>
          <p:cNvSpPr/>
          <p:nvPr/>
        </p:nvSpPr>
        <p:spPr>
          <a:xfrm>
            <a:off x="3036274" y="3798277"/>
            <a:ext cx="1025778" cy="363415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a(500M)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29C0A7-197D-8F21-7D81-45B6A6ED8B8B}"/>
              </a:ext>
            </a:extLst>
          </p:cNvPr>
          <p:cNvSpPr txBox="1"/>
          <p:nvPr/>
        </p:nvSpPr>
        <p:spPr>
          <a:xfrm>
            <a:off x="2907318" y="5320080"/>
            <a:ext cx="747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大对象直接进入老年代，“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XX:PretenureSizeThreshold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zh-CN" altLang="e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，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设置为字节数</a:t>
            </a:r>
          </a:p>
        </p:txBody>
      </p:sp>
    </p:spTree>
    <p:extLst>
      <p:ext uri="{BB962C8B-B14F-4D97-AF65-F5344CB8AC3E}">
        <p14:creationId xmlns:p14="http://schemas.microsoft.com/office/powerpoint/2010/main" val="40586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A65D4920-3283-28C8-0879-A3B50526ECE2}"/>
              </a:ext>
            </a:extLst>
          </p:cNvPr>
          <p:cNvSpPr/>
          <p:nvPr/>
        </p:nvSpPr>
        <p:spPr>
          <a:xfrm>
            <a:off x="621317" y="1500553"/>
            <a:ext cx="1312984" cy="4454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产生对象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7E82CB-BF6F-6907-454A-9C3653113CF7}"/>
              </a:ext>
            </a:extLst>
          </p:cNvPr>
          <p:cNvSpPr/>
          <p:nvPr/>
        </p:nvSpPr>
        <p:spPr>
          <a:xfrm>
            <a:off x="738548" y="1055075"/>
            <a:ext cx="1078522" cy="445478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对象</a:t>
            </a:r>
            <a:r>
              <a:rPr kumimoji="1" lang="en-US" altLang="zh-CN" sz="1400" dirty="0">
                <a:solidFill>
                  <a:schemeClr val="tx1"/>
                </a:solidFill>
              </a:rPr>
              <a:t>(2M)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</p:spTree>
    <p:extLst>
      <p:ext uri="{BB962C8B-B14F-4D97-AF65-F5344CB8AC3E}">
        <p14:creationId xmlns:p14="http://schemas.microsoft.com/office/powerpoint/2010/main" val="410430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7E82CB-BF6F-6907-454A-9C3653113CF7}"/>
              </a:ext>
            </a:extLst>
          </p:cNvPr>
          <p:cNvSpPr/>
          <p:nvPr/>
        </p:nvSpPr>
        <p:spPr>
          <a:xfrm>
            <a:off x="3130056" y="2239107"/>
            <a:ext cx="1078522" cy="445478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对象</a:t>
            </a:r>
            <a:r>
              <a:rPr kumimoji="1" lang="en-US" altLang="zh-CN" sz="1400" dirty="0">
                <a:solidFill>
                  <a:schemeClr val="tx1"/>
                </a:solidFill>
              </a:rPr>
              <a:t>(2M)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</p:spTree>
    <p:extLst>
      <p:ext uri="{BB962C8B-B14F-4D97-AF65-F5344CB8AC3E}">
        <p14:creationId xmlns:p14="http://schemas.microsoft.com/office/powerpoint/2010/main" val="346583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7E82CB-BF6F-6907-454A-9C3653113CF7}"/>
              </a:ext>
            </a:extLst>
          </p:cNvPr>
          <p:cNvSpPr/>
          <p:nvPr/>
        </p:nvSpPr>
        <p:spPr>
          <a:xfrm>
            <a:off x="5304688" y="2282392"/>
            <a:ext cx="1078522" cy="445478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对象</a:t>
            </a:r>
            <a:r>
              <a:rPr kumimoji="1" lang="en-US" altLang="zh-CN" sz="1400" dirty="0">
                <a:solidFill>
                  <a:schemeClr val="tx1"/>
                </a:solidFill>
              </a:rPr>
              <a:t>(2M)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6B3D1-B61B-A020-2BC2-C9B36CC55DC5}"/>
              </a:ext>
            </a:extLst>
          </p:cNvPr>
          <p:cNvSpPr txBox="1"/>
          <p:nvPr/>
        </p:nvSpPr>
        <p:spPr>
          <a:xfrm>
            <a:off x="934905" y="2260695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Minor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68702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7E82CB-BF6F-6907-454A-9C3653113CF7}"/>
              </a:ext>
            </a:extLst>
          </p:cNvPr>
          <p:cNvSpPr/>
          <p:nvPr/>
        </p:nvSpPr>
        <p:spPr>
          <a:xfrm>
            <a:off x="7450011" y="2285660"/>
            <a:ext cx="1078522" cy="445478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对象</a:t>
            </a:r>
            <a:r>
              <a:rPr kumimoji="1" lang="en-US" altLang="zh-CN" sz="1400" dirty="0">
                <a:solidFill>
                  <a:schemeClr val="tx1"/>
                </a:solidFill>
              </a:rPr>
              <a:t>(2M)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6B3D1-B61B-A020-2BC2-C9B36CC55DC5}"/>
              </a:ext>
            </a:extLst>
          </p:cNvPr>
          <p:cNvSpPr txBox="1"/>
          <p:nvPr/>
        </p:nvSpPr>
        <p:spPr>
          <a:xfrm>
            <a:off x="934905" y="2260695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Minor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42970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7E82CB-BF6F-6907-454A-9C3653113CF7}"/>
              </a:ext>
            </a:extLst>
          </p:cNvPr>
          <p:cNvSpPr/>
          <p:nvPr/>
        </p:nvSpPr>
        <p:spPr>
          <a:xfrm>
            <a:off x="5304688" y="2260695"/>
            <a:ext cx="1078522" cy="445478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对象</a:t>
            </a:r>
            <a:r>
              <a:rPr kumimoji="1" lang="en-US" altLang="zh-CN" sz="1400" dirty="0">
                <a:solidFill>
                  <a:schemeClr val="tx1"/>
                </a:solidFill>
              </a:rPr>
              <a:t>(2M)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6B3D1-B61B-A020-2BC2-C9B36CC55DC5}"/>
              </a:ext>
            </a:extLst>
          </p:cNvPr>
          <p:cNvSpPr txBox="1"/>
          <p:nvPr/>
        </p:nvSpPr>
        <p:spPr>
          <a:xfrm>
            <a:off x="934905" y="2260695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Minor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54966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7E82CB-BF6F-6907-454A-9C3653113CF7}"/>
              </a:ext>
            </a:extLst>
          </p:cNvPr>
          <p:cNvSpPr/>
          <p:nvPr/>
        </p:nvSpPr>
        <p:spPr>
          <a:xfrm>
            <a:off x="2971799" y="3575537"/>
            <a:ext cx="1078522" cy="445478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对象</a:t>
            </a:r>
            <a:r>
              <a:rPr kumimoji="1" lang="en-US" altLang="zh-CN" sz="1400" dirty="0">
                <a:solidFill>
                  <a:schemeClr val="tx1"/>
                </a:solidFill>
              </a:rPr>
              <a:t>(2M)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6B3D1-B61B-A020-2BC2-C9B36CC55DC5}"/>
              </a:ext>
            </a:extLst>
          </p:cNvPr>
          <p:cNvSpPr txBox="1"/>
          <p:nvPr/>
        </p:nvSpPr>
        <p:spPr>
          <a:xfrm>
            <a:off x="934905" y="2260696"/>
            <a:ext cx="184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Minor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15</a:t>
            </a:r>
            <a:r>
              <a:rPr kumimoji="1" lang="zh-CN" altLang="en-US" dirty="0"/>
              <a:t>次</a:t>
            </a:r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988B1-29FF-906E-13C3-A6B860EC6389}"/>
              </a:ext>
            </a:extLst>
          </p:cNvPr>
          <p:cNvSpPr txBox="1"/>
          <p:nvPr/>
        </p:nvSpPr>
        <p:spPr>
          <a:xfrm>
            <a:off x="2907318" y="5320080"/>
            <a:ext cx="747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具体是多少岁进入老年代</a:t>
            </a:r>
            <a:r>
              <a:rPr kumimoji="1" lang="zh-CN" altLang="en-US" dirty="0"/>
              <a:t>由参数：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XX:MaxTenuringThreshold</a:t>
            </a:r>
            <a:r>
              <a:rPr kumimoji="1" lang="zh-CN" altLang="en-US" dirty="0"/>
              <a:t>控制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835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2CD07-9F26-7D4D-4A1A-47C3563FE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1477"/>
            <a:ext cx="9144000" cy="778486"/>
          </a:xfrm>
        </p:spPr>
        <p:txBody>
          <a:bodyPr>
            <a:normAutofit/>
          </a:bodyPr>
          <a:lstStyle/>
          <a:p>
            <a:r>
              <a:rPr kumimoji="1" lang="zh-CN" altLang="en-US" sz="4000" dirty="0">
                <a:solidFill>
                  <a:srgbClr val="000000"/>
                </a:solidFill>
                <a:latin typeface="Menlo" panose="020B0609030804020204" pitchFamily="49" charset="0"/>
              </a:rPr>
              <a:t>动态对象年龄判断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8575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11DA9-26BA-BD70-F764-175038602AF8}"/>
              </a:ext>
            </a:extLst>
          </p:cNvPr>
          <p:cNvSpPr/>
          <p:nvPr/>
        </p:nvSpPr>
        <p:spPr>
          <a:xfrm>
            <a:off x="2590798" y="949569"/>
            <a:ext cx="7584831" cy="4173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  <a:r>
              <a:rPr kumimoji="1"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堆</a:t>
            </a:r>
            <a:endParaRPr kumimoji="1" lang="en-US" altLang="zh-CN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zh-C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5FAE2-F579-1854-DB9E-E5666CA90697}"/>
              </a:ext>
            </a:extLst>
          </p:cNvPr>
          <p:cNvSpPr/>
          <p:nvPr/>
        </p:nvSpPr>
        <p:spPr>
          <a:xfrm>
            <a:off x="2907320" y="1617785"/>
            <a:ext cx="6951785" cy="1219200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新生代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878CAB0-97D3-13CD-604E-1C2A93658BF0}"/>
              </a:ext>
            </a:extLst>
          </p:cNvPr>
          <p:cNvSpPr/>
          <p:nvPr/>
        </p:nvSpPr>
        <p:spPr>
          <a:xfrm>
            <a:off x="2907319" y="3203331"/>
            <a:ext cx="6951785" cy="1635369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老年代（</a:t>
            </a:r>
            <a:r>
              <a:rPr kumimoji="1" lang="en-US" altLang="zh-CN" dirty="0">
                <a:solidFill>
                  <a:schemeClr val="tx1"/>
                </a:solidFill>
              </a:rPr>
              <a:t>1024M</a:t>
            </a:r>
            <a:r>
              <a:rPr kumimoji="1" lang="zh-CN" altLang="en-US" dirty="0">
                <a:solidFill>
                  <a:schemeClr val="tx1"/>
                </a:solidFill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986FB9C-BEE1-E012-6128-A259D2248CEE}"/>
              </a:ext>
            </a:extLst>
          </p:cNvPr>
          <p:cNvSpPr/>
          <p:nvPr/>
        </p:nvSpPr>
        <p:spPr>
          <a:xfrm>
            <a:off x="3036274" y="1723292"/>
            <a:ext cx="2028095" cy="1031631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Eden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800M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D9DB36-3190-227B-3D78-51F9E85DD436}"/>
              </a:ext>
            </a:extLst>
          </p:cNvPr>
          <p:cNvSpPr/>
          <p:nvPr/>
        </p:nvSpPr>
        <p:spPr>
          <a:xfrm>
            <a:off x="5193323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C872DB-DCE5-330A-7095-85E4B1CFEB40}"/>
              </a:ext>
            </a:extLst>
          </p:cNvPr>
          <p:cNvSpPr/>
          <p:nvPr/>
        </p:nvSpPr>
        <p:spPr>
          <a:xfrm>
            <a:off x="7350372" y="2135799"/>
            <a:ext cx="2028095" cy="619124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Survivor</a:t>
            </a:r>
            <a:r>
              <a:rPr kumimoji="1" lang="zh-CN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>
                <a:solidFill>
                  <a:schemeClr val="tx1"/>
                </a:solidFill>
              </a:rPr>
              <a:t>100M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A65D4920-3283-28C8-0879-A3B50526ECE2}"/>
              </a:ext>
            </a:extLst>
          </p:cNvPr>
          <p:cNvSpPr/>
          <p:nvPr/>
        </p:nvSpPr>
        <p:spPr>
          <a:xfrm>
            <a:off x="621317" y="1500553"/>
            <a:ext cx="1312984" cy="4454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产生对象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EB5E-1FBE-8C6E-25C5-2C460E3F375F}"/>
              </a:ext>
            </a:extLst>
          </p:cNvPr>
          <p:cNvSpPr txBox="1"/>
          <p:nvPr/>
        </p:nvSpPr>
        <p:spPr>
          <a:xfrm>
            <a:off x="4917826" y="397064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堆中的存活过程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DDCE8893-0B88-FC7D-1FC9-6FD8A784330F}"/>
              </a:ext>
            </a:extLst>
          </p:cNvPr>
          <p:cNvSpPr/>
          <p:nvPr/>
        </p:nvSpPr>
        <p:spPr>
          <a:xfrm>
            <a:off x="676991" y="1137138"/>
            <a:ext cx="1025778" cy="363415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a(30M,1</a:t>
            </a:r>
            <a:r>
              <a:rPr kumimoji="1" lang="zh-CN" altLang="en-US" sz="1400" dirty="0">
                <a:solidFill>
                  <a:schemeClr val="tx1"/>
                </a:solidFill>
              </a:rPr>
              <a:t>岁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E3F0D8D-8BFB-202F-52D7-2399D38F9369}"/>
              </a:ext>
            </a:extLst>
          </p:cNvPr>
          <p:cNvSpPr/>
          <p:nvPr/>
        </p:nvSpPr>
        <p:spPr>
          <a:xfrm>
            <a:off x="5193323" y="2351943"/>
            <a:ext cx="1131284" cy="363415"/>
          </a:xfrm>
          <a:prstGeom prst="roundRect">
            <a:avLst>
              <a:gd name="adj" fmla="val 18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b(30M,2</a:t>
            </a:r>
            <a:r>
              <a:rPr kumimoji="1" lang="zh-CN" altLang="en-US" sz="1400" dirty="0">
                <a:solidFill>
                  <a:schemeClr val="tx1"/>
                </a:solidFill>
              </a:rPr>
              <a:t>岁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7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555</Words>
  <Application>Microsoft Macintosh PowerPoint</Application>
  <PresentationFormat>宽屏</PresentationFormat>
  <Paragraphs>214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Menlo</vt:lpstr>
      <vt:lpstr>Office 主题​​</vt:lpstr>
      <vt:lpstr>对象躲过15次GC之后进入老年代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动态对象年龄判断</vt:lpstr>
      <vt:lpstr>PowerPoint 演示文稿</vt:lpstr>
      <vt:lpstr>PowerPoint 演示文稿</vt:lpstr>
      <vt:lpstr>PowerPoint 演示文稿</vt:lpstr>
      <vt:lpstr>PowerPoint 演示文稿</vt:lpstr>
      <vt:lpstr>大对象直接进入老年代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光蕊</dc:creator>
  <cp:lastModifiedBy>胡 光蕊</cp:lastModifiedBy>
  <cp:revision>53</cp:revision>
  <dcterms:created xsi:type="dcterms:W3CDTF">2022-10-03T07:21:18Z</dcterms:created>
  <dcterms:modified xsi:type="dcterms:W3CDTF">2022-10-03T08:30:38Z</dcterms:modified>
</cp:coreProperties>
</file>