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E800-969F-4533-A410-46C44214A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601EB-F6FA-4B2A-B345-41F4C82F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5012-7172-4011-9EF0-AE600A18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9D139-7C53-4F86-B8C9-9CF10341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8210D-D8BC-4DD4-ADE8-46F34C64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B5E6E-CA4D-4E59-BF4A-DFB7B3EE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33B78-53D5-47C4-928F-E4AE6DD4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13C66-E70B-459B-8220-EDFD6E3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D2FBE-B915-4658-BE15-B73D3451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3158E-1CA7-4C79-851D-AA4FEE12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86E0B-3DCE-4F41-B13F-AEC96A6E8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695A7-8AA6-407C-912E-B4DAA681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FDB66-983E-4AA2-AFDA-5F8EF589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7189E-5AD4-44DC-AEBE-50A15615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5B64-A70E-4AF7-AE23-E8F8C6C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0C28-E13E-4789-9E45-0BD118DE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EA3BD-3A1C-447E-AC48-87FB77C9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53EFC-5E7D-40A4-BB08-30392329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345CD-7F46-4287-8228-A458E56A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9E713-F988-4859-AC17-CB052FE0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694E-A18D-4DE0-A8D5-5F81995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91C5D-2ABF-498C-B622-67A04E19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DE8B1-D98F-4B99-9A8C-8D76F78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D14A7-2D79-4F95-A01F-DE77DC8D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8DD9D-C145-4ADB-BC87-35465BEA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8FE5-007E-41B4-8206-8C89CDD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1B1FC-EA15-46BA-B6D7-183AFD1A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14CA4-BA42-433B-BD2E-DC4BD79BC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C7EA2-02D6-4CAF-89AB-9714F905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A9AAD-B066-4210-91BE-E3377DB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67531-E9BD-45A5-B6AF-EA0DDE45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11CB-47BC-445B-A56F-61B269F2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3DD07-8A7B-4812-BE14-DF84F37E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FC82C-757C-481E-BDF8-AF99FCE6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6BACE-C882-475E-9FB6-F9EF7517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12029C-35C2-4D90-86C1-E7143D26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6AA65-0650-4463-B60C-0DCC66CE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F0950-A621-44D6-A296-F0559672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06B87-F962-4FE4-9CD7-CAA7884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E9186-3051-4700-9874-0426E9E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417483-31D7-4617-9E83-C1D2534B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840D45-65D9-4E9A-8607-AC56F48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7B85-AA63-4C53-9C23-5AB725E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FD8D37-1B2E-4138-A4A1-C53BA84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A1198-2F4E-46F7-9514-729CFA6D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2D90F-AB19-40DB-BAE0-F24A3E41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2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6008-4812-4EFC-B90A-2C98071B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65159-21ED-49A9-BA64-0877D011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9CC70-872C-4A93-9A68-F744D43F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ED0D2-C964-43BA-9FC3-26C890BD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77006-D475-42B5-AE46-D7032DB4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6B1EE-BFC3-4FBF-9407-310DF27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C118-1AD8-4177-8E60-10A2FDF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893F76-9DD7-41DB-B0E4-1ED95CD3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C49FA-8455-49CB-B506-D88ACE1F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A805B-4D4E-4907-A2A5-4FEB4283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7362F-5FEF-42CB-8B00-9997A8A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2A45D-9378-4EBC-A096-4A850A31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999E4A-5C7C-496D-8B7E-B8CDE99B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B653B-5C82-4421-8D83-81E27D33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58E3C-13EB-4E3C-AC38-662A1FDE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9127-0217-4E56-8D7F-C537D57718B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7C9CD-ABFC-451B-98F0-668EF6F32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B01C6-EDAB-4A47-84DA-19E59721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94ED-3D10-4693-821E-1026297B8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5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25D314-6D74-4BC5-B24E-11B3CD510409}"/>
              </a:ext>
            </a:extLst>
          </p:cNvPr>
          <p:cNvSpPr/>
          <p:nvPr/>
        </p:nvSpPr>
        <p:spPr>
          <a:xfrm>
            <a:off x="179110" y="8083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终端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DBAFA-85CD-4EEC-9F85-860D59879EA8}"/>
              </a:ext>
            </a:extLst>
          </p:cNvPr>
          <p:cNvSpPr/>
          <p:nvPr/>
        </p:nvSpPr>
        <p:spPr>
          <a:xfrm>
            <a:off x="5467545" y="628061"/>
            <a:ext cx="1545998" cy="492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WebSocket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6E69D-6D80-4BAC-9BB7-42B0B5C3607F}"/>
              </a:ext>
            </a:extLst>
          </p:cNvPr>
          <p:cNvCxnSpPr/>
          <p:nvPr/>
        </p:nvCxnSpPr>
        <p:spPr>
          <a:xfrm>
            <a:off x="2337848" y="10935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A54E9E-3661-40AD-981E-BBB556C4A94F}"/>
              </a:ext>
            </a:extLst>
          </p:cNvPr>
          <p:cNvCxnSpPr/>
          <p:nvPr/>
        </p:nvCxnSpPr>
        <p:spPr>
          <a:xfrm>
            <a:off x="2337848" y="14988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EA0649-6067-4D2B-B22A-E559DDBA5BF5}"/>
              </a:ext>
            </a:extLst>
          </p:cNvPr>
          <p:cNvSpPr/>
          <p:nvPr/>
        </p:nvSpPr>
        <p:spPr>
          <a:xfrm>
            <a:off x="179110" y="24521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B</a:t>
            </a:r>
            <a:r>
              <a:rPr lang="zh-CN" altLang="en-US" dirty="0"/>
              <a:t>终端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6098CC-ABBD-413B-9FCB-8A9509883D6D}"/>
              </a:ext>
            </a:extLst>
          </p:cNvPr>
          <p:cNvCxnSpPr/>
          <p:nvPr/>
        </p:nvCxnSpPr>
        <p:spPr>
          <a:xfrm>
            <a:off x="2337848" y="27373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F6BDCE-04F1-42C1-9FE3-C0D695C6038D}"/>
              </a:ext>
            </a:extLst>
          </p:cNvPr>
          <p:cNvCxnSpPr/>
          <p:nvPr/>
        </p:nvCxnSpPr>
        <p:spPr>
          <a:xfrm>
            <a:off x="2337848" y="31426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51C237-7F68-4BD4-B142-80354F3FB5D6}"/>
              </a:ext>
            </a:extLst>
          </p:cNvPr>
          <p:cNvSpPr/>
          <p:nvPr/>
        </p:nvSpPr>
        <p:spPr>
          <a:xfrm>
            <a:off x="179110" y="4227921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终端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DB0B7FC-E074-47F9-A313-97AA77AC2361}"/>
              </a:ext>
            </a:extLst>
          </p:cNvPr>
          <p:cNvCxnSpPr/>
          <p:nvPr/>
        </p:nvCxnSpPr>
        <p:spPr>
          <a:xfrm>
            <a:off x="2337848" y="4513083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371C2F-9915-4D3F-BD85-141CA7BEA1C9}"/>
              </a:ext>
            </a:extLst>
          </p:cNvPr>
          <p:cNvCxnSpPr/>
          <p:nvPr/>
        </p:nvCxnSpPr>
        <p:spPr>
          <a:xfrm>
            <a:off x="2337848" y="4918435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1F70B1E4-247A-45D5-B83D-AB189EADFAF1}"/>
              </a:ext>
            </a:extLst>
          </p:cNvPr>
          <p:cNvSpPr/>
          <p:nvPr/>
        </p:nvSpPr>
        <p:spPr>
          <a:xfrm>
            <a:off x="4562573" y="615697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60E8BCDF-E7F4-4DCB-9011-42AD0277DD37}"/>
              </a:ext>
            </a:extLst>
          </p:cNvPr>
          <p:cNvSpPr/>
          <p:nvPr/>
        </p:nvSpPr>
        <p:spPr>
          <a:xfrm>
            <a:off x="4562572" y="2294878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976EA77C-CC49-407B-986D-3E86395011A3}"/>
              </a:ext>
            </a:extLst>
          </p:cNvPr>
          <p:cNvSpPr/>
          <p:nvPr/>
        </p:nvSpPr>
        <p:spPr>
          <a:xfrm>
            <a:off x="4562571" y="4055333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4CB748-352D-434A-B3AF-EF5DFD6E8895}"/>
              </a:ext>
            </a:extLst>
          </p:cNvPr>
          <p:cNvSpPr txBox="1"/>
          <p:nvPr/>
        </p:nvSpPr>
        <p:spPr>
          <a:xfrm>
            <a:off x="1470581" y="109298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global.subscription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2474 -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8" grpId="0" animBg="1"/>
      <p:bldP spid="20" grpId="0" animBg="1"/>
      <p:bldP spid="21" grpId="0"/>
      <p:bldP spid="21" grpId="1"/>
      <p:bldP spid="2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25D314-6D74-4BC5-B24E-11B3CD510409}"/>
              </a:ext>
            </a:extLst>
          </p:cNvPr>
          <p:cNvSpPr/>
          <p:nvPr/>
        </p:nvSpPr>
        <p:spPr>
          <a:xfrm>
            <a:off x="179110" y="8083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终端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DBAFA-85CD-4EEC-9F85-860D59879EA8}"/>
              </a:ext>
            </a:extLst>
          </p:cNvPr>
          <p:cNvSpPr/>
          <p:nvPr/>
        </p:nvSpPr>
        <p:spPr>
          <a:xfrm>
            <a:off x="5467545" y="628061"/>
            <a:ext cx="1545998" cy="492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WebSocket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6E69D-6D80-4BAC-9BB7-42B0B5C3607F}"/>
              </a:ext>
            </a:extLst>
          </p:cNvPr>
          <p:cNvCxnSpPr/>
          <p:nvPr/>
        </p:nvCxnSpPr>
        <p:spPr>
          <a:xfrm>
            <a:off x="2337848" y="10935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A54E9E-3661-40AD-981E-BBB556C4A94F}"/>
              </a:ext>
            </a:extLst>
          </p:cNvPr>
          <p:cNvCxnSpPr/>
          <p:nvPr/>
        </p:nvCxnSpPr>
        <p:spPr>
          <a:xfrm>
            <a:off x="2337848" y="14988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EA0649-6067-4D2B-B22A-E559DDBA5BF5}"/>
              </a:ext>
            </a:extLst>
          </p:cNvPr>
          <p:cNvSpPr/>
          <p:nvPr/>
        </p:nvSpPr>
        <p:spPr>
          <a:xfrm>
            <a:off x="179110" y="24521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B</a:t>
            </a:r>
            <a:r>
              <a:rPr lang="zh-CN" altLang="en-US" dirty="0"/>
              <a:t>终端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6098CC-ABBD-413B-9FCB-8A9509883D6D}"/>
              </a:ext>
            </a:extLst>
          </p:cNvPr>
          <p:cNvCxnSpPr/>
          <p:nvPr/>
        </p:nvCxnSpPr>
        <p:spPr>
          <a:xfrm>
            <a:off x="2337848" y="27373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F6BDCE-04F1-42C1-9FE3-C0D695C6038D}"/>
              </a:ext>
            </a:extLst>
          </p:cNvPr>
          <p:cNvCxnSpPr/>
          <p:nvPr/>
        </p:nvCxnSpPr>
        <p:spPr>
          <a:xfrm>
            <a:off x="2337848" y="31426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51C237-7F68-4BD4-B142-80354F3FB5D6}"/>
              </a:ext>
            </a:extLst>
          </p:cNvPr>
          <p:cNvSpPr/>
          <p:nvPr/>
        </p:nvSpPr>
        <p:spPr>
          <a:xfrm>
            <a:off x="179110" y="4227921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终端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DB0B7FC-E074-47F9-A313-97AA77AC2361}"/>
              </a:ext>
            </a:extLst>
          </p:cNvPr>
          <p:cNvCxnSpPr/>
          <p:nvPr/>
        </p:nvCxnSpPr>
        <p:spPr>
          <a:xfrm>
            <a:off x="2337848" y="4513083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371C2F-9915-4D3F-BD85-141CA7BEA1C9}"/>
              </a:ext>
            </a:extLst>
          </p:cNvPr>
          <p:cNvCxnSpPr/>
          <p:nvPr/>
        </p:nvCxnSpPr>
        <p:spPr>
          <a:xfrm>
            <a:off x="2337848" y="4918435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1F70B1E4-247A-45D5-B83D-AB189EADFAF1}"/>
              </a:ext>
            </a:extLst>
          </p:cNvPr>
          <p:cNvSpPr/>
          <p:nvPr/>
        </p:nvSpPr>
        <p:spPr>
          <a:xfrm>
            <a:off x="4562573" y="615697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60E8BCDF-E7F4-4DCB-9011-42AD0277DD37}"/>
              </a:ext>
            </a:extLst>
          </p:cNvPr>
          <p:cNvSpPr/>
          <p:nvPr/>
        </p:nvSpPr>
        <p:spPr>
          <a:xfrm>
            <a:off x="4562572" y="2294878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976EA77C-CC49-407B-986D-3E86395011A3}"/>
              </a:ext>
            </a:extLst>
          </p:cNvPr>
          <p:cNvSpPr/>
          <p:nvPr/>
        </p:nvSpPr>
        <p:spPr>
          <a:xfrm>
            <a:off x="4562571" y="4055333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F419BB-9D85-46AC-BC40-C96C6BA02469}"/>
              </a:ext>
            </a:extLst>
          </p:cNvPr>
          <p:cNvGrpSpPr/>
          <p:nvPr/>
        </p:nvGrpSpPr>
        <p:grpSpPr>
          <a:xfrm>
            <a:off x="9063663" y="2737310"/>
            <a:ext cx="2095682" cy="380319"/>
            <a:chOff x="9357359" y="2149831"/>
            <a:chExt cx="2095682" cy="38031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1CB683C-7495-4E10-B253-AD43AFEA1B58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</a:t>
              </a:r>
            </a:p>
          </p:txBody>
        </p:sp>
        <p:sp>
          <p:nvSpPr>
            <p:cNvPr id="8" name="流程图: 离页连接符 7">
              <a:extLst>
                <a:ext uri="{FF2B5EF4-FFF2-40B4-BE49-F238E27FC236}">
                  <a16:creationId xmlns:a16="http://schemas.microsoft.com/office/drawing/2014/main" id="{E56BD7DD-E665-4C85-90CC-D6C91C181F34}"/>
                </a:ext>
              </a:extLst>
            </p:cNvPr>
            <p:cNvSpPr/>
            <p:nvPr/>
          </p:nvSpPr>
          <p:spPr>
            <a:xfrm rot="5400000">
              <a:off x="10717849" y="1906398"/>
              <a:ext cx="253230" cy="878528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8E65D3-DF05-400E-949D-742DDC304E73}"/>
                </a:ext>
              </a:extLst>
            </p:cNvPr>
            <p:cNvSpPr txBox="1"/>
            <p:nvPr/>
          </p:nvSpPr>
          <p:spPr>
            <a:xfrm>
              <a:off x="10579281" y="2149831"/>
              <a:ext cx="873760" cy="3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global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FBF81B6-ABB0-4D72-AA27-8B320851DFF4}"/>
              </a:ext>
            </a:extLst>
          </p:cNvPr>
          <p:cNvSpPr txBox="1"/>
          <p:nvPr/>
        </p:nvSpPr>
        <p:spPr>
          <a:xfrm>
            <a:off x="9625080" y="563909"/>
            <a:ext cx="103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广播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F04C29E-8E87-4426-A732-DE7AD0F2A44D}"/>
              </a:ext>
            </a:extLst>
          </p:cNvPr>
          <p:cNvGrpSpPr/>
          <p:nvPr/>
        </p:nvGrpSpPr>
        <p:grpSpPr>
          <a:xfrm>
            <a:off x="9063663" y="2737310"/>
            <a:ext cx="2095682" cy="380319"/>
            <a:chOff x="9357359" y="2149831"/>
            <a:chExt cx="2095682" cy="380319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2372754-610F-4B76-886A-02CCA173CB1F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</a:t>
              </a:r>
            </a:p>
          </p:txBody>
        </p:sp>
        <p:sp>
          <p:nvSpPr>
            <p:cNvPr id="38" name="流程图: 离页连接符 37">
              <a:extLst>
                <a:ext uri="{FF2B5EF4-FFF2-40B4-BE49-F238E27FC236}">
                  <a16:creationId xmlns:a16="http://schemas.microsoft.com/office/drawing/2014/main" id="{8BCABC63-C440-4484-AC58-23576702C511}"/>
                </a:ext>
              </a:extLst>
            </p:cNvPr>
            <p:cNvSpPr/>
            <p:nvPr/>
          </p:nvSpPr>
          <p:spPr>
            <a:xfrm rot="5400000">
              <a:off x="10717849" y="1906398"/>
              <a:ext cx="253230" cy="878528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F87228E-9540-4D9F-864F-B238B76D76BA}"/>
                </a:ext>
              </a:extLst>
            </p:cNvPr>
            <p:cNvSpPr txBox="1"/>
            <p:nvPr/>
          </p:nvSpPr>
          <p:spPr>
            <a:xfrm>
              <a:off x="10579281" y="2149831"/>
              <a:ext cx="873760" cy="3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global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A6C9D9A-F519-48AD-87EF-1C82092C5FFD}"/>
              </a:ext>
            </a:extLst>
          </p:cNvPr>
          <p:cNvGrpSpPr/>
          <p:nvPr/>
        </p:nvGrpSpPr>
        <p:grpSpPr>
          <a:xfrm>
            <a:off x="9063663" y="2737310"/>
            <a:ext cx="2095682" cy="380319"/>
            <a:chOff x="9357359" y="2149831"/>
            <a:chExt cx="2095682" cy="380319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91667F-1F7C-4AAF-9E8E-B65754E827EC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</a:t>
              </a:r>
            </a:p>
          </p:txBody>
        </p:sp>
        <p:sp>
          <p:nvSpPr>
            <p:cNvPr id="42" name="流程图: 离页连接符 41">
              <a:extLst>
                <a:ext uri="{FF2B5EF4-FFF2-40B4-BE49-F238E27FC236}">
                  <a16:creationId xmlns:a16="http://schemas.microsoft.com/office/drawing/2014/main" id="{AD615A80-8876-477C-93A0-7D1A93366D3F}"/>
                </a:ext>
              </a:extLst>
            </p:cNvPr>
            <p:cNvSpPr/>
            <p:nvPr/>
          </p:nvSpPr>
          <p:spPr>
            <a:xfrm rot="5400000">
              <a:off x="10717849" y="1906398"/>
              <a:ext cx="253230" cy="878528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AB214E2-A42C-4D03-BBA6-57412AB08EC9}"/>
                </a:ext>
              </a:extLst>
            </p:cNvPr>
            <p:cNvSpPr txBox="1"/>
            <p:nvPr/>
          </p:nvSpPr>
          <p:spPr>
            <a:xfrm>
              <a:off x="10579281" y="2149831"/>
              <a:ext cx="873760" cy="3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global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7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77 -0.23866 L -0.63841 -0.23866 " pathEditMode="relative" ptsTypes="AAA">
                                      <p:cBhvr>
                                        <p:cTn id="2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38 0.00648 L -0.6375 0.00648 " pathEditMode="relative" rAng="0" ptsTypes="AAA">
                                      <p:cBhvr>
                                        <p:cTn id="2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61" y="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38 0.26343 L -0.6375 0.26343 " pathEditMode="relative" rAng="0" ptsTypes="AAA">
                                      <p:cBhvr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61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25D314-6D74-4BC5-B24E-11B3CD510409}"/>
              </a:ext>
            </a:extLst>
          </p:cNvPr>
          <p:cNvSpPr/>
          <p:nvPr/>
        </p:nvSpPr>
        <p:spPr>
          <a:xfrm>
            <a:off x="179110" y="8083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终端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DBAFA-85CD-4EEC-9F85-860D59879EA8}"/>
              </a:ext>
            </a:extLst>
          </p:cNvPr>
          <p:cNvSpPr/>
          <p:nvPr/>
        </p:nvSpPr>
        <p:spPr>
          <a:xfrm>
            <a:off x="5467545" y="628061"/>
            <a:ext cx="1545998" cy="492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WebSocket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6E69D-6D80-4BAC-9BB7-42B0B5C3607F}"/>
              </a:ext>
            </a:extLst>
          </p:cNvPr>
          <p:cNvCxnSpPr/>
          <p:nvPr/>
        </p:nvCxnSpPr>
        <p:spPr>
          <a:xfrm>
            <a:off x="2337848" y="10935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A54E9E-3661-40AD-981E-BBB556C4A94F}"/>
              </a:ext>
            </a:extLst>
          </p:cNvPr>
          <p:cNvCxnSpPr/>
          <p:nvPr/>
        </p:nvCxnSpPr>
        <p:spPr>
          <a:xfrm>
            <a:off x="2337848" y="14988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EA0649-6067-4D2B-B22A-E559DDBA5BF5}"/>
              </a:ext>
            </a:extLst>
          </p:cNvPr>
          <p:cNvSpPr/>
          <p:nvPr/>
        </p:nvSpPr>
        <p:spPr>
          <a:xfrm>
            <a:off x="179110" y="24521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B</a:t>
            </a:r>
            <a:r>
              <a:rPr lang="zh-CN" altLang="en-US" dirty="0"/>
              <a:t>终端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6098CC-ABBD-413B-9FCB-8A9509883D6D}"/>
              </a:ext>
            </a:extLst>
          </p:cNvPr>
          <p:cNvCxnSpPr/>
          <p:nvPr/>
        </p:nvCxnSpPr>
        <p:spPr>
          <a:xfrm>
            <a:off x="2337848" y="27373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F6BDCE-04F1-42C1-9FE3-C0D695C6038D}"/>
              </a:ext>
            </a:extLst>
          </p:cNvPr>
          <p:cNvCxnSpPr/>
          <p:nvPr/>
        </p:nvCxnSpPr>
        <p:spPr>
          <a:xfrm>
            <a:off x="2337848" y="31426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51C237-7F68-4BD4-B142-80354F3FB5D6}"/>
              </a:ext>
            </a:extLst>
          </p:cNvPr>
          <p:cNvSpPr/>
          <p:nvPr/>
        </p:nvSpPr>
        <p:spPr>
          <a:xfrm>
            <a:off x="179110" y="4227921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用户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终端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DB0B7FC-E074-47F9-A313-97AA77AC2361}"/>
              </a:ext>
            </a:extLst>
          </p:cNvPr>
          <p:cNvCxnSpPr/>
          <p:nvPr/>
        </p:nvCxnSpPr>
        <p:spPr>
          <a:xfrm>
            <a:off x="2337848" y="4513083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371C2F-9915-4D3F-BD85-141CA7BEA1C9}"/>
              </a:ext>
            </a:extLst>
          </p:cNvPr>
          <p:cNvCxnSpPr/>
          <p:nvPr/>
        </p:nvCxnSpPr>
        <p:spPr>
          <a:xfrm>
            <a:off x="2337848" y="4918435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1F70B1E4-247A-45D5-B83D-AB189EADFAF1}"/>
              </a:ext>
            </a:extLst>
          </p:cNvPr>
          <p:cNvSpPr/>
          <p:nvPr/>
        </p:nvSpPr>
        <p:spPr>
          <a:xfrm>
            <a:off x="4562573" y="615697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60E8BCDF-E7F4-4DCB-9011-42AD0277DD37}"/>
              </a:ext>
            </a:extLst>
          </p:cNvPr>
          <p:cNvSpPr/>
          <p:nvPr/>
        </p:nvSpPr>
        <p:spPr>
          <a:xfrm>
            <a:off x="4562572" y="2294878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976EA77C-CC49-407B-986D-3E86395011A3}"/>
              </a:ext>
            </a:extLst>
          </p:cNvPr>
          <p:cNvSpPr/>
          <p:nvPr/>
        </p:nvSpPr>
        <p:spPr>
          <a:xfrm>
            <a:off x="4562571" y="4055333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global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F419BB-9D85-46AC-BC40-C96C6BA02469}"/>
              </a:ext>
            </a:extLst>
          </p:cNvPr>
          <p:cNvGrpSpPr/>
          <p:nvPr/>
        </p:nvGrpSpPr>
        <p:grpSpPr>
          <a:xfrm>
            <a:off x="9063663" y="2737310"/>
            <a:ext cx="2095682" cy="380319"/>
            <a:chOff x="9357359" y="2149831"/>
            <a:chExt cx="2095682" cy="38031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1CB683C-7495-4E10-B253-AD43AFEA1B58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     消息</a:t>
              </a:r>
            </a:p>
          </p:txBody>
        </p:sp>
        <p:sp>
          <p:nvSpPr>
            <p:cNvPr id="8" name="流程图: 离页连接符 7">
              <a:extLst>
                <a:ext uri="{FF2B5EF4-FFF2-40B4-BE49-F238E27FC236}">
                  <a16:creationId xmlns:a16="http://schemas.microsoft.com/office/drawing/2014/main" id="{E56BD7DD-E665-4C85-90CC-D6C91C181F34}"/>
                </a:ext>
              </a:extLst>
            </p:cNvPr>
            <p:cNvSpPr/>
            <p:nvPr/>
          </p:nvSpPr>
          <p:spPr>
            <a:xfrm rot="5400000">
              <a:off x="10717849" y="1906398"/>
              <a:ext cx="253230" cy="878528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8E65D3-DF05-400E-949D-742DDC304E73}"/>
                </a:ext>
              </a:extLst>
            </p:cNvPr>
            <p:cNvSpPr txBox="1"/>
            <p:nvPr/>
          </p:nvSpPr>
          <p:spPr>
            <a:xfrm>
              <a:off x="10579281" y="2149831"/>
              <a:ext cx="873760" cy="3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global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FBF81B6-ABB0-4D72-AA27-8B320851DFF4}"/>
              </a:ext>
            </a:extLst>
          </p:cNvPr>
          <p:cNvSpPr txBox="1"/>
          <p:nvPr/>
        </p:nvSpPr>
        <p:spPr>
          <a:xfrm>
            <a:off x="9625080" y="563909"/>
            <a:ext cx="1804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/>
              <a:t>单用户播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B52421A-EB89-472A-B994-7801F62090D6}"/>
              </a:ext>
            </a:extLst>
          </p:cNvPr>
          <p:cNvGrpSpPr/>
          <p:nvPr/>
        </p:nvGrpSpPr>
        <p:grpSpPr>
          <a:xfrm>
            <a:off x="9063663" y="2737310"/>
            <a:ext cx="2095682" cy="380319"/>
            <a:chOff x="9357359" y="2149831"/>
            <a:chExt cx="2095682" cy="380319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DEDB7F5-DA9B-4BAA-969B-96D2F59CC2C6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     消息</a:t>
              </a:r>
            </a:p>
          </p:txBody>
        </p:sp>
        <p:sp>
          <p:nvSpPr>
            <p:cNvPr id="46" name="流程图: 离页连接符 45">
              <a:extLst>
                <a:ext uri="{FF2B5EF4-FFF2-40B4-BE49-F238E27FC236}">
                  <a16:creationId xmlns:a16="http://schemas.microsoft.com/office/drawing/2014/main" id="{39C9C5E9-389D-4F56-A69B-20C2209B8106}"/>
                </a:ext>
              </a:extLst>
            </p:cNvPr>
            <p:cNvSpPr/>
            <p:nvPr/>
          </p:nvSpPr>
          <p:spPr>
            <a:xfrm rot="5400000">
              <a:off x="10717849" y="1906398"/>
              <a:ext cx="253230" cy="878528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6AC797E-4DD7-4E53-A135-F735169A4077}"/>
                </a:ext>
              </a:extLst>
            </p:cNvPr>
            <p:cNvSpPr txBox="1"/>
            <p:nvPr/>
          </p:nvSpPr>
          <p:spPr>
            <a:xfrm>
              <a:off x="10579281" y="2149831"/>
              <a:ext cx="873760" cy="3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global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5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77 -0.23866 L -0.63841 -0.23866 " pathEditMode="relative" ptsTypes="A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38 0.00648 L -0.6375 0.00648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25D314-6D74-4BC5-B24E-11B3CD510409}"/>
              </a:ext>
            </a:extLst>
          </p:cNvPr>
          <p:cNvSpPr/>
          <p:nvPr/>
        </p:nvSpPr>
        <p:spPr>
          <a:xfrm>
            <a:off x="179110" y="8083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终端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DBAFA-85CD-4EEC-9F85-860D59879EA8}"/>
              </a:ext>
            </a:extLst>
          </p:cNvPr>
          <p:cNvSpPr/>
          <p:nvPr/>
        </p:nvSpPr>
        <p:spPr>
          <a:xfrm>
            <a:off x="5467545" y="628061"/>
            <a:ext cx="1545998" cy="492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WebSocket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6E69D-6D80-4BAC-9BB7-42B0B5C3607F}"/>
              </a:ext>
            </a:extLst>
          </p:cNvPr>
          <p:cNvCxnSpPr/>
          <p:nvPr/>
        </p:nvCxnSpPr>
        <p:spPr>
          <a:xfrm>
            <a:off x="2337848" y="10935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A54E9E-3661-40AD-981E-BBB556C4A94F}"/>
              </a:ext>
            </a:extLst>
          </p:cNvPr>
          <p:cNvCxnSpPr/>
          <p:nvPr/>
        </p:nvCxnSpPr>
        <p:spPr>
          <a:xfrm>
            <a:off x="2337848" y="14988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EA0649-6067-4D2B-B22A-E559DDBA5BF5}"/>
              </a:ext>
            </a:extLst>
          </p:cNvPr>
          <p:cNvSpPr/>
          <p:nvPr/>
        </p:nvSpPr>
        <p:spPr>
          <a:xfrm>
            <a:off x="179110" y="2452148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终端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6098CC-ABBD-413B-9FCB-8A9509883D6D}"/>
              </a:ext>
            </a:extLst>
          </p:cNvPr>
          <p:cNvCxnSpPr/>
          <p:nvPr/>
        </p:nvCxnSpPr>
        <p:spPr>
          <a:xfrm>
            <a:off x="2337848" y="2737310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F6BDCE-04F1-42C1-9FE3-C0D695C6038D}"/>
              </a:ext>
            </a:extLst>
          </p:cNvPr>
          <p:cNvCxnSpPr/>
          <p:nvPr/>
        </p:nvCxnSpPr>
        <p:spPr>
          <a:xfrm>
            <a:off x="2337848" y="3142662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51C237-7F68-4BD4-B142-80354F3FB5D6}"/>
              </a:ext>
            </a:extLst>
          </p:cNvPr>
          <p:cNvSpPr/>
          <p:nvPr/>
        </p:nvSpPr>
        <p:spPr>
          <a:xfrm>
            <a:off x="179110" y="4227921"/>
            <a:ext cx="2158738" cy="1131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终端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DB0B7FC-E074-47F9-A313-97AA77AC2361}"/>
              </a:ext>
            </a:extLst>
          </p:cNvPr>
          <p:cNvCxnSpPr/>
          <p:nvPr/>
        </p:nvCxnSpPr>
        <p:spPr>
          <a:xfrm>
            <a:off x="2337848" y="4513083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371C2F-9915-4D3F-BD85-141CA7BEA1C9}"/>
              </a:ext>
            </a:extLst>
          </p:cNvPr>
          <p:cNvCxnSpPr/>
          <p:nvPr/>
        </p:nvCxnSpPr>
        <p:spPr>
          <a:xfrm>
            <a:off x="2337848" y="4918435"/>
            <a:ext cx="312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1F70B1E4-247A-45D5-B83D-AB189EADFAF1}"/>
              </a:ext>
            </a:extLst>
          </p:cNvPr>
          <p:cNvSpPr/>
          <p:nvPr/>
        </p:nvSpPr>
        <p:spPr>
          <a:xfrm>
            <a:off x="4562573" y="615697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global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60E8BCDF-E7F4-4DCB-9011-42AD0277DD37}"/>
              </a:ext>
            </a:extLst>
          </p:cNvPr>
          <p:cNvSpPr/>
          <p:nvPr/>
        </p:nvSpPr>
        <p:spPr>
          <a:xfrm>
            <a:off x="4562572" y="2294878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global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976EA77C-CC49-407B-986D-3E86395011A3}"/>
              </a:ext>
            </a:extLst>
          </p:cNvPr>
          <p:cNvSpPr/>
          <p:nvPr/>
        </p:nvSpPr>
        <p:spPr>
          <a:xfrm>
            <a:off x="4562571" y="4055333"/>
            <a:ext cx="754147" cy="442432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global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F419BB-9D85-46AC-BC40-C96C6BA02469}"/>
              </a:ext>
            </a:extLst>
          </p:cNvPr>
          <p:cNvGrpSpPr/>
          <p:nvPr/>
        </p:nvGrpSpPr>
        <p:grpSpPr>
          <a:xfrm>
            <a:off x="9063663" y="2761722"/>
            <a:ext cx="3555057" cy="307777"/>
            <a:chOff x="9357359" y="2174243"/>
            <a:chExt cx="3555057" cy="30777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1CB683C-7495-4E10-B253-AD43AFEA1B58}"/>
                </a:ext>
              </a:extLst>
            </p:cNvPr>
            <p:cNvSpPr/>
            <p:nvPr/>
          </p:nvSpPr>
          <p:spPr>
            <a:xfrm>
              <a:off x="9357359" y="2207709"/>
              <a:ext cx="1047841" cy="26456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     消息</a:t>
              </a:r>
            </a:p>
          </p:txBody>
        </p:sp>
        <p:sp>
          <p:nvSpPr>
            <p:cNvPr id="8" name="流程图: 离页连接符 7">
              <a:extLst>
                <a:ext uri="{FF2B5EF4-FFF2-40B4-BE49-F238E27FC236}">
                  <a16:creationId xmlns:a16="http://schemas.microsoft.com/office/drawing/2014/main" id="{E56BD7DD-E665-4C85-90CC-D6C91C181F34}"/>
                </a:ext>
              </a:extLst>
            </p:cNvPr>
            <p:cNvSpPr/>
            <p:nvPr/>
          </p:nvSpPr>
          <p:spPr>
            <a:xfrm rot="5400000">
              <a:off x="11229279" y="1394968"/>
              <a:ext cx="253227" cy="1901386"/>
            </a:xfrm>
            <a:prstGeom prst="flowChartOffpage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8E65D3-DF05-400E-949D-742DDC304E73}"/>
                </a:ext>
              </a:extLst>
            </p:cNvPr>
            <p:cNvSpPr txBox="1"/>
            <p:nvPr/>
          </p:nvSpPr>
          <p:spPr>
            <a:xfrm>
              <a:off x="10701096" y="2174243"/>
              <a:ext cx="2211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ea typeface="SFMono-Regular"/>
                </a:rPr>
                <a:t>settlement.clearimp</a:t>
              </a:r>
              <a:r>
                <a:rPr kumimoji="0" lang="zh-CN" altLang="zh-CN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FBF81B6-ABB0-4D72-AA27-8B320851DFF4}"/>
              </a:ext>
            </a:extLst>
          </p:cNvPr>
          <p:cNvSpPr txBox="1"/>
          <p:nvPr/>
        </p:nvSpPr>
        <p:spPr>
          <a:xfrm>
            <a:off x="9625080" y="563909"/>
            <a:ext cx="2211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根据订阅播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2E26780-C74F-46E6-95CC-1D40C482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99" y="1133607"/>
            <a:ext cx="312969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SFMono-Regular"/>
              </a:rPr>
              <a:t>settlement.clearim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SFMono-Regular"/>
              </a:rPr>
              <a:t>.</a:t>
            </a:r>
            <a:r>
              <a:rPr lang="en-US" altLang="zh-CN" sz="1600" dirty="0"/>
              <a:t> subscription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流程图: 离页连接符 25">
            <a:extLst>
              <a:ext uri="{FF2B5EF4-FFF2-40B4-BE49-F238E27FC236}">
                <a16:creationId xmlns:a16="http://schemas.microsoft.com/office/drawing/2014/main" id="{BB897525-5CD1-4D38-A73F-73DE5E514709}"/>
              </a:ext>
            </a:extLst>
          </p:cNvPr>
          <p:cNvSpPr/>
          <p:nvPr/>
        </p:nvSpPr>
        <p:spPr>
          <a:xfrm>
            <a:off x="2512453" y="628061"/>
            <a:ext cx="1899295" cy="430057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SFMono-Regular"/>
              </a:rPr>
              <a:t>settlement.clearimp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8E38E1-E807-49B8-A352-94D078E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99" y="1133607"/>
            <a:ext cx="312969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SFMono-Regular"/>
              </a:rPr>
              <a:t>settlement.clearim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SFMono-Regular"/>
              </a:rPr>
              <a:t>.</a:t>
            </a:r>
            <a:r>
              <a:rPr lang="en-US" altLang="zh-CN" sz="1600" dirty="0"/>
              <a:t> cancel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58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017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-0.00023 L -0.38177 -0.23866 L -0.63841 -0.2386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4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017 0.0020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6" grpId="0" animBg="1"/>
      <p:bldP spid="26" grpId="1" animBg="1"/>
      <p:bldP spid="34" grpId="0"/>
      <p:bldP spid="34" grpId="1"/>
      <p:bldP spid="34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光蕊 胡</dc:creator>
  <cp:lastModifiedBy>光蕊 胡</cp:lastModifiedBy>
  <cp:revision>98</cp:revision>
  <dcterms:created xsi:type="dcterms:W3CDTF">2020-11-13T01:51:40Z</dcterms:created>
  <dcterms:modified xsi:type="dcterms:W3CDTF">2020-11-13T03:32:47Z</dcterms:modified>
</cp:coreProperties>
</file>