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581650" cy="6029325"/>
          </a:xfrm>
          <a:custGeom>
            <a:avLst/>
            <a:gdLst/>
            <a:ahLst/>
            <a:cxnLst/>
            <a:rect l="l" t="t" r="r" b="b"/>
            <a:pathLst>
              <a:path w="5581650" h="6029325">
                <a:moveTo>
                  <a:pt x="3899535" y="0"/>
                </a:moveTo>
                <a:lnTo>
                  <a:pt x="0" y="0"/>
                </a:lnTo>
                <a:lnTo>
                  <a:pt x="0" y="5761177"/>
                </a:lnTo>
                <a:lnTo>
                  <a:pt x="137668" y="5805068"/>
                </a:lnTo>
                <a:lnTo>
                  <a:pt x="183175" y="5817671"/>
                </a:lnTo>
                <a:lnTo>
                  <a:pt x="229110" y="5829608"/>
                </a:lnTo>
                <a:lnTo>
                  <a:pt x="275462" y="5840907"/>
                </a:lnTo>
                <a:lnTo>
                  <a:pt x="322221" y="5851597"/>
                </a:lnTo>
                <a:lnTo>
                  <a:pt x="369375" y="5861707"/>
                </a:lnTo>
                <a:lnTo>
                  <a:pt x="416915" y="5871264"/>
                </a:lnTo>
                <a:lnTo>
                  <a:pt x="464828" y="5880298"/>
                </a:lnTo>
                <a:lnTo>
                  <a:pt x="513106" y="5888836"/>
                </a:lnTo>
                <a:lnTo>
                  <a:pt x="561736" y="5896908"/>
                </a:lnTo>
                <a:lnTo>
                  <a:pt x="610709" y="5904543"/>
                </a:lnTo>
                <a:lnTo>
                  <a:pt x="660013" y="5911768"/>
                </a:lnTo>
                <a:lnTo>
                  <a:pt x="709637" y="5918612"/>
                </a:lnTo>
                <a:lnTo>
                  <a:pt x="759572" y="5925104"/>
                </a:lnTo>
                <a:lnTo>
                  <a:pt x="809807" y="5931273"/>
                </a:lnTo>
                <a:lnTo>
                  <a:pt x="860329" y="5937147"/>
                </a:lnTo>
                <a:lnTo>
                  <a:pt x="911130" y="5942754"/>
                </a:lnTo>
                <a:lnTo>
                  <a:pt x="962199" y="5948123"/>
                </a:lnTo>
                <a:lnTo>
                  <a:pt x="1065094" y="5958262"/>
                </a:lnTo>
                <a:lnTo>
                  <a:pt x="1168930" y="5967792"/>
                </a:lnTo>
                <a:lnTo>
                  <a:pt x="1379514" y="5985914"/>
                </a:lnTo>
                <a:lnTo>
                  <a:pt x="1485519" y="5994383"/>
                </a:lnTo>
                <a:lnTo>
                  <a:pt x="1590826" y="6002152"/>
                </a:lnTo>
                <a:lnTo>
                  <a:pt x="1695401" y="6009129"/>
                </a:lnTo>
                <a:lnTo>
                  <a:pt x="1799212" y="6015224"/>
                </a:lnTo>
                <a:lnTo>
                  <a:pt x="1902224" y="6020345"/>
                </a:lnTo>
                <a:lnTo>
                  <a:pt x="1953420" y="6022512"/>
                </a:lnTo>
                <a:lnTo>
                  <a:pt x="2004404" y="6024401"/>
                </a:lnTo>
                <a:lnTo>
                  <a:pt x="2055171" y="6026002"/>
                </a:lnTo>
                <a:lnTo>
                  <a:pt x="2105718" y="6027302"/>
                </a:lnTo>
                <a:lnTo>
                  <a:pt x="2156040" y="6028291"/>
                </a:lnTo>
                <a:lnTo>
                  <a:pt x="2206133" y="6028956"/>
                </a:lnTo>
                <a:lnTo>
                  <a:pt x="2255993" y="6029287"/>
                </a:lnTo>
                <a:lnTo>
                  <a:pt x="2305615" y="6029272"/>
                </a:lnTo>
                <a:lnTo>
                  <a:pt x="2354996" y="6028900"/>
                </a:lnTo>
                <a:lnTo>
                  <a:pt x="2404132" y="6028159"/>
                </a:lnTo>
                <a:lnTo>
                  <a:pt x="2453017" y="6027038"/>
                </a:lnTo>
                <a:lnTo>
                  <a:pt x="2501648" y="6025526"/>
                </a:lnTo>
                <a:lnTo>
                  <a:pt x="2550021" y="6023611"/>
                </a:lnTo>
                <a:lnTo>
                  <a:pt x="2598131" y="6021281"/>
                </a:lnTo>
                <a:lnTo>
                  <a:pt x="2645975" y="6018527"/>
                </a:lnTo>
                <a:lnTo>
                  <a:pt x="2693547" y="6015335"/>
                </a:lnTo>
                <a:lnTo>
                  <a:pt x="2740845" y="6011695"/>
                </a:lnTo>
                <a:lnTo>
                  <a:pt x="2787863" y="6007595"/>
                </a:lnTo>
                <a:lnTo>
                  <a:pt x="2834598" y="6003024"/>
                </a:lnTo>
                <a:lnTo>
                  <a:pt x="2881045" y="5997970"/>
                </a:lnTo>
                <a:lnTo>
                  <a:pt x="2927200" y="5992423"/>
                </a:lnTo>
                <a:lnTo>
                  <a:pt x="2973059" y="5986370"/>
                </a:lnTo>
                <a:lnTo>
                  <a:pt x="3018618" y="5979801"/>
                </a:lnTo>
                <a:lnTo>
                  <a:pt x="3063873" y="5972703"/>
                </a:lnTo>
                <a:lnTo>
                  <a:pt x="3108819" y="5965066"/>
                </a:lnTo>
                <a:lnTo>
                  <a:pt x="3153452" y="5956878"/>
                </a:lnTo>
                <a:lnTo>
                  <a:pt x="3197768" y="5948128"/>
                </a:lnTo>
                <a:lnTo>
                  <a:pt x="3241762" y="5938805"/>
                </a:lnTo>
                <a:lnTo>
                  <a:pt x="3285432" y="5928896"/>
                </a:lnTo>
                <a:lnTo>
                  <a:pt x="3328771" y="5918392"/>
                </a:lnTo>
                <a:lnTo>
                  <a:pt x="3371777" y="5907279"/>
                </a:lnTo>
                <a:lnTo>
                  <a:pt x="3414445" y="5895547"/>
                </a:lnTo>
                <a:lnTo>
                  <a:pt x="3456771" y="5883185"/>
                </a:lnTo>
                <a:lnTo>
                  <a:pt x="3498751" y="5870180"/>
                </a:lnTo>
                <a:lnTo>
                  <a:pt x="3540379" y="5856523"/>
                </a:lnTo>
                <a:lnTo>
                  <a:pt x="3581653" y="5842201"/>
                </a:lnTo>
                <a:lnTo>
                  <a:pt x="3622569" y="5827202"/>
                </a:lnTo>
                <a:lnTo>
                  <a:pt x="3663121" y="5811516"/>
                </a:lnTo>
                <a:lnTo>
                  <a:pt x="3703305" y="5795132"/>
                </a:lnTo>
                <a:lnTo>
                  <a:pt x="3743118" y="5778037"/>
                </a:lnTo>
                <a:lnTo>
                  <a:pt x="3782556" y="5760220"/>
                </a:lnTo>
                <a:lnTo>
                  <a:pt x="3821613" y="5741671"/>
                </a:lnTo>
                <a:lnTo>
                  <a:pt x="3860287" y="5722377"/>
                </a:lnTo>
                <a:lnTo>
                  <a:pt x="3898572" y="5702327"/>
                </a:lnTo>
                <a:lnTo>
                  <a:pt x="3936465" y="5681510"/>
                </a:lnTo>
                <a:lnTo>
                  <a:pt x="3973960" y="5659915"/>
                </a:lnTo>
                <a:lnTo>
                  <a:pt x="4011056" y="5637529"/>
                </a:lnTo>
                <a:lnTo>
                  <a:pt x="4047746" y="5614342"/>
                </a:lnTo>
                <a:lnTo>
                  <a:pt x="4084026" y="5590343"/>
                </a:lnTo>
                <a:lnTo>
                  <a:pt x="4119894" y="5565519"/>
                </a:lnTo>
                <a:lnTo>
                  <a:pt x="4155343" y="5539860"/>
                </a:lnTo>
                <a:lnTo>
                  <a:pt x="4190371" y="5513354"/>
                </a:lnTo>
                <a:lnTo>
                  <a:pt x="4224973" y="5485990"/>
                </a:lnTo>
                <a:lnTo>
                  <a:pt x="4259144" y="5457756"/>
                </a:lnTo>
                <a:lnTo>
                  <a:pt x="4292881" y="5428641"/>
                </a:lnTo>
                <a:lnTo>
                  <a:pt x="4326180" y="5398634"/>
                </a:lnTo>
                <a:lnTo>
                  <a:pt x="4359036" y="5367723"/>
                </a:lnTo>
                <a:lnTo>
                  <a:pt x="4391444" y="5335897"/>
                </a:lnTo>
                <a:lnTo>
                  <a:pt x="4423402" y="5303144"/>
                </a:lnTo>
                <a:lnTo>
                  <a:pt x="4454904" y="5269453"/>
                </a:lnTo>
                <a:lnTo>
                  <a:pt x="4485947" y="5234813"/>
                </a:lnTo>
                <a:lnTo>
                  <a:pt x="4516525" y="5199212"/>
                </a:lnTo>
                <a:lnTo>
                  <a:pt x="4546636" y="5162638"/>
                </a:lnTo>
                <a:lnTo>
                  <a:pt x="4576275" y="5125082"/>
                </a:lnTo>
                <a:lnTo>
                  <a:pt x="4605437" y="5086530"/>
                </a:lnTo>
                <a:lnTo>
                  <a:pt x="4634119" y="5046972"/>
                </a:lnTo>
                <a:lnTo>
                  <a:pt x="4662316" y="5006397"/>
                </a:lnTo>
                <a:lnTo>
                  <a:pt x="4690025" y="4964792"/>
                </a:lnTo>
                <a:lnTo>
                  <a:pt x="4717240" y="4922147"/>
                </a:lnTo>
                <a:lnTo>
                  <a:pt x="4743958" y="4878451"/>
                </a:lnTo>
                <a:lnTo>
                  <a:pt x="4797879" y="4787762"/>
                </a:lnTo>
                <a:lnTo>
                  <a:pt x="4851002" y="4697011"/>
                </a:lnTo>
                <a:lnTo>
                  <a:pt x="4903210" y="4606198"/>
                </a:lnTo>
                <a:lnTo>
                  <a:pt x="4954383" y="4515327"/>
                </a:lnTo>
                <a:lnTo>
                  <a:pt x="4979545" y="4469871"/>
                </a:lnTo>
                <a:lnTo>
                  <a:pt x="5004405" y="4424400"/>
                </a:lnTo>
                <a:lnTo>
                  <a:pt x="5028947" y="4378917"/>
                </a:lnTo>
                <a:lnTo>
                  <a:pt x="5053157" y="4333420"/>
                </a:lnTo>
                <a:lnTo>
                  <a:pt x="5077020" y="4287910"/>
                </a:lnTo>
                <a:lnTo>
                  <a:pt x="5100522" y="4242388"/>
                </a:lnTo>
                <a:lnTo>
                  <a:pt x="5123647" y="4196854"/>
                </a:lnTo>
                <a:lnTo>
                  <a:pt x="5146381" y="4151308"/>
                </a:lnTo>
                <a:lnTo>
                  <a:pt x="5168709" y="4105751"/>
                </a:lnTo>
                <a:lnTo>
                  <a:pt x="5190617" y="4060182"/>
                </a:lnTo>
                <a:lnTo>
                  <a:pt x="5212089" y="4014603"/>
                </a:lnTo>
                <a:lnTo>
                  <a:pt x="5233111" y="3969012"/>
                </a:lnTo>
                <a:lnTo>
                  <a:pt x="5253669" y="3923412"/>
                </a:lnTo>
                <a:lnTo>
                  <a:pt x="5273747" y="3877802"/>
                </a:lnTo>
                <a:lnTo>
                  <a:pt x="5293331" y="3832182"/>
                </a:lnTo>
                <a:lnTo>
                  <a:pt x="5312406" y="3786552"/>
                </a:lnTo>
                <a:lnTo>
                  <a:pt x="5330957" y="3740914"/>
                </a:lnTo>
                <a:lnTo>
                  <a:pt x="5348970" y="3695267"/>
                </a:lnTo>
                <a:lnTo>
                  <a:pt x="5366430" y="3649611"/>
                </a:lnTo>
                <a:lnTo>
                  <a:pt x="5383322" y="3603947"/>
                </a:lnTo>
                <a:lnTo>
                  <a:pt x="5399631" y="3558276"/>
                </a:lnTo>
                <a:lnTo>
                  <a:pt x="5415343" y="3512597"/>
                </a:lnTo>
                <a:lnTo>
                  <a:pt x="5430442" y="3466911"/>
                </a:lnTo>
                <a:lnTo>
                  <a:pt x="5444915" y="3421218"/>
                </a:lnTo>
                <a:lnTo>
                  <a:pt x="5458746" y="3375518"/>
                </a:lnTo>
                <a:lnTo>
                  <a:pt x="5471922" y="3329813"/>
                </a:lnTo>
                <a:lnTo>
                  <a:pt x="5485196" y="3281244"/>
                </a:lnTo>
                <a:lnTo>
                  <a:pt x="5497696" y="3232668"/>
                </a:lnTo>
                <a:lnTo>
                  <a:pt x="5509402" y="3184087"/>
                </a:lnTo>
                <a:lnTo>
                  <a:pt x="5520299" y="3135500"/>
                </a:lnTo>
                <a:lnTo>
                  <a:pt x="5530366" y="3086908"/>
                </a:lnTo>
                <a:lnTo>
                  <a:pt x="5539588" y="3038311"/>
                </a:lnTo>
                <a:lnTo>
                  <a:pt x="5547947" y="2989709"/>
                </a:lnTo>
                <a:lnTo>
                  <a:pt x="5555424" y="2941103"/>
                </a:lnTo>
                <a:lnTo>
                  <a:pt x="5562002" y="2892493"/>
                </a:lnTo>
                <a:lnTo>
                  <a:pt x="5567664" y="2843880"/>
                </a:lnTo>
                <a:lnTo>
                  <a:pt x="5572391" y="2795263"/>
                </a:lnTo>
                <a:lnTo>
                  <a:pt x="5576167" y="2746644"/>
                </a:lnTo>
                <a:lnTo>
                  <a:pt x="5578972" y="2698022"/>
                </a:lnTo>
                <a:lnTo>
                  <a:pt x="5580791" y="2649397"/>
                </a:lnTo>
                <a:lnTo>
                  <a:pt x="5581605" y="2600771"/>
                </a:lnTo>
                <a:lnTo>
                  <a:pt x="5581395" y="2552144"/>
                </a:lnTo>
                <a:lnTo>
                  <a:pt x="5580146" y="2503515"/>
                </a:lnTo>
                <a:lnTo>
                  <a:pt x="5577839" y="2454886"/>
                </a:lnTo>
                <a:lnTo>
                  <a:pt x="5574456" y="2406256"/>
                </a:lnTo>
                <a:lnTo>
                  <a:pt x="5569979" y="2357626"/>
                </a:lnTo>
                <a:lnTo>
                  <a:pt x="5564392" y="2308997"/>
                </a:lnTo>
                <a:lnTo>
                  <a:pt x="5557676" y="2260368"/>
                </a:lnTo>
                <a:lnTo>
                  <a:pt x="5549814" y="2211740"/>
                </a:lnTo>
                <a:lnTo>
                  <a:pt x="5540787" y="2163113"/>
                </a:lnTo>
                <a:lnTo>
                  <a:pt x="5530579" y="2114488"/>
                </a:lnTo>
                <a:lnTo>
                  <a:pt x="5519172" y="2065865"/>
                </a:lnTo>
                <a:lnTo>
                  <a:pt x="5506547" y="2017245"/>
                </a:lnTo>
                <a:lnTo>
                  <a:pt x="5492688" y="1968627"/>
                </a:lnTo>
                <a:lnTo>
                  <a:pt x="5477576" y="1920012"/>
                </a:lnTo>
                <a:lnTo>
                  <a:pt x="5461195" y="1871401"/>
                </a:lnTo>
                <a:lnTo>
                  <a:pt x="5443525" y="1822793"/>
                </a:lnTo>
                <a:lnTo>
                  <a:pt x="5424551" y="1774189"/>
                </a:lnTo>
                <a:lnTo>
                  <a:pt x="5408000" y="1734289"/>
                </a:lnTo>
                <a:lnTo>
                  <a:pt x="5390549" y="1694394"/>
                </a:lnTo>
                <a:lnTo>
                  <a:pt x="5372190" y="1654503"/>
                </a:lnTo>
                <a:lnTo>
                  <a:pt x="5352912" y="1614617"/>
                </a:lnTo>
                <a:lnTo>
                  <a:pt x="5332704" y="1574736"/>
                </a:lnTo>
                <a:lnTo>
                  <a:pt x="5311558" y="1534859"/>
                </a:lnTo>
                <a:lnTo>
                  <a:pt x="5289464" y="1494988"/>
                </a:lnTo>
                <a:lnTo>
                  <a:pt x="5266410" y="1455122"/>
                </a:lnTo>
                <a:lnTo>
                  <a:pt x="5242389" y="1415261"/>
                </a:lnTo>
                <a:lnTo>
                  <a:pt x="5217388" y="1375405"/>
                </a:lnTo>
                <a:lnTo>
                  <a:pt x="5191400" y="1335555"/>
                </a:lnTo>
                <a:lnTo>
                  <a:pt x="5164414" y="1295710"/>
                </a:lnTo>
                <a:lnTo>
                  <a:pt x="5136419" y="1255871"/>
                </a:lnTo>
                <a:lnTo>
                  <a:pt x="5107407" y="1216037"/>
                </a:lnTo>
                <a:lnTo>
                  <a:pt x="5077367" y="1176209"/>
                </a:lnTo>
                <a:lnTo>
                  <a:pt x="5046289" y="1136387"/>
                </a:lnTo>
                <a:lnTo>
                  <a:pt x="5014164" y="1096571"/>
                </a:lnTo>
                <a:lnTo>
                  <a:pt x="4980981" y="1056761"/>
                </a:lnTo>
                <a:lnTo>
                  <a:pt x="4946731" y="1016956"/>
                </a:lnTo>
                <a:lnTo>
                  <a:pt x="4911404" y="977158"/>
                </a:lnTo>
                <a:lnTo>
                  <a:pt x="4874990" y="937367"/>
                </a:lnTo>
                <a:lnTo>
                  <a:pt x="4837479" y="897581"/>
                </a:lnTo>
                <a:lnTo>
                  <a:pt x="4798861" y="857802"/>
                </a:lnTo>
                <a:lnTo>
                  <a:pt x="4759126" y="818030"/>
                </a:lnTo>
                <a:lnTo>
                  <a:pt x="4718264" y="778264"/>
                </a:lnTo>
                <a:lnTo>
                  <a:pt x="4676267" y="738504"/>
                </a:lnTo>
                <a:lnTo>
                  <a:pt x="4568071" y="637027"/>
                </a:lnTo>
                <a:lnTo>
                  <a:pt x="4349703" y="430379"/>
                </a:lnTo>
                <a:lnTo>
                  <a:pt x="3899535" y="0"/>
                </a:lnTo>
                <a:close/>
              </a:path>
            </a:pathLst>
          </a:custGeom>
          <a:solidFill>
            <a:srgbClr val="1B282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705475" cy="6096000"/>
          </a:xfrm>
          <a:custGeom>
            <a:avLst/>
            <a:gdLst/>
            <a:ahLst/>
            <a:cxnLst/>
            <a:rect l="l" t="t" r="r" b="b"/>
            <a:pathLst>
              <a:path w="5705475" h="6096000">
                <a:moveTo>
                  <a:pt x="4563872" y="0"/>
                </a:moveTo>
                <a:lnTo>
                  <a:pt x="4722368" y="133603"/>
                </a:lnTo>
                <a:lnTo>
                  <a:pt x="4765075" y="171913"/>
                </a:lnTo>
                <a:lnTo>
                  <a:pt x="4806714" y="210227"/>
                </a:lnTo>
                <a:lnTo>
                  <a:pt x="4847294" y="248546"/>
                </a:lnTo>
                <a:lnTo>
                  <a:pt x="4886823" y="286871"/>
                </a:lnTo>
                <a:lnTo>
                  <a:pt x="4925307" y="325200"/>
                </a:lnTo>
                <a:lnTo>
                  <a:pt x="4962757" y="363535"/>
                </a:lnTo>
                <a:lnTo>
                  <a:pt x="4999178" y="401875"/>
                </a:lnTo>
                <a:lnTo>
                  <a:pt x="5034581" y="440219"/>
                </a:lnTo>
                <a:lnTo>
                  <a:pt x="5068971" y="478568"/>
                </a:lnTo>
                <a:lnTo>
                  <a:pt x="5102358" y="516923"/>
                </a:lnTo>
                <a:lnTo>
                  <a:pt x="5134749" y="555282"/>
                </a:lnTo>
                <a:lnTo>
                  <a:pt x="5166153" y="593645"/>
                </a:lnTo>
                <a:lnTo>
                  <a:pt x="5196577" y="632013"/>
                </a:lnTo>
                <a:lnTo>
                  <a:pt x="5226030" y="670386"/>
                </a:lnTo>
                <a:lnTo>
                  <a:pt x="5254519" y="708763"/>
                </a:lnTo>
                <a:lnTo>
                  <a:pt x="5282052" y="747145"/>
                </a:lnTo>
                <a:lnTo>
                  <a:pt x="5308637" y="785531"/>
                </a:lnTo>
                <a:lnTo>
                  <a:pt x="5334283" y="823922"/>
                </a:lnTo>
                <a:lnTo>
                  <a:pt x="5358998" y="862317"/>
                </a:lnTo>
                <a:lnTo>
                  <a:pt x="5382788" y="900716"/>
                </a:lnTo>
                <a:lnTo>
                  <a:pt x="5405663" y="939119"/>
                </a:lnTo>
                <a:lnTo>
                  <a:pt x="5427630" y="977527"/>
                </a:lnTo>
                <a:lnTo>
                  <a:pt x="5448698" y="1015938"/>
                </a:lnTo>
                <a:lnTo>
                  <a:pt x="5468874" y="1054353"/>
                </a:lnTo>
                <a:lnTo>
                  <a:pt x="5492472" y="1101609"/>
                </a:lnTo>
                <a:lnTo>
                  <a:pt x="5514742" y="1148868"/>
                </a:lnTo>
                <a:lnTo>
                  <a:pt x="5535700" y="1196129"/>
                </a:lnTo>
                <a:lnTo>
                  <a:pt x="5555361" y="1243394"/>
                </a:lnTo>
                <a:lnTo>
                  <a:pt x="5573738" y="1290661"/>
                </a:lnTo>
                <a:lnTo>
                  <a:pt x="5590846" y="1337930"/>
                </a:lnTo>
                <a:lnTo>
                  <a:pt x="5606701" y="1385202"/>
                </a:lnTo>
                <a:lnTo>
                  <a:pt x="5621316" y="1432475"/>
                </a:lnTo>
                <a:lnTo>
                  <a:pt x="5634708" y="1479750"/>
                </a:lnTo>
                <a:lnTo>
                  <a:pt x="5646890" y="1527026"/>
                </a:lnTo>
                <a:lnTo>
                  <a:pt x="5657877" y="1574303"/>
                </a:lnTo>
                <a:lnTo>
                  <a:pt x="5667684" y="1621581"/>
                </a:lnTo>
                <a:lnTo>
                  <a:pt x="5676326" y="1668859"/>
                </a:lnTo>
                <a:lnTo>
                  <a:pt x="5683817" y="1716138"/>
                </a:lnTo>
                <a:lnTo>
                  <a:pt x="5690172" y="1763417"/>
                </a:lnTo>
                <a:lnTo>
                  <a:pt x="5695406" y="1810696"/>
                </a:lnTo>
                <a:lnTo>
                  <a:pt x="5699534" y="1857974"/>
                </a:lnTo>
                <a:lnTo>
                  <a:pt x="5702570" y="1905252"/>
                </a:lnTo>
                <a:lnTo>
                  <a:pt x="5704529" y="1952529"/>
                </a:lnTo>
                <a:lnTo>
                  <a:pt x="5705426" y="1999805"/>
                </a:lnTo>
                <a:lnTo>
                  <a:pt x="5705275" y="2047079"/>
                </a:lnTo>
                <a:lnTo>
                  <a:pt x="5704092" y="2094352"/>
                </a:lnTo>
                <a:lnTo>
                  <a:pt x="5701891" y="2141623"/>
                </a:lnTo>
                <a:lnTo>
                  <a:pt x="5698687" y="2188892"/>
                </a:lnTo>
                <a:lnTo>
                  <a:pt x="5694493" y="2236158"/>
                </a:lnTo>
                <a:lnTo>
                  <a:pt x="5689327" y="2283422"/>
                </a:lnTo>
                <a:lnTo>
                  <a:pt x="5683201" y="2330683"/>
                </a:lnTo>
                <a:lnTo>
                  <a:pt x="5676131" y="2377941"/>
                </a:lnTo>
                <a:lnTo>
                  <a:pt x="5668131" y="2425195"/>
                </a:lnTo>
                <a:lnTo>
                  <a:pt x="5659216" y="2472446"/>
                </a:lnTo>
                <a:lnTo>
                  <a:pt x="5649402" y="2519694"/>
                </a:lnTo>
                <a:lnTo>
                  <a:pt x="5638701" y="2566937"/>
                </a:lnTo>
                <a:lnTo>
                  <a:pt x="5627131" y="2614176"/>
                </a:lnTo>
                <a:lnTo>
                  <a:pt x="5614704" y="2661410"/>
                </a:lnTo>
                <a:lnTo>
                  <a:pt x="5601436" y="2708639"/>
                </a:lnTo>
                <a:lnTo>
                  <a:pt x="5587342" y="2755864"/>
                </a:lnTo>
                <a:lnTo>
                  <a:pt x="5572436" y="2803083"/>
                </a:lnTo>
                <a:lnTo>
                  <a:pt x="5556733" y="2850297"/>
                </a:lnTo>
                <a:lnTo>
                  <a:pt x="5540248" y="2897504"/>
                </a:lnTo>
                <a:lnTo>
                  <a:pt x="5524243" y="2941344"/>
                </a:lnTo>
                <a:lnTo>
                  <a:pt x="5507588" y="2985179"/>
                </a:lnTo>
                <a:lnTo>
                  <a:pt x="5490294" y="3029009"/>
                </a:lnTo>
                <a:lnTo>
                  <a:pt x="5472374" y="3072833"/>
                </a:lnTo>
                <a:lnTo>
                  <a:pt x="5453838" y="3116652"/>
                </a:lnTo>
                <a:lnTo>
                  <a:pt x="5434699" y="3160466"/>
                </a:lnTo>
                <a:lnTo>
                  <a:pt x="5414968" y="3204273"/>
                </a:lnTo>
                <a:lnTo>
                  <a:pt x="5394657" y="3248074"/>
                </a:lnTo>
                <a:lnTo>
                  <a:pt x="5373779" y="3291869"/>
                </a:lnTo>
                <a:lnTo>
                  <a:pt x="5352344" y="3335658"/>
                </a:lnTo>
                <a:lnTo>
                  <a:pt x="5330364" y="3379440"/>
                </a:lnTo>
                <a:lnTo>
                  <a:pt x="5307852" y="3423216"/>
                </a:lnTo>
                <a:lnTo>
                  <a:pt x="5284818" y="3466984"/>
                </a:lnTo>
                <a:lnTo>
                  <a:pt x="5261276" y="3510745"/>
                </a:lnTo>
                <a:lnTo>
                  <a:pt x="5237235" y="3554499"/>
                </a:lnTo>
                <a:lnTo>
                  <a:pt x="5212710" y="3598245"/>
                </a:lnTo>
                <a:lnTo>
                  <a:pt x="5187710" y="3641984"/>
                </a:lnTo>
                <a:lnTo>
                  <a:pt x="5162248" y="3685715"/>
                </a:lnTo>
                <a:lnTo>
                  <a:pt x="5136335" y="3729437"/>
                </a:lnTo>
                <a:lnTo>
                  <a:pt x="5109984" y="3773152"/>
                </a:lnTo>
                <a:lnTo>
                  <a:pt x="5083206" y="3816857"/>
                </a:lnTo>
                <a:lnTo>
                  <a:pt x="5056013" y="3860555"/>
                </a:lnTo>
                <a:lnTo>
                  <a:pt x="5028417" y="3904243"/>
                </a:lnTo>
                <a:lnTo>
                  <a:pt x="5000429" y="3947923"/>
                </a:lnTo>
                <a:lnTo>
                  <a:pt x="4972061" y="3991593"/>
                </a:lnTo>
                <a:lnTo>
                  <a:pt x="4943325" y="4035254"/>
                </a:lnTo>
                <a:lnTo>
                  <a:pt x="4914233" y="4078905"/>
                </a:lnTo>
                <a:lnTo>
                  <a:pt x="4884796" y="4122547"/>
                </a:lnTo>
                <a:lnTo>
                  <a:pt x="4855026" y="4166178"/>
                </a:lnTo>
                <a:lnTo>
                  <a:pt x="4824936" y="4209800"/>
                </a:lnTo>
                <a:lnTo>
                  <a:pt x="4794536" y="4253411"/>
                </a:lnTo>
                <a:lnTo>
                  <a:pt x="4763839" y="4297011"/>
                </a:lnTo>
                <a:lnTo>
                  <a:pt x="4732856" y="4340601"/>
                </a:lnTo>
                <a:lnTo>
                  <a:pt x="4701599" y="4384181"/>
                </a:lnTo>
                <a:lnTo>
                  <a:pt x="4670080" y="4427749"/>
                </a:lnTo>
                <a:lnTo>
                  <a:pt x="4638311" y="4471306"/>
                </a:lnTo>
                <a:lnTo>
                  <a:pt x="4606302" y="4514851"/>
                </a:lnTo>
                <a:lnTo>
                  <a:pt x="4574068" y="4558385"/>
                </a:lnTo>
                <a:lnTo>
                  <a:pt x="4541618" y="4601907"/>
                </a:lnTo>
                <a:lnTo>
                  <a:pt x="4508964" y="4645417"/>
                </a:lnTo>
                <a:lnTo>
                  <a:pt x="4476119" y="4688915"/>
                </a:lnTo>
                <a:lnTo>
                  <a:pt x="4443095" y="4732401"/>
                </a:lnTo>
                <a:lnTo>
                  <a:pt x="4414050" y="4769969"/>
                </a:lnTo>
                <a:lnTo>
                  <a:pt x="4384613" y="4806884"/>
                </a:lnTo>
                <a:lnTo>
                  <a:pt x="4354785" y="4843151"/>
                </a:lnTo>
                <a:lnTo>
                  <a:pt x="4324570" y="4878774"/>
                </a:lnTo>
                <a:lnTo>
                  <a:pt x="4293969" y="4913758"/>
                </a:lnTo>
                <a:lnTo>
                  <a:pt x="4262984" y="4948109"/>
                </a:lnTo>
                <a:lnTo>
                  <a:pt x="4231619" y="4981831"/>
                </a:lnTo>
                <a:lnTo>
                  <a:pt x="4199875" y="5014931"/>
                </a:lnTo>
                <a:lnTo>
                  <a:pt x="4167755" y="5047412"/>
                </a:lnTo>
                <a:lnTo>
                  <a:pt x="4135261" y="5079280"/>
                </a:lnTo>
                <a:lnTo>
                  <a:pt x="4102396" y="5110541"/>
                </a:lnTo>
                <a:lnTo>
                  <a:pt x="4069162" y="5141199"/>
                </a:lnTo>
                <a:lnTo>
                  <a:pt x="4035562" y="5171259"/>
                </a:lnTo>
                <a:lnTo>
                  <a:pt x="4001597" y="5200726"/>
                </a:lnTo>
                <a:lnTo>
                  <a:pt x="3967271" y="5229606"/>
                </a:lnTo>
                <a:lnTo>
                  <a:pt x="3932585" y="5257904"/>
                </a:lnTo>
                <a:lnTo>
                  <a:pt x="3897543" y="5285625"/>
                </a:lnTo>
                <a:lnTo>
                  <a:pt x="3862145" y="5312773"/>
                </a:lnTo>
                <a:lnTo>
                  <a:pt x="3826396" y="5339354"/>
                </a:lnTo>
                <a:lnTo>
                  <a:pt x="3790297" y="5365373"/>
                </a:lnTo>
                <a:lnTo>
                  <a:pt x="3753850" y="5390836"/>
                </a:lnTo>
                <a:lnTo>
                  <a:pt x="3717058" y="5415747"/>
                </a:lnTo>
                <a:lnTo>
                  <a:pt x="3679924" y="5440111"/>
                </a:lnTo>
                <a:lnTo>
                  <a:pt x="3642449" y="5463934"/>
                </a:lnTo>
                <a:lnTo>
                  <a:pt x="3604637" y="5487220"/>
                </a:lnTo>
                <a:lnTo>
                  <a:pt x="3566489" y="5509975"/>
                </a:lnTo>
                <a:lnTo>
                  <a:pt x="3528008" y="5532203"/>
                </a:lnTo>
                <a:lnTo>
                  <a:pt x="3489196" y="5553911"/>
                </a:lnTo>
                <a:lnTo>
                  <a:pt x="3450056" y="5575102"/>
                </a:lnTo>
                <a:lnTo>
                  <a:pt x="3410590" y="5595783"/>
                </a:lnTo>
                <a:lnTo>
                  <a:pt x="3370800" y="5615958"/>
                </a:lnTo>
                <a:lnTo>
                  <a:pt x="3330690" y="5635632"/>
                </a:lnTo>
                <a:lnTo>
                  <a:pt x="3290260" y="5654811"/>
                </a:lnTo>
                <a:lnTo>
                  <a:pt x="3249514" y="5673499"/>
                </a:lnTo>
                <a:lnTo>
                  <a:pt x="3208455" y="5691702"/>
                </a:lnTo>
                <a:lnTo>
                  <a:pt x="3167083" y="5709424"/>
                </a:lnTo>
                <a:lnTo>
                  <a:pt x="3125403" y="5726671"/>
                </a:lnTo>
                <a:lnTo>
                  <a:pt x="3083415" y="5743448"/>
                </a:lnTo>
                <a:lnTo>
                  <a:pt x="3041124" y="5759761"/>
                </a:lnTo>
                <a:lnTo>
                  <a:pt x="2998530" y="5775613"/>
                </a:lnTo>
                <a:lnTo>
                  <a:pt x="2955636" y="5791011"/>
                </a:lnTo>
                <a:lnTo>
                  <a:pt x="2912446" y="5805958"/>
                </a:lnTo>
                <a:lnTo>
                  <a:pt x="2868960" y="5820462"/>
                </a:lnTo>
                <a:lnTo>
                  <a:pt x="2825182" y="5834526"/>
                </a:lnTo>
                <a:lnTo>
                  <a:pt x="2781114" y="5848155"/>
                </a:lnTo>
                <a:lnTo>
                  <a:pt x="2736758" y="5861356"/>
                </a:lnTo>
                <a:lnTo>
                  <a:pt x="2692117" y="5874132"/>
                </a:lnTo>
                <a:lnTo>
                  <a:pt x="2647193" y="5886489"/>
                </a:lnTo>
                <a:lnTo>
                  <a:pt x="2601989" y="5898432"/>
                </a:lnTo>
                <a:lnTo>
                  <a:pt x="2556506" y="5909966"/>
                </a:lnTo>
                <a:lnTo>
                  <a:pt x="2510747" y="5921097"/>
                </a:lnTo>
                <a:lnTo>
                  <a:pt x="2464716" y="5931829"/>
                </a:lnTo>
                <a:lnTo>
                  <a:pt x="2418413" y="5942167"/>
                </a:lnTo>
                <a:lnTo>
                  <a:pt x="2371841" y="5952117"/>
                </a:lnTo>
                <a:lnTo>
                  <a:pt x="2325004" y="5961684"/>
                </a:lnTo>
                <a:lnTo>
                  <a:pt x="2277902" y="5970873"/>
                </a:lnTo>
                <a:lnTo>
                  <a:pt x="2230540" y="5979688"/>
                </a:lnTo>
                <a:lnTo>
                  <a:pt x="2182918" y="5988135"/>
                </a:lnTo>
                <a:lnTo>
                  <a:pt x="2135039" y="5996220"/>
                </a:lnTo>
                <a:lnTo>
                  <a:pt x="2086907" y="6003947"/>
                </a:lnTo>
                <a:lnTo>
                  <a:pt x="2038522" y="6011321"/>
                </a:lnTo>
                <a:lnTo>
                  <a:pt x="1989888" y="6018347"/>
                </a:lnTo>
                <a:lnTo>
                  <a:pt x="1941007" y="6025031"/>
                </a:lnTo>
                <a:lnTo>
                  <a:pt x="1891881" y="6031378"/>
                </a:lnTo>
                <a:lnTo>
                  <a:pt x="1842513" y="6037392"/>
                </a:lnTo>
                <a:lnTo>
                  <a:pt x="1792905" y="6043079"/>
                </a:lnTo>
                <a:lnTo>
                  <a:pt x="1743059" y="6048444"/>
                </a:lnTo>
                <a:lnTo>
                  <a:pt x="1692979" y="6053492"/>
                </a:lnTo>
                <a:lnTo>
                  <a:pt x="1642665" y="6058228"/>
                </a:lnTo>
                <a:lnTo>
                  <a:pt x="1592121" y="6062658"/>
                </a:lnTo>
                <a:lnTo>
                  <a:pt x="1541350" y="6066785"/>
                </a:lnTo>
                <a:lnTo>
                  <a:pt x="1490352" y="6070616"/>
                </a:lnTo>
                <a:lnTo>
                  <a:pt x="1439132" y="6074156"/>
                </a:lnTo>
                <a:lnTo>
                  <a:pt x="1387690" y="6077410"/>
                </a:lnTo>
                <a:lnTo>
                  <a:pt x="1336030" y="6080382"/>
                </a:lnTo>
                <a:lnTo>
                  <a:pt x="1284155" y="6083078"/>
                </a:lnTo>
                <a:lnTo>
                  <a:pt x="1232065" y="6085503"/>
                </a:lnTo>
                <a:lnTo>
                  <a:pt x="1179764" y="6087662"/>
                </a:lnTo>
                <a:lnTo>
                  <a:pt x="1127255" y="6089560"/>
                </a:lnTo>
                <a:lnTo>
                  <a:pt x="1074539" y="6091202"/>
                </a:lnTo>
                <a:lnTo>
                  <a:pt x="1021619" y="6092594"/>
                </a:lnTo>
                <a:lnTo>
                  <a:pt x="968497" y="6093741"/>
                </a:lnTo>
                <a:lnTo>
                  <a:pt x="915176" y="6094646"/>
                </a:lnTo>
                <a:lnTo>
                  <a:pt x="861658" y="6095317"/>
                </a:lnTo>
                <a:lnTo>
                  <a:pt x="807945" y="6095757"/>
                </a:lnTo>
                <a:lnTo>
                  <a:pt x="754041" y="6095973"/>
                </a:lnTo>
                <a:lnTo>
                  <a:pt x="699946" y="6095968"/>
                </a:lnTo>
                <a:lnTo>
                  <a:pt x="645664" y="6095748"/>
                </a:lnTo>
                <a:lnTo>
                  <a:pt x="591198" y="6095319"/>
                </a:lnTo>
                <a:lnTo>
                  <a:pt x="536548" y="6094685"/>
                </a:lnTo>
                <a:lnTo>
                  <a:pt x="481719" y="6093851"/>
                </a:lnTo>
                <a:lnTo>
                  <a:pt x="426712" y="6092823"/>
                </a:lnTo>
                <a:lnTo>
                  <a:pt x="371529" y="6091605"/>
                </a:lnTo>
                <a:lnTo>
                  <a:pt x="316173" y="6090203"/>
                </a:lnTo>
                <a:lnTo>
                  <a:pt x="260647" y="6088622"/>
                </a:lnTo>
                <a:lnTo>
                  <a:pt x="204952" y="6086867"/>
                </a:lnTo>
                <a:lnTo>
                  <a:pt x="149092" y="6084943"/>
                </a:lnTo>
                <a:lnTo>
                  <a:pt x="93068" y="6082855"/>
                </a:lnTo>
                <a:lnTo>
                  <a:pt x="0" y="6078448"/>
                </a:lnTo>
              </a:path>
            </a:pathLst>
          </a:custGeom>
          <a:ln w="19050">
            <a:solidFill>
              <a:srgbClr val="9B83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2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3400" y="6248416"/>
            <a:ext cx="4038600" cy="609600"/>
          </a:xfrm>
          <a:custGeom>
            <a:avLst/>
            <a:gdLst/>
            <a:ahLst/>
            <a:cxnLst/>
            <a:rect l="l" t="t" r="r" b="b"/>
            <a:pathLst>
              <a:path w="4038600" h="609600">
                <a:moveTo>
                  <a:pt x="1384652" y="0"/>
                </a:moveTo>
                <a:lnTo>
                  <a:pt x="1288993" y="453"/>
                </a:lnTo>
                <a:lnTo>
                  <a:pt x="1193927" y="1494"/>
                </a:lnTo>
                <a:lnTo>
                  <a:pt x="1145405" y="2622"/>
                </a:lnTo>
                <a:lnTo>
                  <a:pt x="1096701" y="4729"/>
                </a:lnTo>
                <a:lnTo>
                  <a:pt x="1047891" y="7867"/>
                </a:lnTo>
                <a:lnTo>
                  <a:pt x="999051" y="12086"/>
                </a:lnTo>
                <a:lnTo>
                  <a:pt x="950261" y="17435"/>
                </a:lnTo>
                <a:lnTo>
                  <a:pt x="901597" y="23966"/>
                </a:lnTo>
                <a:lnTo>
                  <a:pt x="853135" y="31728"/>
                </a:lnTo>
                <a:lnTo>
                  <a:pt x="804955" y="40772"/>
                </a:lnTo>
                <a:lnTo>
                  <a:pt x="757133" y="51149"/>
                </a:lnTo>
                <a:lnTo>
                  <a:pt x="709746" y="62908"/>
                </a:lnTo>
                <a:lnTo>
                  <a:pt x="662872" y="76100"/>
                </a:lnTo>
                <a:lnTo>
                  <a:pt x="616587" y="90775"/>
                </a:lnTo>
                <a:lnTo>
                  <a:pt x="570971" y="106984"/>
                </a:lnTo>
                <a:lnTo>
                  <a:pt x="526099" y="124776"/>
                </a:lnTo>
                <a:lnTo>
                  <a:pt x="482049" y="144203"/>
                </a:lnTo>
                <a:lnTo>
                  <a:pt x="438899" y="165314"/>
                </a:lnTo>
                <a:lnTo>
                  <a:pt x="396725" y="188160"/>
                </a:lnTo>
                <a:lnTo>
                  <a:pt x="355606" y="212791"/>
                </a:lnTo>
                <a:lnTo>
                  <a:pt x="315618" y="239258"/>
                </a:lnTo>
                <a:lnTo>
                  <a:pt x="276839" y="267611"/>
                </a:lnTo>
                <a:lnTo>
                  <a:pt x="239346" y="297899"/>
                </a:lnTo>
                <a:lnTo>
                  <a:pt x="203217" y="330174"/>
                </a:lnTo>
                <a:lnTo>
                  <a:pt x="168528" y="364486"/>
                </a:lnTo>
                <a:lnTo>
                  <a:pt x="137892" y="398113"/>
                </a:lnTo>
                <a:lnTo>
                  <a:pt x="108791" y="433547"/>
                </a:lnTo>
                <a:lnTo>
                  <a:pt x="81143" y="470683"/>
                </a:lnTo>
                <a:lnTo>
                  <a:pt x="54864" y="509419"/>
                </a:lnTo>
                <a:lnTo>
                  <a:pt x="0" y="609583"/>
                </a:lnTo>
                <a:lnTo>
                  <a:pt x="4038600" y="609583"/>
                </a:lnTo>
                <a:lnTo>
                  <a:pt x="4038600" y="491199"/>
                </a:lnTo>
                <a:lnTo>
                  <a:pt x="3835780" y="422525"/>
                </a:lnTo>
                <a:lnTo>
                  <a:pt x="3785970" y="405061"/>
                </a:lnTo>
                <a:lnTo>
                  <a:pt x="3686294" y="369650"/>
                </a:lnTo>
                <a:lnTo>
                  <a:pt x="3586529" y="333574"/>
                </a:lnTo>
                <a:lnTo>
                  <a:pt x="3486657" y="296807"/>
                </a:lnTo>
                <a:lnTo>
                  <a:pt x="3439344" y="279612"/>
                </a:lnTo>
                <a:lnTo>
                  <a:pt x="3391763" y="263060"/>
                </a:lnTo>
                <a:lnTo>
                  <a:pt x="3343926" y="247141"/>
                </a:lnTo>
                <a:lnTo>
                  <a:pt x="3295841" y="231843"/>
                </a:lnTo>
                <a:lnTo>
                  <a:pt x="3247518" y="217155"/>
                </a:lnTo>
                <a:lnTo>
                  <a:pt x="3198967" y="203066"/>
                </a:lnTo>
                <a:lnTo>
                  <a:pt x="3150197" y="189565"/>
                </a:lnTo>
                <a:lnTo>
                  <a:pt x="3101218" y="176640"/>
                </a:lnTo>
                <a:lnTo>
                  <a:pt x="3052039" y="164281"/>
                </a:lnTo>
                <a:lnTo>
                  <a:pt x="3002670" y="152475"/>
                </a:lnTo>
                <a:lnTo>
                  <a:pt x="2953121" y="141212"/>
                </a:lnTo>
                <a:lnTo>
                  <a:pt x="2903402" y="130481"/>
                </a:lnTo>
                <a:lnTo>
                  <a:pt x="2853521" y="120270"/>
                </a:lnTo>
                <a:lnTo>
                  <a:pt x="2803488" y="110568"/>
                </a:lnTo>
                <a:lnTo>
                  <a:pt x="2753314" y="101364"/>
                </a:lnTo>
                <a:lnTo>
                  <a:pt x="2703007" y="92647"/>
                </a:lnTo>
                <a:lnTo>
                  <a:pt x="2652577" y="84404"/>
                </a:lnTo>
                <a:lnTo>
                  <a:pt x="2602033" y="76626"/>
                </a:lnTo>
                <a:lnTo>
                  <a:pt x="2551386" y="69301"/>
                </a:lnTo>
                <a:lnTo>
                  <a:pt x="2500645" y="62418"/>
                </a:lnTo>
                <a:lnTo>
                  <a:pt x="2449820" y="55965"/>
                </a:lnTo>
                <a:lnTo>
                  <a:pt x="2398919" y="49931"/>
                </a:lnTo>
                <a:lnTo>
                  <a:pt x="2347953" y="44305"/>
                </a:lnTo>
                <a:lnTo>
                  <a:pt x="2296932" y="39076"/>
                </a:lnTo>
                <a:lnTo>
                  <a:pt x="2245864" y="34233"/>
                </a:lnTo>
                <a:lnTo>
                  <a:pt x="2194759" y="29764"/>
                </a:lnTo>
                <a:lnTo>
                  <a:pt x="2143628" y="25658"/>
                </a:lnTo>
                <a:lnTo>
                  <a:pt x="2092479" y="21904"/>
                </a:lnTo>
                <a:lnTo>
                  <a:pt x="2041322" y="18490"/>
                </a:lnTo>
                <a:lnTo>
                  <a:pt x="1990167" y="15406"/>
                </a:lnTo>
                <a:lnTo>
                  <a:pt x="1939023" y="12640"/>
                </a:lnTo>
                <a:lnTo>
                  <a:pt x="1887900" y="10181"/>
                </a:lnTo>
                <a:lnTo>
                  <a:pt x="1836808" y="8018"/>
                </a:lnTo>
                <a:lnTo>
                  <a:pt x="1785755" y="6139"/>
                </a:lnTo>
                <a:lnTo>
                  <a:pt x="1734753" y="4534"/>
                </a:lnTo>
                <a:lnTo>
                  <a:pt x="1683809" y="3190"/>
                </a:lnTo>
                <a:lnTo>
                  <a:pt x="1582138" y="1244"/>
                </a:lnTo>
                <a:lnTo>
                  <a:pt x="1480820" y="212"/>
                </a:lnTo>
                <a:lnTo>
                  <a:pt x="1384652" y="0"/>
                </a:lnTo>
                <a:close/>
              </a:path>
            </a:pathLst>
          </a:custGeom>
          <a:solidFill>
            <a:srgbClr val="16C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85800"/>
            <a:ext cx="447675" cy="1638300"/>
          </a:xfrm>
          <a:custGeom>
            <a:avLst/>
            <a:gdLst/>
            <a:ahLst/>
            <a:cxnLst/>
            <a:rect l="l" t="t" r="r" b="b"/>
            <a:pathLst>
              <a:path w="447675" h="1638300">
                <a:moveTo>
                  <a:pt x="0" y="0"/>
                </a:moveTo>
                <a:lnTo>
                  <a:pt x="0" y="1638300"/>
                </a:lnTo>
                <a:lnTo>
                  <a:pt x="74468" y="1547114"/>
                </a:lnTo>
                <a:lnTo>
                  <a:pt x="112794" y="1498126"/>
                </a:lnTo>
                <a:lnTo>
                  <a:pt x="147707" y="1452390"/>
                </a:lnTo>
                <a:lnTo>
                  <a:pt x="179074" y="1410112"/>
                </a:lnTo>
                <a:lnTo>
                  <a:pt x="206760" y="1371496"/>
                </a:lnTo>
                <a:lnTo>
                  <a:pt x="230633" y="1336746"/>
                </a:lnTo>
                <a:lnTo>
                  <a:pt x="276122" y="1264774"/>
                </a:lnTo>
                <a:lnTo>
                  <a:pt x="301095" y="1223005"/>
                </a:lnTo>
                <a:lnTo>
                  <a:pt x="325154" y="1180712"/>
                </a:lnTo>
                <a:lnTo>
                  <a:pt x="347976" y="1137846"/>
                </a:lnTo>
                <a:lnTo>
                  <a:pt x="369236" y="1094359"/>
                </a:lnTo>
                <a:lnTo>
                  <a:pt x="388612" y="1050200"/>
                </a:lnTo>
                <a:lnTo>
                  <a:pt x="405780" y="1005322"/>
                </a:lnTo>
                <a:lnTo>
                  <a:pt x="420417" y="959677"/>
                </a:lnTo>
                <a:lnTo>
                  <a:pt x="432199" y="913214"/>
                </a:lnTo>
                <a:lnTo>
                  <a:pt x="440804" y="865886"/>
                </a:lnTo>
                <a:lnTo>
                  <a:pt x="445934" y="818437"/>
                </a:lnTo>
                <a:lnTo>
                  <a:pt x="447672" y="771600"/>
                </a:lnTo>
                <a:lnTo>
                  <a:pt x="446151" y="725385"/>
                </a:lnTo>
                <a:lnTo>
                  <a:pt x="441504" y="679802"/>
                </a:lnTo>
                <a:lnTo>
                  <a:pt x="433863" y="634859"/>
                </a:lnTo>
                <a:lnTo>
                  <a:pt x="423362" y="590566"/>
                </a:lnTo>
                <a:lnTo>
                  <a:pt x="410133" y="546932"/>
                </a:lnTo>
                <a:lnTo>
                  <a:pt x="394309" y="503967"/>
                </a:lnTo>
                <a:lnTo>
                  <a:pt x="376023" y="461680"/>
                </a:lnTo>
                <a:lnTo>
                  <a:pt x="355409" y="420081"/>
                </a:lnTo>
                <a:lnTo>
                  <a:pt x="332599" y="379178"/>
                </a:lnTo>
                <a:lnTo>
                  <a:pt x="307725" y="338981"/>
                </a:lnTo>
                <a:lnTo>
                  <a:pt x="280922" y="299501"/>
                </a:lnTo>
                <a:lnTo>
                  <a:pt x="252321" y="260745"/>
                </a:lnTo>
                <a:lnTo>
                  <a:pt x="222056" y="222723"/>
                </a:lnTo>
                <a:lnTo>
                  <a:pt x="190260" y="185445"/>
                </a:lnTo>
                <a:lnTo>
                  <a:pt x="157065" y="148921"/>
                </a:lnTo>
                <a:lnTo>
                  <a:pt x="122604" y="113158"/>
                </a:lnTo>
                <a:lnTo>
                  <a:pt x="87011" y="78168"/>
                </a:lnTo>
                <a:lnTo>
                  <a:pt x="50418" y="43959"/>
                </a:lnTo>
                <a:lnTo>
                  <a:pt x="12959" y="10540"/>
                </a:lnTo>
                <a:lnTo>
                  <a:pt x="0" y="0"/>
                </a:lnTo>
                <a:close/>
              </a:path>
            </a:pathLst>
          </a:custGeom>
          <a:solidFill>
            <a:srgbClr val="A42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10689" y="6148387"/>
            <a:ext cx="4408170" cy="709930"/>
          </a:xfrm>
          <a:custGeom>
            <a:avLst/>
            <a:gdLst/>
            <a:ahLst/>
            <a:cxnLst/>
            <a:rect l="l" t="t" r="r" b="b"/>
            <a:pathLst>
              <a:path w="4408170" h="709929">
                <a:moveTo>
                  <a:pt x="0" y="709612"/>
                </a:moveTo>
                <a:lnTo>
                  <a:pt x="22229" y="655103"/>
                </a:lnTo>
                <a:lnTo>
                  <a:pt x="42971" y="609437"/>
                </a:lnTo>
                <a:lnTo>
                  <a:pt x="64915" y="565035"/>
                </a:lnTo>
                <a:lnTo>
                  <a:pt x="88145" y="522023"/>
                </a:lnTo>
                <a:lnTo>
                  <a:pt x="112744" y="480525"/>
                </a:lnTo>
                <a:lnTo>
                  <a:pt x="138796" y="440669"/>
                </a:lnTo>
                <a:lnTo>
                  <a:pt x="166385" y="402580"/>
                </a:lnTo>
                <a:lnTo>
                  <a:pt x="195594" y="366383"/>
                </a:lnTo>
                <a:lnTo>
                  <a:pt x="226506" y="332206"/>
                </a:lnTo>
                <a:lnTo>
                  <a:pt x="261175" y="298033"/>
                </a:lnTo>
                <a:lnTo>
                  <a:pt x="297410" y="266083"/>
                </a:lnTo>
                <a:lnTo>
                  <a:pt x="335118" y="236295"/>
                </a:lnTo>
                <a:lnTo>
                  <a:pt x="374207" y="208610"/>
                </a:lnTo>
                <a:lnTo>
                  <a:pt x="414585" y="182966"/>
                </a:lnTo>
                <a:lnTo>
                  <a:pt x="456159" y="159303"/>
                </a:lnTo>
                <a:lnTo>
                  <a:pt x="498837" y="137562"/>
                </a:lnTo>
                <a:lnTo>
                  <a:pt x="542525" y="117682"/>
                </a:lnTo>
                <a:lnTo>
                  <a:pt x="587131" y="99603"/>
                </a:lnTo>
                <a:lnTo>
                  <a:pt x="632563" y="83264"/>
                </a:lnTo>
                <a:lnTo>
                  <a:pt x="678728" y="68605"/>
                </a:lnTo>
                <a:lnTo>
                  <a:pt x="725534" y="55566"/>
                </a:lnTo>
                <a:lnTo>
                  <a:pt x="772888" y="44087"/>
                </a:lnTo>
                <a:lnTo>
                  <a:pt x="820697" y="34107"/>
                </a:lnTo>
                <a:lnTo>
                  <a:pt x="868869" y="25566"/>
                </a:lnTo>
                <a:lnTo>
                  <a:pt x="917311" y="18404"/>
                </a:lnTo>
                <a:lnTo>
                  <a:pt x="965931" y="12561"/>
                </a:lnTo>
                <a:lnTo>
                  <a:pt x="1014636" y="7976"/>
                </a:lnTo>
                <a:lnTo>
                  <a:pt x="1063334" y="4589"/>
                </a:lnTo>
                <a:lnTo>
                  <a:pt x="1111932" y="2340"/>
                </a:lnTo>
                <a:lnTo>
                  <a:pt x="1160337" y="1168"/>
                </a:lnTo>
                <a:lnTo>
                  <a:pt x="1421576" y="0"/>
                </a:lnTo>
                <a:lnTo>
                  <a:pt x="1471575" y="610"/>
                </a:lnTo>
                <a:lnTo>
                  <a:pt x="1521971" y="1832"/>
                </a:lnTo>
                <a:lnTo>
                  <a:pt x="1572728" y="3644"/>
                </a:lnTo>
                <a:lnTo>
                  <a:pt x="1623809" y="6027"/>
                </a:lnTo>
                <a:lnTo>
                  <a:pt x="1675175" y="8958"/>
                </a:lnTo>
                <a:lnTo>
                  <a:pt x="1726792" y="12419"/>
                </a:lnTo>
                <a:lnTo>
                  <a:pt x="1778621" y="16389"/>
                </a:lnTo>
                <a:lnTo>
                  <a:pt x="1830625" y="20846"/>
                </a:lnTo>
                <a:lnTo>
                  <a:pt x="1882767" y="25771"/>
                </a:lnTo>
                <a:lnTo>
                  <a:pt x="1935011" y="31144"/>
                </a:lnTo>
                <a:lnTo>
                  <a:pt x="1987319" y="36943"/>
                </a:lnTo>
                <a:lnTo>
                  <a:pt x="2039654" y="43148"/>
                </a:lnTo>
                <a:lnTo>
                  <a:pt x="2091979" y="49740"/>
                </a:lnTo>
                <a:lnTo>
                  <a:pt x="2144257" y="56696"/>
                </a:lnTo>
                <a:lnTo>
                  <a:pt x="2196451" y="63998"/>
                </a:lnTo>
                <a:lnTo>
                  <a:pt x="2248524" y="71624"/>
                </a:lnTo>
                <a:lnTo>
                  <a:pt x="2300439" y="79554"/>
                </a:lnTo>
                <a:lnTo>
                  <a:pt x="2352159" y="87768"/>
                </a:lnTo>
                <a:lnTo>
                  <a:pt x="2403646" y="96244"/>
                </a:lnTo>
                <a:lnTo>
                  <a:pt x="2454865" y="104964"/>
                </a:lnTo>
                <a:lnTo>
                  <a:pt x="2505776" y="113905"/>
                </a:lnTo>
                <a:lnTo>
                  <a:pt x="2556345" y="123048"/>
                </a:lnTo>
                <a:lnTo>
                  <a:pt x="2606533" y="132373"/>
                </a:lnTo>
                <a:lnTo>
                  <a:pt x="2656304" y="141858"/>
                </a:lnTo>
                <a:lnTo>
                  <a:pt x="2705620" y="151483"/>
                </a:lnTo>
                <a:lnTo>
                  <a:pt x="2754444" y="161228"/>
                </a:lnTo>
                <a:lnTo>
                  <a:pt x="2802740" y="171073"/>
                </a:lnTo>
                <a:lnTo>
                  <a:pt x="2850470" y="180996"/>
                </a:lnTo>
                <a:lnTo>
                  <a:pt x="2897598" y="190979"/>
                </a:lnTo>
                <a:lnTo>
                  <a:pt x="2944085" y="200999"/>
                </a:lnTo>
                <a:lnTo>
                  <a:pt x="2989896" y="211036"/>
                </a:lnTo>
                <a:lnTo>
                  <a:pt x="3034993" y="221071"/>
                </a:lnTo>
                <a:lnTo>
                  <a:pt x="3079339" y="231082"/>
                </a:lnTo>
                <a:lnTo>
                  <a:pt x="3122896" y="241049"/>
                </a:lnTo>
                <a:lnTo>
                  <a:pt x="3165629" y="250953"/>
                </a:lnTo>
                <a:lnTo>
                  <a:pt x="3207500" y="260771"/>
                </a:lnTo>
                <a:lnTo>
                  <a:pt x="3248471" y="270484"/>
                </a:lnTo>
                <a:lnTo>
                  <a:pt x="3306818" y="284733"/>
                </a:lnTo>
                <a:lnTo>
                  <a:pt x="3362130" y="298933"/>
                </a:lnTo>
                <a:lnTo>
                  <a:pt x="3414678" y="313129"/>
                </a:lnTo>
                <a:lnTo>
                  <a:pt x="3464734" y="327367"/>
                </a:lnTo>
                <a:lnTo>
                  <a:pt x="3512566" y="341689"/>
                </a:lnTo>
                <a:lnTo>
                  <a:pt x="3558447" y="356140"/>
                </a:lnTo>
                <a:lnTo>
                  <a:pt x="3602647" y="370765"/>
                </a:lnTo>
                <a:lnTo>
                  <a:pt x="3645437" y="385609"/>
                </a:lnTo>
                <a:lnTo>
                  <a:pt x="3687087" y="400715"/>
                </a:lnTo>
                <a:lnTo>
                  <a:pt x="3727869" y="416128"/>
                </a:lnTo>
                <a:lnTo>
                  <a:pt x="3768052" y="431893"/>
                </a:lnTo>
                <a:lnTo>
                  <a:pt x="3807908" y="448054"/>
                </a:lnTo>
                <a:lnTo>
                  <a:pt x="3847707" y="464654"/>
                </a:lnTo>
                <a:lnTo>
                  <a:pt x="3887720" y="481740"/>
                </a:lnTo>
                <a:lnTo>
                  <a:pt x="3928218" y="499355"/>
                </a:lnTo>
                <a:lnTo>
                  <a:pt x="3969471" y="517543"/>
                </a:lnTo>
                <a:lnTo>
                  <a:pt x="4011751" y="536349"/>
                </a:lnTo>
                <a:lnTo>
                  <a:pt x="4055327" y="555818"/>
                </a:lnTo>
                <a:lnTo>
                  <a:pt x="4100470" y="575993"/>
                </a:lnTo>
                <a:lnTo>
                  <a:pt x="4147452" y="596920"/>
                </a:lnTo>
                <a:lnTo>
                  <a:pt x="4196543" y="618642"/>
                </a:lnTo>
                <a:lnTo>
                  <a:pt x="4248014" y="641204"/>
                </a:lnTo>
                <a:lnTo>
                  <a:pt x="4302135" y="664650"/>
                </a:lnTo>
                <a:lnTo>
                  <a:pt x="4359177" y="689026"/>
                </a:lnTo>
                <a:lnTo>
                  <a:pt x="4408095" y="709612"/>
                </a:lnTo>
              </a:path>
            </a:pathLst>
          </a:custGeom>
          <a:ln w="12700">
            <a:solidFill>
              <a:srgbClr val="1787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375" y="822896"/>
            <a:ext cx="9166860" cy="130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itka Subheading"/>
                <a:cs typeface="Sitka Subheading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375" y="2259809"/>
            <a:ext cx="10346055" cy="335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F0F3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4-ps-in-software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impliaxis.com/resources/four-ps-of-project-management" TargetMode="External"/><Relationship Id="rId5" Type="http://schemas.openxmlformats.org/officeDocument/2006/relationships/hyperlink" Target="https://www.geeksforgeeks.org/4-ps-in-software-project-planning/" TargetMode="External"/><Relationship Id="rId4" Type="http://schemas.openxmlformats.org/officeDocument/2006/relationships/hyperlink" Target="http://www.simpliaxis.com/resources/four-ps-of-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23"/>
            <a:ext cx="12201525" cy="6869430"/>
            <a:chOff x="0" y="-1523"/>
            <a:chExt cx="12201525" cy="6869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314575" cy="762000"/>
            </a:xfrm>
            <a:custGeom>
              <a:avLst/>
              <a:gdLst/>
              <a:ahLst/>
              <a:cxnLst/>
              <a:rect l="l" t="t" r="r" b="b"/>
              <a:pathLst>
                <a:path w="2314575" h="762000">
                  <a:moveTo>
                    <a:pt x="2314575" y="0"/>
                  </a:moveTo>
                  <a:lnTo>
                    <a:pt x="0" y="0"/>
                  </a:lnTo>
                  <a:lnTo>
                    <a:pt x="0" y="732789"/>
                  </a:lnTo>
                  <a:lnTo>
                    <a:pt x="117525" y="747649"/>
                  </a:lnTo>
                  <a:lnTo>
                    <a:pt x="168117" y="752457"/>
                  </a:lnTo>
                  <a:lnTo>
                    <a:pt x="218839" y="756339"/>
                  </a:lnTo>
                  <a:lnTo>
                    <a:pt x="269698" y="759252"/>
                  </a:lnTo>
                  <a:lnTo>
                    <a:pt x="320697" y="761153"/>
                  </a:lnTo>
                  <a:lnTo>
                    <a:pt x="371843" y="762000"/>
                  </a:lnTo>
                  <a:lnTo>
                    <a:pt x="427349" y="761665"/>
                  </a:lnTo>
                  <a:lnTo>
                    <a:pt x="482007" y="760046"/>
                  </a:lnTo>
                  <a:lnTo>
                    <a:pt x="535847" y="757205"/>
                  </a:lnTo>
                  <a:lnTo>
                    <a:pt x="588898" y="753205"/>
                  </a:lnTo>
                  <a:lnTo>
                    <a:pt x="641189" y="748109"/>
                  </a:lnTo>
                  <a:lnTo>
                    <a:pt x="692749" y="741980"/>
                  </a:lnTo>
                  <a:lnTo>
                    <a:pt x="743607" y="734881"/>
                  </a:lnTo>
                  <a:lnTo>
                    <a:pt x="793794" y="726874"/>
                  </a:lnTo>
                  <a:lnTo>
                    <a:pt x="843337" y="718023"/>
                  </a:lnTo>
                  <a:lnTo>
                    <a:pt x="892267" y="708390"/>
                  </a:lnTo>
                  <a:lnTo>
                    <a:pt x="940613" y="698039"/>
                  </a:lnTo>
                  <a:lnTo>
                    <a:pt x="988403" y="687032"/>
                  </a:lnTo>
                  <a:lnTo>
                    <a:pt x="1035668" y="675432"/>
                  </a:lnTo>
                  <a:lnTo>
                    <a:pt x="1082436" y="663302"/>
                  </a:lnTo>
                  <a:lnTo>
                    <a:pt x="1128737" y="650706"/>
                  </a:lnTo>
                  <a:lnTo>
                    <a:pt x="1174599" y="637705"/>
                  </a:lnTo>
                  <a:lnTo>
                    <a:pt x="1220053" y="624363"/>
                  </a:lnTo>
                  <a:lnTo>
                    <a:pt x="1265127" y="610742"/>
                  </a:lnTo>
                  <a:lnTo>
                    <a:pt x="1354253" y="582918"/>
                  </a:lnTo>
                  <a:lnTo>
                    <a:pt x="1442212" y="554736"/>
                  </a:lnTo>
                  <a:lnTo>
                    <a:pt x="1547864" y="520174"/>
                  </a:lnTo>
                  <a:lnTo>
                    <a:pt x="1600670" y="502388"/>
                  </a:lnTo>
                  <a:lnTo>
                    <a:pt x="1653183" y="484204"/>
                  </a:lnTo>
                  <a:lnTo>
                    <a:pt x="1705196" y="465578"/>
                  </a:lnTo>
                  <a:lnTo>
                    <a:pt x="1756498" y="446463"/>
                  </a:lnTo>
                  <a:lnTo>
                    <a:pt x="1806880" y="426815"/>
                  </a:lnTo>
                  <a:lnTo>
                    <a:pt x="1856133" y="406588"/>
                  </a:lnTo>
                  <a:lnTo>
                    <a:pt x="1904048" y="385736"/>
                  </a:lnTo>
                  <a:lnTo>
                    <a:pt x="1950416" y="364215"/>
                  </a:lnTo>
                  <a:lnTo>
                    <a:pt x="1995027" y="341979"/>
                  </a:lnTo>
                  <a:lnTo>
                    <a:pt x="2037673" y="318982"/>
                  </a:lnTo>
                  <a:lnTo>
                    <a:pt x="2078144" y="295180"/>
                  </a:lnTo>
                  <a:lnTo>
                    <a:pt x="2116231" y="270526"/>
                  </a:lnTo>
                  <a:lnTo>
                    <a:pt x="2151725" y="244976"/>
                  </a:lnTo>
                  <a:lnTo>
                    <a:pt x="2184416" y="218484"/>
                  </a:lnTo>
                  <a:lnTo>
                    <a:pt x="2214097" y="191004"/>
                  </a:lnTo>
                  <a:lnTo>
                    <a:pt x="2240556" y="162492"/>
                  </a:lnTo>
                  <a:lnTo>
                    <a:pt x="2282976" y="102189"/>
                  </a:lnTo>
                  <a:lnTo>
                    <a:pt x="2310003" y="3721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A42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20376" y="4826"/>
              <a:ext cx="1600200" cy="1028700"/>
            </a:xfrm>
            <a:custGeom>
              <a:avLst/>
              <a:gdLst/>
              <a:ahLst/>
              <a:cxnLst/>
              <a:rect l="l" t="t" r="r" b="b"/>
              <a:pathLst>
                <a:path w="1600200" h="1028700">
                  <a:moveTo>
                    <a:pt x="1557020" y="0"/>
                  </a:moveTo>
                  <a:lnTo>
                    <a:pt x="1579245" y="59308"/>
                  </a:lnTo>
                  <a:lnTo>
                    <a:pt x="1595374" y="131095"/>
                  </a:lnTo>
                  <a:lnTo>
                    <a:pt x="1600073" y="198120"/>
                  </a:lnTo>
                  <a:lnTo>
                    <a:pt x="1597217" y="248372"/>
                  </a:lnTo>
                  <a:lnTo>
                    <a:pt x="1590250" y="298530"/>
                  </a:lnTo>
                  <a:lnTo>
                    <a:pt x="1579282" y="348440"/>
                  </a:lnTo>
                  <a:lnTo>
                    <a:pt x="1564426" y="397953"/>
                  </a:lnTo>
                  <a:lnTo>
                    <a:pt x="1545794" y="446916"/>
                  </a:lnTo>
                  <a:lnTo>
                    <a:pt x="1523496" y="495177"/>
                  </a:lnTo>
                  <a:lnTo>
                    <a:pt x="1497646" y="542586"/>
                  </a:lnTo>
                  <a:lnTo>
                    <a:pt x="1468355" y="588990"/>
                  </a:lnTo>
                  <a:lnTo>
                    <a:pt x="1435734" y="634238"/>
                  </a:lnTo>
                  <a:lnTo>
                    <a:pt x="1391967" y="691010"/>
                  </a:lnTo>
                  <a:lnTo>
                    <a:pt x="1366872" y="722512"/>
                  </a:lnTo>
                  <a:lnTo>
                    <a:pt x="1339663" y="755287"/>
                  </a:lnTo>
                  <a:lnTo>
                    <a:pt x="1310362" y="788731"/>
                  </a:lnTo>
                  <a:lnTo>
                    <a:pt x="1278988" y="822242"/>
                  </a:lnTo>
                  <a:lnTo>
                    <a:pt x="1245563" y="855216"/>
                  </a:lnTo>
                  <a:lnTo>
                    <a:pt x="1210108" y="887049"/>
                  </a:lnTo>
                  <a:lnTo>
                    <a:pt x="1172642" y="917140"/>
                  </a:lnTo>
                  <a:lnTo>
                    <a:pt x="1133186" y="944884"/>
                  </a:lnTo>
                  <a:lnTo>
                    <a:pt x="1091761" y="969679"/>
                  </a:lnTo>
                  <a:lnTo>
                    <a:pt x="1048388" y="990921"/>
                  </a:lnTo>
                  <a:lnTo>
                    <a:pt x="1003088" y="1008008"/>
                  </a:lnTo>
                  <a:lnTo>
                    <a:pt x="955880" y="1020335"/>
                  </a:lnTo>
                  <a:lnTo>
                    <a:pt x="906786" y="1027300"/>
                  </a:lnTo>
                  <a:lnTo>
                    <a:pt x="855826" y="1028300"/>
                  </a:lnTo>
                  <a:lnTo>
                    <a:pt x="803021" y="1022731"/>
                  </a:lnTo>
                  <a:lnTo>
                    <a:pt x="740761" y="1008433"/>
                  </a:lnTo>
                  <a:lnTo>
                    <a:pt x="687434" y="988711"/>
                  </a:lnTo>
                  <a:lnTo>
                    <a:pt x="641792" y="964282"/>
                  </a:lnTo>
                  <a:lnTo>
                    <a:pt x="602587" y="935865"/>
                  </a:lnTo>
                  <a:lnTo>
                    <a:pt x="568573" y="904176"/>
                  </a:lnTo>
                  <a:lnTo>
                    <a:pt x="538503" y="869935"/>
                  </a:lnTo>
                  <a:lnTo>
                    <a:pt x="511130" y="833860"/>
                  </a:lnTo>
                  <a:lnTo>
                    <a:pt x="485206" y="796668"/>
                  </a:lnTo>
                  <a:lnTo>
                    <a:pt x="459485" y="759078"/>
                  </a:lnTo>
                  <a:lnTo>
                    <a:pt x="430965" y="717415"/>
                  </a:lnTo>
                  <a:lnTo>
                    <a:pt x="402840" y="675445"/>
                  </a:lnTo>
                  <a:lnTo>
                    <a:pt x="374970" y="633255"/>
                  </a:lnTo>
                  <a:lnTo>
                    <a:pt x="347218" y="590931"/>
                  </a:lnTo>
                  <a:lnTo>
                    <a:pt x="319441" y="548559"/>
                  </a:lnTo>
                  <a:lnTo>
                    <a:pt x="291500" y="506225"/>
                  </a:lnTo>
                  <a:lnTo>
                    <a:pt x="263256" y="464017"/>
                  </a:lnTo>
                  <a:lnTo>
                    <a:pt x="234569" y="422021"/>
                  </a:lnTo>
                  <a:lnTo>
                    <a:pt x="206593" y="381449"/>
                  </a:lnTo>
                  <a:lnTo>
                    <a:pt x="179024" y="340730"/>
                  </a:lnTo>
                  <a:lnTo>
                    <a:pt x="152070" y="299823"/>
                  </a:lnTo>
                  <a:lnTo>
                    <a:pt x="125942" y="258684"/>
                  </a:lnTo>
                  <a:lnTo>
                    <a:pt x="100847" y="217269"/>
                  </a:lnTo>
                  <a:lnTo>
                    <a:pt x="76994" y="175537"/>
                  </a:lnTo>
                  <a:lnTo>
                    <a:pt x="54594" y="133444"/>
                  </a:lnTo>
                  <a:lnTo>
                    <a:pt x="33855" y="90948"/>
                  </a:lnTo>
                  <a:lnTo>
                    <a:pt x="14985" y="4800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94A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2900" y="5915051"/>
              <a:ext cx="4229100" cy="942975"/>
            </a:xfrm>
            <a:custGeom>
              <a:avLst/>
              <a:gdLst/>
              <a:ahLst/>
              <a:cxnLst/>
              <a:rect l="l" t="t" r="r" b="b"/>
              <a:pathLst>
                <a:path w="4229100" h="942975">
                  <a:moveTo>
                    <a:pt x="1625400" y="0"/>
                  </a:moveTo>
                  <a:lnTo>
                    <a:pt x="1529588" y="107"/>
                  </a:lnTo>
                  <a:lnTo>
                    <a:pt x="1386840" y="1231"/>
                  </a:lnTo>
                  <a:lnTo>
                    <a:pt x="1336160" y="2234"/>
                  </a:lnTo>
                  <a:lnTo>
                    <a:pt x="1285284" y="4133"/>
                  </a:lnTo>
                  <a:lnTo>
                    <a:pt x="1234299" y="6975"/>
                  </a:lnTo>
                  <a:lnTo>
                    <a:pt x="1183294" y="10808"/>
                  </a:lnTo>
                  <a:lnTo>
                    <a:pt x="1132357" y="15681"/>
                  </a:lnTo>
                  <a:lnTo>
                    <a:pt x="1081576" y="21642"/>
                  </a:lnTo>
                  <a:lnTo>
                    <a:pt x="1031040" y="28737"/>
                  </a:lnTo>
                  <a:lnTo>
                    <a:pt x="980836" y="37016"/>
                  </a:lnTo>
                  <a:lnTo>
                    <a:pt x="931053" y="46527"/>
                  </a:lnTo>
                  <a:lnTo>
                    <a:pt x="881780" y="57316"/>
                  </a:lnTo>
                  <a:lnTo>
                    <a:pt x="833104" y="69433"/>
                  </a:lnTo>
                  <a:lnTo>
                    <a:pt x="785113" y="82925"/>
                  </a:lnTo>
                  <a:lnTo>
                    <a:pt x="737896" y="97840"/>
                  </a:lnTo>
                  <a:lnTo>
                    <a:pt x="691542" y="114226"/>
                  </a:lnTo>
                  <a:lnTo>
                    <a:pt x="646138" y="132132"/>
                  </a:lnTo>
                  <a:lnTo>
                    <a:pt x="601772" y="151605"/>
                  </a:lnTo>
                  <a:lnTo>
                    <a:pt x="558534" y="172692"/>
                  </a:lnTo>
                  <a:lnTo>
                    <a:pt x="516510" y="195443"/>
                  </a:lnTo>
                  <a:lnTo>
                    <a:pt x="475789" y="219905"/>
                  </a:lnTo>
                  <a:lnTo>
                    <a:pt x="436461" y="246126"/>
                  </a:lnTo>
                  <a:lnTo>
                    <a:pt x="398612" y="274154"/>
                  </a:lnTo>
                  <a:lnTo>
                    <a:pt x="362330" y="304037"/>
                  </a:lnTo>
                  <a:lnTo>
                    <a:pt x="327480" y="336220"/>
                  </a:lnTo>
                  <a:lnTo>
                    <a:pt x="294600" y="370353"/>
                  </a:lnTo>
                  <a:lnTo>
                    <a:pt x="263593" y="406310"/>
                  </a:lnTo>
                  <a:lnTo>
                    <a:pt x="234360" y="443968"/>
                  </a:lnTo>
                  <a:lnTo>
                    <a:pt x="206805" y="483199"/>
                  </a:lnTo>
                  <a:lnTo>
                    <a:pt x="180830" y="523879"/>
                  </a:lnTo>
                  <a:lnTo>
                    <a:pt x="156337" y="565882"/>
                  </a:lnTo>
                  <a:lnTo>
                    <a:pt x="133227" y="609083"/>
                  </a:lnTo>
                  <a:lnTo>
                    <a:pt x="111404" y="653357"/>
                  </a:lnTo>
                  <a:lnTo>
                    <a:pt x="90769" y="698577"/>
                  </a:lnTo>
                  <a:lnTo>
                    <a:pt x="71225" y="744619"/>
                  </a:lnTo>
                  <a:lnTo>
                    <a:pt x="52674" y="791357"/>
                  </a:lnTo>
                  <a:lnTo>
                    <a:pt x="35019" y="838666"/>
                  </a:lnTo>
                  <a:lnTo>
                    <a:pt x="18160" y="886421"/>
                  </a:lnTo>
                  <a:lnTo>
                    <a:pt x="0" y="942948"/>
                  </a:lnTo>
                  <a:lnTo>
                    <a:pt x="4229100" y="942948"/>
                  </a:lnTo>
                  <a:lnTo>
                    <a:pt x="4229100" y="409739"/>
                  </a:lnTo>
                  <a:lnTo>
                    <a:pt x="4026534" y="352449"/>
                  </a:lnTo>
                  <a:lnTo>
                    <a:pt x="3976772" y="337882"/>
                  </a:lnTo>
                  <a:lnTo>
                    <a:pt x="3827319" y="293361"/>
                  </a:lnTo>
                  <a:lnTo>
                    <a:pt x="3630390" y="233229"/>
                  </a:lnTo>
                  <a:lnTo>
                    <a:pt x="3582848" y="219422"/>
                  </a:lnTo>
                  <a:lnTo>
                    <a:pt x="3535050" y="206144"/>
                  </a:lnTo>
                  <a:lnTo>
                    <a:pt x="3487005" y="193383"/>
                  </a:lnTo>
                  <a:lnTo>
                    <a:pt x="3438722" y="181131"/>
                  </a:lnTo>
                  <a:lnTo>
                    <a:pt x="3390211" y="169379"/>
                  </a:lnTo>
                  <a:lnTo>
                    <a:pt x="3341482" y="158117"/>
                  </a:lnTo>
                  <a:lnTo>
                    <a:pt x="3292544" y="147336"/>
                  </a:lnTo>
                  <a:lnTo>
                    <a:pt x="3243406" y="137026"/>
                  </a:lnTo>
                  <a:lnTo>
                    <a:pt x="3194079" y="127178"/>
                  </a:lnTo>
                  <a:lnTo>
                    <a:pt x="3144572" y="117783"/>
                  </a:lnTo>
                  <a:lnTo>
                    <a:pt x="3094894" y="108831"/>
                  </a:lnTo>
                  <a:lnTo>
                    <a:pt x="3045056" y="100314"/>
                  </a:lnTo>
                  <a:lnTo>
                    <a:pt x="2995065" y="92220"/>
                  </a:lnTo>
                  <a:lnTo>
                    <a:pt x="2944933" y="84543"/>
                  </a:lnTo>
                  <a:lnTo>
                    <a:pt x="2894669" y="77271"/>
                  </a:lnTo>
                  <a:lnTo>
                    <a:pt x="2844282" y="70395"/>
                  </a:lnTo>
                  <a:lnTo>
                    <a:pt x="2793781" y="63907"/>
                  </a:lnTo>
                  <a:lnTo>
                    <a:pt x="2743177" y="57797"/>
                  </a:lnTo>
                  <a:lnTo>
                    <a:pt x="2692479" y="52055"/>
                  </a:lnTo>
                  <a:lnTo>
                    <a:pt x="2641696" y="46672"/>
                  </a:lnTo>
                  <a:lnTo>
                    <a:pt x="2590838" y="41638"/>
                  </a:lnTo>
                  <a:lnTo>
                    <a:pt x="2539915" y="36945"/>
                  </a:lnTo>
                  <a:lnTo>
                    <a:pt x="2488936" y="32583"/>
                  </a:lnTo>
                  <a:lnTo>
                    <a:pt x="2437911" y="28543"/>
                  </a:lnTo>
                  <a:lnTo>
                    <a:pt x="2386849" y="24815"/>
                  </a:lnTo>
                  <a:lnTo>
                    <a:pt x="2335760" y="21390"/>
                  </a:lnTo>
                  <a:lnTo>
                    <a:pt x="2284653" y="18258"/>
                  </a:lnTo>
                  <a:lnTo>
                    <a:pt x="2233538" y="15411"/>
                  </a:lnTo>
                  <a:lnTo>
                    <a:pt x="2182425" y="12838"/>
                  </a:lnTo>
                  <a:lnTo>
                    <a:pt x="2131323" y="10531"/>
                  </a:lnTo>
                  <a:lnTo>
                    <a:pt x="2080241" y="8479"/>
                  </a:lnTo>
                  <a:lnTo>
                    <a:pt x="1978178" y="5108"/>
                  </a:lnTo>
                  <a:lnTo>
                    <a:pt x="1876312" y="2648"/>
                  </a:lnTo>
                  <a:lnTo>
                    <a:pt x="1774720" y="1025"/>
                  </a:lnTo>
                  <a:lnTo>
                    <a:pt x="1673478" y="164"/>
                  </a:lnTo>
                  <a:lnTo>
                    <a:pt x="162540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53275" y="5829299"/>
              <a:ext cx="5038725" cy="1028700"/>
            </a:xfrm>
            <a:custGeom>
              <a:avLst/>
              <a:gdLst/>
              <a:ahLst/>
              <a:cxnLst/>
              <a:rect l="l" t="t" r="r" b="b"/>
              <a:pathLst>
                <a:path w="5038725" h="1028700">
                  <a:moveTo>
                    <a:pt x="0" y="1028700"/>
                  </a:moveTo>
                  <a:lnTo>
                    <a:pt x="19176" y="963714"/>
                  </a:lnTo>
                  <a:lnTo>
                    <a:pt x="33989" y="915432"/>
                  </a:lnTo>
                  <a:lnTo>
                    <a:pt x="49311" y="867171"/>
                  </a:lnTo>
                  <a:lnTo>
                    <a:pt x="65258" y="819080"/>
                  </a:lnTo>
                  <a:lnTo>
                    <a:pt x="81946" y="771309"/>
                  </a:lnTo>
                  <a:lnTo>
                    <a:pt x="99492" y="724008"/>
                  </a:lnTo>
                  <a:lnTo>
                    <a:pt x="118010" y="677326"/>
                  </a:lnTo>
                  <a:lnTo>
                    <a:pt x="137618" y="631413"/>
                  </a:lnTo>
                  <a:lnTo>
                    <a:pt x="158432" y="586420"/>
                  </a:lnTo>
                  <a:lnTo>
                    <a:pt x="180567" y="542496"/>
                  </a:lnTo>
                  <a:lnTo>
                    <a:pt x="204140" y="499791"/>
                  </a:lnTo>
                  <a:lnTo>
                    <a:pt x="229267" y="458455"/>
                  </a:lnTo>
                  <a:lnTo>
                    <a:pt x="256063" y="418637"/>
                  </a:lnTo>
                  <a:lnTo>
                    <a:pt x="284646" y="380487"/>
                  </a:lnTo>
                  <a:lnTo>
                    <a:pt x="315130" y="344155"/>
                  </a:lnTo>
                  <a:lnTo>
                    <a:pt x="347633" y="309791"/>
                  </a:lnTo>
                  <a:lnTo>
                    <a:pt x="382270" y="277545"/>
                  </a:lnTo>
                  <a:lnTo>
                    <a:pt x="418712" y="247617"/>
                  </a:lnTo>
                  <a:lnTo>
                    <a:pt x="456875" y="219734"/>
                  </a:lnTo>
                  <a:lnTo>
                    <a:pt x="496651" y="193837"/>
                  </a:lnTo>
                  <a:lnTo>
                    <a:pt x="537933" y="169867"/>
                  </a:lnTo>
                  <a:lnTo>
                    <a:pt x="580614" y="147767"/>
                  </a:lnTo>
                  <a:lnTo>
                    <a:pt x="624587" y="127479"/>
                  </a:lnTo>
                  <a:lnTo>
                    <a:pt x="669745" y="108943"/>
                  </a:lnTo>
                  <a:lnTo>
                    <a:pt x="715981" y="92102"/>
                  </a:lnTo>
                  <a:lnTo>
                    <a:pt x="763188" y="76897"/>
                  </a:lnTo>
                  <a:lnTo>
                    <a:pt x="811260" y="63271"/>
                  </a:lnTo>
                  <a:lnTo>
                    <a:pt x="860088" y="51164"/>
                  </a:lnTo>
                  <a:lnTo>
                    <a:pt x="909567" y="40519"/>
                  </a:lnTo>
                  <a:lnTo>
                    <a:pt x="959590" y="31277"/>
                  </a:lnTo>
                  <a:lnTo>
                    <a:pt x="1010048" y="23380"/>
                  </a:lnTo>
                  <a:lnTo>
                    <a:pt x="1060836" y="16770"/>
                  </a:lnTo>
                  <a:lnTo>
                    <a:pt x="1111847" y="11388"/>
                  </a:lnTo>
                  <a:lnTo>
                    <a:pt x="1162973" y="7176"/>
                  </a:lnTo>
                  <a:lnTo>
                    <a:pt x="1214107" y="4076"/>
                  </a:lnTo>
                  <a:lnTo>
                    <a:pt x="1265143" y="2029"/>
                  </a:lnTo>
                  <a:lnTo>
                    <a:pt x="1315974" y="977"/>
                  </a:lnTo>
                  <a:lnTo>
                    <a:pt x="1577213" y="0"/>
                  </a:lnTo>
                  <a:lnTo>
                    <a:pt x="1627045" y="342"/>
                  </a:lnTo>
                  <a:lnTo>
                    <a:pt x="1676979" y="879"/>
                  </a:lnTo>
                  <a:lnTo>
                    <a:pt x="1727005" y="1621"/>
                  </a:lnTo>
                  <a:lnTo>
                    <a:pt x="1777112" y="2579"/>
                  </a:lnTo>
                  <a:lnTo>
                    <a:pt x="1827288" y="3763"/>
                  </a:lnTo>
                  <a:lnTo>
                    <a:pt x="1877523" y="5185"/>
                  </a:lnTo>
                  <a:lnTo>
                    <a:pt x="1927805" y="6855"/>
                  </a:lnTo>
                  <a:lnTo>
                    <a:pt x="1978123" y="8784"/>
                  </a:lnTo>
                  <a:lnTo>
                    <a:pt x="2028467" y="10983"/>
                  </a:lnTo>
                  <a:lnTo>
                    <a:pt x="2078826" y="13463"/>
                  </a:lnTo>
                  <a:lnTo>
                    <a:pt x="2129188" y="16234"/>
                  </a:lnTo>
                  <a:lnTo>
                    <a:pt x="2179542" y="19307"/>
                  </a:lnTo>
                  <a:lnTo>
                    <a:pt x="2229878" y="22693"/>
                  </a:lnTo>
                  <a:lnTo>
                    <a:pt x="2280184" y="26404"/>
                  </a:lnTo>
                  <a:lnTo>
                    <a:pt x="2330450" y="30449"/>
                  </a:lnTo>
                  <a:lnTo>
                    <a:pt x="2380663" y="34839"/>
                  </a:lnTo>
                  <a:lnTo>
                    <a:pt x="2430815" y="39586"/>
                  </a:lnTo>
                  <a:lnTo>
                    <a:pt x="2480892" y="44700"/>
                  </a:lnTo>
                  <a:lnTo>
                    <a:pt x="2530885" y="50191"/>
                  </a:lnTo>
                  <a:lnTo>
                    <a:pt x="2580782" y="56072"/>
                  </a:lnTo>
                  <a:lnTo>
                    <a:pt x="2630573" y="62352"/>
                  </a:lnTo>
                  <a:lnTo>
                    <a:pt x="2680246" y="69042"/>
                  </a:lnTo>
                  <a:lnTo>
                    <a:pt x="2729790" y="76153"/>
                  </a:lnTo>
                  <a:lnTo>
                    <a:pt x="2779194" y="83697"/>
                  </a:lnTo>
                  <a:lnTo>
                    <a:pt x="2828448" y="91683"/>
                  </a:lnTo>
                  <a:lnTo>
                    <a:pt x="2877540" y="100123"/>
                  </a:lnTo>
                  <a:lnTo>
                    <a:pt x="2926459" y="109027"/>
                  </a:lnTo>
                  <a:lnTo>
                    <a:pt x="2975195" y="118406"/>
                  </a:lnTo>
                  <a:lnTo>
                    <a:pt x="3023735" y="128271"/>
                  </a:lnTo>
                  <a:lnTo>
                    <a:pt x="3072070" y="138633"/>
                  </a:lnTo>
                  <a:lnTo>
                    <a:pt x="3120188" y="149502"/>
                  </a:lnTo>
                  <a:lnTo>
                    <a:pt x="3168078" y="160890"/>
                  </a:lnTo>
                  <a:lnTo>
                    <a:pt x="3215730" y="172807"/>
                  </a:lnTo>
                  <a:lnTo>
                    <a:pt x="3263131" y="185264"/>
                  </a:lnTo>
                  <a:lnTo>
                    <a:pt x="3310272" y="198272"/>
                  </a:lnTo>
                  <a:lnTo>
                    <a:pt x="3357141" y="211841"/>
                  </a:lnTo>
                  <a:lnTo>
                    <a:pt x="3403727" y="225983"/>
                  </a:lnTo>
                  <a:lnTo>
                    <a:pt x="3452725" y="241134"/>
                  </a:lnTo>
                  <a:lnTo>
                    <a:pt x="3501688" y="256130"/>
                  </a:lnTo>
                  <a:lnTo>
                    <a:pt x="3550618" y="270974"/>
                  </a:lnTo>
                  <a:lnTo>
                    <a:pt x="3599518" y="285669"/>
                  </a:lnTo>
                  <a:lnTo>
                    <a:pt x="3648392" y="300217"/>
                  </a:lnTo>
                  <a:lnTo>
                    <a:pt x="3697241" y="314621"/>
                  </a:lnTo>
                  <a:lnTo>
                    <a:pt x="3746068" y="328883"/>
                  </a:lnTo>
                  <a:lnTo>
                    <a:pt x="3794877" y="343006"/>
                  </a:lnTo>
                  <a:lnTo>
                    <a:pt x="3843671" y="356992"/>
                  </a:lnTo>
                  <a:lnTo>
                    <a:pt x="3892451" y="370844"/>
                  </a:lnTo>
                  <a:lnTo>
                    <a:pt x="3941221" y="384564"/>
                  </a:lnTo>
                  <a:lnTo>
                    <a:pt x="3989984" y="398155"/>
                  </a:lnTo>
                  <a:lnTo>
                    <a:pt x="4038742" y="411619"/>
                  </a:lnTo>
                  <a:lnTo>
                    <a:pt x="4087499" y="424959"/>
                  </a:lnTo>
                  <a:lnTo>
                    <a:pt x="4136257" y="438177"/>
                  </a:lnTo>
                  <a:lnTo>
                    <a:pt x="4185018" y="451277"/>
                  </a:lnTo>
                  <a:lnTo>
                    <a:pt x="4233787" y="464259"/>
                  </a:lnTo>
                  <a:lnTo>
                    <a:pt x="4282565" y="477127"/>
                  </a:lnTo>
                  <a:lnTo>
                    <a:pt x="4331355" y="489884"/>
                  </a:lnTo>
                  <a:lnTo>
                    <a:pt x="4380161" y="502531"/>
                  </a:lnTo>
                  <a:lnTo>
                    <a:pt x="4428985" y="515071"/>
                  </a:lnTo>
                  <a:lnTo>
                    <a:pt x="4477829" y="527508"/>
                  </a:lnTo>
                  <a:lnTo>
                    <a:pt x="4526698" y="539843"/>
                  </a:lnTo>
                  <a:lnTo>
                    <a:pt x="4575592" y="552078"/>
                  </a:lnTo>
                  <a:lnTo>
                    <a:pt x="4624516" y="564217"/>
                  </a:lnTo>
                  <a:lnTo>
                    <a:pt x="4673473" y="576262"/>
                  </a:lnTo>
                  <a:lnTo>
                    <a:pt x="5038725" y="661301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Apply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4Ps</a:t>
            </a:r>
            <a:r>
              <a:rPr spc="-6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20" dirty="0"/>
              <a:t>Real-</a:t>
            </a:r>
            <a:r>
              <a:rPr spc="-10" dirty="0"/>
              <a:t>World Projects?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2259809"/>
            <a:ext cx="10406380" cy="2161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0029" marR="5080" indent="-227965">
              <a:lnSpc>
                <a:spcPct val="127499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145" dirty="0">
                <a:solidFill>
                  <a:srgbClr val="F0F3EF"/>
                </a:solidFill>
                <a:latin typeface="Tahoma"/>
                <a:cs typeface="Tahoma"/>
              </a:rPr>
              <a:t>Applying</a:t>
            </a:r>
            <a:r>
              <a:rPr sz="275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80" dirty="0">
                <a:solidFill>
                  <a:srgbClr val="F0F3EF"/>
                </a:solidFill>
                <a:latin typeface="Tahoma"/>
                <a:cs typeface="Tahoma"/>
              </a:rPr>
              <a:t>4Ps</a:t>
            </a:r>
            <a:r>
              <a:rPr sz="2750" b="1" spc="-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85" dirty="0">
                <a:solidFill>
                  <a:srgbClr val="F0F3EF"/>
                </a:solidFill>
                <a:latin typeface="Tahoma"/>
                <a:cs typeface="Tahoma"/>
              </a:rPr>
              <a:t>(Product,</a:t>
            </a:r>
            <a:r>
              <a:rPr sz="2750" b="1" spc="-20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0F3EF"/>
                </a:solidFill>
                <a:latin typeface="Tahoma"/>
                <a:cs typeface="Tahoma"/>
              </a:rPr>
              <a:t>People,</a:t>
            </a:r>
            <a:r>
              <a:rPr sz="2750" b="1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65" dirty="0">
                <a:solidFill>
                  <a:srgbClr val="F0F3EF"/>
                </a:solidFill>
                <a:latin typeface="Tahoma"/>
                <a:cs typeface="Tahoma"/>
              </a:rPr>
              <a:t>Process,</a:t>
            </a:r>
            <a:r>
              <a:rPr sz="2750" b="1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100" dirty="0">
                <a:solidFill>
                  <a:srgbClr val="F0F3EF"/>
                </a:solidFill>
                <a:latin typeface="Tahoma"/>
                <a:cs typeface="Tahoma"/>
              </a:rPr>
              <a:t>Project)</a:t>
            </a:r>
            <a:r>
              <a:rPr sz="2750" b="1" spc="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0F3EF"/>
                </a:solidFill>
                <a:latin typeface="Tahoma"/>
                <a:cs typeface="Tahoma"/>
              </a:rPr>
              <a:t>in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real- 	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world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projects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involves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45" dirty="0">
                <a:solidFill>
                  <a:srgbClr val="F0F3EF"/>
                </a:solidFill>
                <a:latin typeface="Tahoma"/>
                <a:cs typeface="Tahoma"/>
              </a:rPr>
              <a:t>strategically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integrating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these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elements 	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75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0F3EF"/>
                </a:solidFill>
                <a:latin typeface="Tahoma"/>
                <a:cs typeface="Tahoma"/>
              </a:rPr>
              <a:t>meet</a:t>
            </a:r>
            <a:r>
              <a:rPr sz="2750" spc="-1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0F3EF"/>
                </a:solidFill>
                <a:latin typeface="Tahoma"/>
                <a:cs typeface="Tahoma"/>
              </a:rPr>
              <a:t>customer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needs,</a:t>
            </a:r>
            <a:r>
              <a:rPr sz="2750" spc="-2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0F3EF"/>
                </a:solidFill>
                <a:latin typeface="Tahoma"/>
                <a:cs typeface="Tahoma"/>
              </a:rPr>
              <a:t>achieve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business</a:t>
            </a:r>
            <a:r>
              <a:rPr sz="275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goals,</a:t>
            </a:r>
            <a:r>
              <a:rPr sz="2750" spc="-2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ensure 	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2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project's</a:t>
            </a:r>
            <a:r>
              <a:rPr sz="275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success.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dirty="0"/>
              <a:t>Product:</a:t>
            </a:r>
            <a:r>
              <a:rPr spc="-120" dirty="0"/>
              <a:t> </a:t>
            </a:r>
            <a:r>
              <a:rPr dirty="0"/>
              <a:t>Crafting</a:t>
            </a:r>
            <a:r>
              <a:rPr spc="-80" dirty="0"/>
              <a:t> </a:t>
            </a: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Customer Needs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2151297"/>
            <a:ext cx="10369550" cy="37255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5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241300" marR="180975" indent="-229235">
              <a:lnSpc>
                <a:spcPct val="115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i="1" spc="-100" dirty="0">
                <a:solidFill>
                  <a:srgbClr val="F0F3EF"/>
                </a:solidFill>
                <a:latin typeface="Verdana"/>
                <a:cs typeface="Verdana"/>
              </a:rPr>
              <a:t>Define</a:t>
            </a:r>
            <a:r>
              <a:rPr sz="2600" i="1" spc="-280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600" i="1" spc="-160" dirty="0">
                <a:solidFill>
                  <a:srgbClr val="F0F3EF"/>
                </a:solidFill>
                <a:latin typeface="Verdana"/>
                <a:cs typeface="Verdana"/>
              </a:rPr>
              <a:t>Requirements</a:t>
            </a:r>
            <a:r>
              <a:rPr sz="2600" spc="-16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600" spc="-1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F0F3EF"/>
                </a:solidFill>
                <a:latin typeface="Tahoma"/>
                <a:cs typeface="Tahoma"/>
              </a:rPr>
              <a:t>Collaborate</a:t>
            </a:r>
            <a:r>
              <a:rPr sz="260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with</a:t>
            </a:r>
            <a:r>
              <a:rPr sz="260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stakeholders</a:t>
            </a:r>
            <a:r>
              <a:rPr sz="2600" spc="-1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gather</a:t>
            </a:r>
            <a:r>
              <a:rPr sz="2600" spc="-1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sz="2600" spc="95" dirty="0">
                <a:solidFill>
                  <a:srgbClr val="F0F3EF"/>
                </a:solidFill>
                <a:latin typeface="Tahoma"/>
                <a:cs typeface="Tahoma"/>
              </a:rPr>
              <a:t>document</a:t>
            </a:r>
            <a:r>
              <a:rPr sz="260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F0F3EF"/>
                </a:solidFill>
                <a:latin typeface="Tahoma"/>
                <a:cs typeface="Tahoma"/>
              </a:rPr>
              <a:t>functional</a:t>
            </a:r>
            <a:r>
              <a:rPr sz="260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60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non-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functional</a:t>
            </a:r>
            <a:r>
              <a:rPr sz="2600" spc="-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requirements.</a:t>
            </a:r>
            <a:endParaRPr sz="2600">
              <a:latin typeface="Tahoma"/>
              <a:cs typeface="Tahoma"/>
            </a:endParaRPr>
          </a:p>
          <a:p>
            <a:pPr marL="241300" marR="5080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i="1" spc="-95" dirty="0">
                <a:solidFill>
                  <a:srgbClr val="F0F3EF"/>
                </a:solidFill>
                <a:latin typeface="Verdana"/>
                <a:cs typeface="Verdana"/>
              </a:rPr>
              <a:t>Design</a:t>
            </a:r>
            <a:r>
              <a:rPr sz="2600" i="1" spc="-275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600" i="1" spc="-114" dirty="0">
                <a:solidFill>
                  <a:srgbClr val="F0F3EF"/>
                </a:solidFill>
                <a:latin typeface="Verdana"/>
                <a:cs typeface="Verdana"/>
              </a:rPr>
              <a:t>and</a:t>
            </a:r>
            <a:r>
              <a:rPr sz="2600" i="1" spc="-240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600" i="1" spc="-130" dirty="0">
                <a:solidFill>
                  <a:srgbClr val="F0F3EF"/>
                </a:solidFill>
                <a:latin typeface="Verdana"/>
                <a:cs typeface="Verdana"/>
              </a:rPr>
              <a:t>Development</a:t>
            </a:r>
            <a:r>
              <a:rPr sz="2600" spc="-13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60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F0F3EF"/>
                </a:solidFill>
                <a:latin typeface="Tahoma"/>
                <a:cs typeface="Tahoma"/>
              </a:rPr>
              <a:t>Employ</a:t>
            </a:r>
            <a:r>
              <a:rPr sz="260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F0F3EF"/>
                </a:solidFill>
                <a:latin typeface="Tahoma"/>
                <a:cs typeface="Tahoma"/>
              </a:rPr>
              <a:t>appropriate</a:t>
            </a:r>
            <a:r>
              <a:rPr sz="260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F0F3EF"/>
                </a:solidFill>
                <a:latin typeface="Tahoma"/>
                <a:cs typeface="Tahoma"/>
              </a:rPr>
              <a:t>design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patterns</a:t>
            </a:r>
            <a:r>
              <a:rPr sz="260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sz="2600" spc="90" dirty="0">
                <a:solidFill>
                  <a:srgbClr val="F0F3EF"/>
                </a:solidFill>
                <a:latin typeface="Tahoma"/>
                <a:cs typeface="Tahoma"/>
              </a:rPr>
              <a:t>development</a:t>
            </a:r>
            <a:r>
              <a:rPr sz="260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practices</a:t>
            </a:r>
            <a:r>
              <a:rPr sz="260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600" spc="-2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20" dirty="0">
                <a:solidFill>
                  <a:srgbClr val="F0F3EF"/>
                </a:solidFill>
                <a:latin typeface="Tahoma"/>
                <a:cs typeface="Tahoma"/>
              </a:rPr>
              <a:t>build</a:t>
            </a:r>
            <a:r>
              <a:rPr sz="260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60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F0F3EF"/>
                </a:solidFill>
                <a:latin typeface="Tahoma"/>
                <a:cs typeface="Tahoma"/>
              </a:rPr>
              <a:t>product.</a:t>
            </a:r>
            <a:endParaRPr sz="2600">
              <a:latin typeface="Tahoma"/>
              <a:cs typeface="Tahoma"/>
            </a:endParaRPr>
          </a:p>
          <a:p>
            <a:pPr marL="241300" marR="904875" indent="-229235">
              <a:lnSpc>
                <a:spcPct val="115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i="1" spc="-170" dirty="0">
                <a:solidFill>
                  <a:srgbClr val="F0F3EF"/>
                </a:solidFill>
                <a:latin typeface="Verdana"/>
                <a:cs typeface="Verdana"/>
              </a:rPr>
              <a:t>Testing</a:t>
            </a:r>
            <a:r>
              <a:rPr sz="2600" spc="-17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600" spc="-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Implement</a:t>
            </a:r>
            <a:r>
              <a:rPr sz="2600" spc="-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rigorous</a:t>
            </a:r>
            <a:r>
              <a:rPr sz="2600" spc="-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testing</a:t>
            </a:r>
            <a:r>
              <a:rPr sz="260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F0F3EF"/>
                </a:solidFill>
                <a:latin typeface="Tahoma"/>
                <a:cs typeface="Tahoma"/>
              </a:rPr>
              <a:t>procedures</a:t>
            </a:r>
            <a:r>
              <a:rPr sz="2600" spc="-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60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ensure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F0F3EF"/>
                </a:solidFill>
                <a:latin typeface="Tahoma"/>
                <a:cs typeface="Tahoma"/>
              </a:rPr>
              <a:t>the </a:t>
            </a:r>
            <a:r>
              <a:rPr sz="2600" spc="90" dirty="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sz="260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F0F3EF"/>
                </a:solidFill>
                <a:latin typeface="Tahoma"/>
                <a:cs typeface="Tahoma"/>
              </a:rPr>
              <a:t>meets</a:t>
            </a:r>
            <a:r>
              <a:rPr sz="260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quality</a:t>
            </a:r>
            <a:r>
              <a:rPr sz="260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standards.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2259809"/>
            <a:ext cx="10200005" cy="348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683895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00" dirty="0">
                <a:solidFill>
                  <a:srgbClr val="F0F3EF"/>
                </a:solidFill>
                <a:latin typeface="Verdana"/>
                <a:cs typeface="Verdana"/>
              </a:rPr>
              <a:t>Role</a:t>
            </a:r>
            <a:r>
              <a:rPr sz="2750" i="1" spc="-355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750" i="1" spc="-125" dirty="0">
                <a:solidFill>
                  <a:srgbClr val="F0F3EF"/>
                </a:solidFill>
                <a:latin typeface="Verdana"/>
                <a:cs typeface="Verdana"/>
              </a:rPr>
              <a:t>Assignment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F0F3EF"/>
                </a:solidFill>
                <a:latin typeface="Tahoma"/>
                <a:cs typeface="Tahoma"/>
              </a:rPr>
              <a:t>Clearly</a:t>
            </a:r>
            <a:r>
              <a:rPr sz="2750" spc="-1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0F3EF"/>
                </a:solidFill>
                <a:latin typeface="Tahoma"/>
                <a:cs typeface="Tahoma"/>
              </a:rPr>
              <a:t>define</a:t>
            </a:r>
            <a:r>
              <a:rPr sz="275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roles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3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responsibilities 	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within</a:t>
            </a:r>
            <a:r>
              <a:rPr sz="2750" spc="-1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20" dirty="0">
                <a:solidFill>
                  <a:srgbClr val="F0F3EF"/>
                </a:solidFill>
                <a:latin typeface="Tahoma"/>
                <a:cs typeface="Tahoma"/>
              </a:rPr>
              <a:t>team.</a:t>
            </a:r>
            <a:endParaRPr sz="2750">
              <a:latin typeface="Tahoma"/>
              <a:cs typeface="Tahoma"/>
            </a:endParaRPr>
          </a:p>
          <a:p>
            <a:pPr marL="241300" marR="5080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50" dirty="0">
                <a:solidFill>
                  <a:srgbClr val="F0F3EF"/>
                </a:solidFill>
                <a:latin typeface="Verdana"/>
                <a:cs typeface="Verdana"/>
              </a:rPr>
              <a:t>Skill</a:t>
            </a:r>
            <a:r>
              <a:rPr sz="2750" i="1" spc="-210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750" i="1" spc="-114" dirty="0">
                <a:solidFill>
                  <a:srgbClr val="F0F3EF"/>
                </a:solidFill>
                <a:latin typeface="Verdana"/>
                <a:cs typeface="Verdana"/>
              </a:rPr>
              <a:t>Development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Provide</a:t>
            </a:r>
            <a:r>
              <a:rPr sz="2750" spc="-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training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3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750" spc="-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enhance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team</a:t>
            </a:r>
            <a:r>
              <a:rPr sz="2750" spc="-1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capabilities.</a:t>
            </a:r>
            <a:endParaRPr sz="2750">
              <a:latin typeface="Tahoma"/>
              <a:cs typeface="Tahoma"/>
            </a:endParaRPr>
          </a:p>
          <a:p>
            <a:pPr marL="241300" marR="469265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14" dirty="0">
                <a:solidFill>
                  <a:srgbClr val="F0F3EF"/>
                </a:solidFill>
                <a:latin typeface="Verdana"/>
                <a:cs typeface="Verdana"/>
              </a:rPr>
              <a:t>Communication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Foster</a:t>
            </a:r>
            <a:r>
              <a:rPr sz="2750" spc="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70" dirty="0">
                <a:solidFill>
                  <a:srgbClr val="F0F3EF"/>
                </a:solidFill>
                <a:latin typeface="Tahoma"/>
                <a:cs typeface="Tahoma"/>
              </a:rPr>
              <a:t>open</a:t>
            </a:r>
            <a:r>
              <a:rPr sz="2750" spc="-1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3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effective</a:t>
            </a:r>
            <a:r>
              <a:rPr sz="2750" spc="-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F0F3EF"/>
                </a:solidFill>
                <a:latin typeface="Tahoma"/>
                <a:cs typeface="Tahoma"/>
              </a:rPr>
              <a:t>communication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channels</a:t>
            </a:r>
            <a:r>
              <a:rPr sz="2750" spc="-2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50" dirty="0">
                <a:solidFill>
                  <a:srgbClr val="F0F3EF"/>
                </a:solidFill>
                <a:latin typeface="Tahoma"/>
                <a:cs typeface="Tahoma"/>
              </a:rPr>
              <a:t>among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stakeholders.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2259809"/>
            <a:ext cx="10284460" cy="348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65" dirty="0">
                <a:solidFill>
                  <a:srgbClr val="F0F3EF"/>
                </a:solidFill>
                <a:latin typeface="Verdana"/>
                <a:cs typeface="Verdana"/>
              </a:rPr>
              <a:t>Methodology</a:t>
            </a:r>
            <a:r>
              <a:rPr sz="2750" i="1" spc="-180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750" i="1" spc="-110" dirty="0">
                <a:solidFill>
                  <a:srgbClr val="F0F3EF"/>
                </a:solidFill>
                <a:latin typeface="Verdana"/>
                <a:cs typeface="Verdana"/>
              </a:rPr>
              <a:t>Selection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F0F3EF"/>
                </a:solidFill>
                <a:latin typeface="Tahoma"/>
                <a:cs typeface="Tahoma"/>
              </a:rPr>
              <a:t>Choose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suitable</a:t>
            </a:r>
            <a:r>
              <a:rPr sz="2750" spc="-1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14" dirty="0">
                <a:solidFill>
                  <a:srgbClr val="F0F3EF"/>
                </a:solidFill>
                <a:latin typeface="Tahoma"/>
                <a:cs typeface="Tahoma"/>
              </a:rPr>
              <a:t>development 	</a:t>
            </a:r>
            <a:r>
              <a:rPr sz="2750" spc="135" dirty="0">
                <a:solidFill>
                  <a:srgbClr val="F0F3EF"/>
                </a:solidFill>
                <a:latin typeface="Tahoma"/>
                <a:cs typeface="Tahoma"/>
              </a:rPr>
              <a:t>methodologies</a:t>
            </a:r>
            <a:r>
              <a:rPr sz="275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45" dirty="0">
                <a:solidFill>
                  <a:srgbClr val="F0F3EF"/>
                </a:solidFill>
                <a:latin typeface="Tahoma"/>
                <a:cs typeface="Tahoma"/>
              </a:rPr>
              <a:t>(e.g.,</a:t>
            </a:r>
            <a:r>
              <a:rPr sz="275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0F3EF"/>
                </a:solidFill>
                <a:latin typeface="Tahoma"/>
                <a:cs typeface="Tahoma"/>
              </a:rPr>
              <a:t>Agile,</a:t>
            </a:r>
            <a:r>
              <a:rPr sz="275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Waterfall)</a:t>
            </a:r>
            <a:r>
              <a:rPr sz="2750" spc="-1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40" dirty="0">
                <a:solidFill>
                  <a:srgbClr val="F0F3EF"/>
                </a:solidFill>
                <a:latin typeface="Tahoma"/>
                <a:cs typeface="Tahoma"/>
              </a:rPr>
              <a:t>based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F0F3EF"/>
                </a:solidFill>
                <a:latin typeface="Tahoma"/>
                <a:cs typeface="Tahoma"/>
              </a:rPr>
              <a:t>on</a:t>
            </a:r>
            <a:r>
              <a:rPr sz="275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needs.</a:t>
            </a:r>
            <a:endParaRPr sz="2750">
              <a:latin typeface="Tahoma"/>
              <a:cs typeface="Tahoma"/>
            </a:endParaRPr>
          </a:p>
          <a:p>
            <a:pPr marL="241300" marR="1343025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35" dirty="0">
                <a:solidFill>
                  <a:srgbClr val="F0F3EF"/>
                </a:solidFill>
                <a:latin typeface="Verdana"/>
                <a:cs typeface="Verdana"/>
              </a:rPr>
              <a:t>Workflow</a:t>
            </a:r>
            <a:r>
              <a:rPr sz="2750" i="1" spc="-195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750" i="1" spc="-110" dirty="0">
                <a:solidFill>
                  <a:srgbClr val="F0F3EF"/>
                </a:solidFill>
                <a:latin typeface="Verdana"/>
                <a:cs typeface="Verdana"/>
              </a:rPr>
              <a:t>Management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Establish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clear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workflows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sz="2750" spc="110" dirty="0">
                <a:solidFill>
                  <a:srgbClr val="F0F3EF"/>
                </a:solidFill>
                <a:latin typeface="Tahoma"/>
                <a:cs typeface="Tahoma"/>
              </a:rPr>
              <a:t>procedures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75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0F3EF"/>
                </a:solidFill>
                <a:latin typeface="Tahoma"/>
                <a:cs typeface="Tahoma"/>
              </a:rPr>
              <a:t>streamline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0F3EF"/>
                </a:solidFill>
                <a:latin typeface="Tahoma"/>
                <a:cs typeface="Tahoma"/>
              </a:rPr>
              <a:t>development</a:t>
            </a:r>
            <a:r>
              <a:rPr sz="275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activities.</a:t>
            </a:r>
            <a:endParaRPr sz="2750">
              <a:latin typeface="Tahoma"/>
              <a:cs typeface="Tahoma"/>
            </a:endParaRPr>
          </a:p>
          <a:p>
            <a:pPr marL="241300" marR="1347470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10" dirty="0">
                <a:solidFill>
                  <a:srgbClr val="F0F3EF"/>
                </a:solidFill>
                <a:latin typeface="Verdana"/>
                <a:cs typeface="Verdana"/>
              </a:rPr>
              <a:t>Continuous</a:t>
            </a:r>
            <a:r>
              <a:rPr sz="2750" i="1" spc="-225" dirty="0">
                <a:solidFill>
                  <a:srgbClr val="F0F3EF"/>
                </a:solidFill>
                <a:latin typeface="Verdana"/>
                <a:cs typeface="Verdana"/>
              </a:rPr>
              <a:t> </a:t>
            </a:r>
            <a:r>
              <a:rPr sz="2750" i="1" spc="-175" dirty="0">
                <a:solidFill>
                  <a:srgbClr val="F0F3EF"/>
                </a:solidFill>
                <a:latin typeface="Verdana"/>
                <a:cs typeface="Verdana"/>
              </a:rPr>
              <a:t>Improvement</a:t>
            </a:r>
            <a:r>
              <a:rPr sz="2750" spc="-175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0F3EF"/>
                </a:solidFill>
                <a:latin typeface="Tahoma"/>
                <a:cs typeface="Tahoma"/>
              </a:rPr>
              <a:t>Regularly</a:t>
            </a:r>
            <a:r>
              <a:rPr sz="275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review</a:t>
            </a:r>
            <a:r>
              <a:rPr sz="275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3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40" dirty="0">
                <a:solidFill>
                  <a:srgbClr val="F0F3EF"/>
                </a:solidFill>
                <a:latin typeface="Tahoma"/>
                <a:cs typeface="Tahoma"/>
              </a:rPr>
              <a:t>refine </a:t>
            </a:r>
            <a:r>
              <a:rPr sz="2750" spc="90" dirty="0">
                <a:solidFill>
                  <a:srgbClr val="F0F3EF"/>
                </a:solidFill>
                <a:latin typeface="Tahoma"/>
                <a:cs typeface="Tahoma"/>
              </a:rPr>
              <a:t>processes</a:t>
            </a:r>
            <a:r>
              <a:rPr sz="2750" spc="-20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for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14" dirty="0">
                <a:solidFill>
                  <a:srgbClr val="F0F3EF"/>
                </a:solidFill>
                <a:latin typeface="Tahoma"/>
                <a:cs typeface="Tahoma"/>
              </a:rPr>
              <a:t>enhanced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efficiency.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842644"/>
            <a:ext cx="1398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5" dirty="0">
                <a:latin typeface="Tahoma"/>
                <a:cs typeface="Tahoma"/>
              </a:rPr>
              <a:t>Project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375" y="1683602"/>
            <a:ext cx="10090785" cy="348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424815" indent="-229235">
              <a:lnSpc>
                <a:spcPct val="12749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00" dirty="0">
                <a:solidFill>
                  <a:srgbClr val="F1F1F1"/>
                </a:solidFill>
                <a:latin typeface="Verdana"/>
                <a:cs typeface="Verdana"/>
              </a:rPr>
              <a:t>Planning</a:t>
            </a:r>
            <a:r>
              <a:rPr sz="2750" spc="-100" dirty="0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sz="2750" spc="-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45" dirty="0">
                <a:solidFill>
                  <a:srgbClr val="F1F1F1"/>
                </a:solidFill>
                <a:latin typeface="Tahoma"/>
                <a:cs typeface="Tahoma"/>
              </a:rPr>
              <a:t>Develop</a:t>
            </a:r>
            <a:r>
              <a:rPr sz="2750" spc="-11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1F1F1"/>
                </a:solidFill>
                <a:latin typeface="Tahoma"/>
                <a:cs typeface="Tahoma"/>
              </a:rPr>
              <a:t>a</a:t>
            </a:r>
            <a:r>
              <a:rPr sz="2750" spc="-1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1F1F1"/>
                </a:solidFill>
                <a:latin typeface="Tahoma"/>
                <a:cs typeface="Tahoma"/>
              </a:rPr>
              <a:t>comprehensive</a:t>
            </a:r>
            <a:r>
              <a:rPr sz="2750" spc="-9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sz="2750" spc="-1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1F1F1"/>
                </a:solidFill>
                <a:latin typeface="Tahoma"/>
                <a:cs typeface="Tahoma"/>
              </a:rPr>
              <a:t>plan</a:t>
            </a:r>
            <a:r>
              <a:rPr sz="2750" spc="-11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1F1F1"/>
                </a:solidFill>
                <a:latin typeface="Tahoma"/>
                <a:cs typeface="Tahoma"/>
              </a:rPr>
              <a:t>outlining </a:t>
            </a:r>
            <a:r>
              <a:rPr sz="2750" spc="95" dirty="0">
                <a:solidFill>
                  <a:srgbClr val="F1F1F1"/>
                </a:solidFill>
                <a:latin typeface="Tahoma"/>
                <a:cs typeface="Tahoma"/>
              </a:rPr>
              <a:t>scope,</a:t>
            </a:r>
            <a:r>
              <a:rPr sz="2750" spc="-2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timelines,</a:t>
            </a:r>
            <a:r>
              <a:rPr sz="2750" spc="-29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sz="2750" spc="-1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40" dirty="0">
                <a:solidFill>
                  <a:srgbClr val="F1F1F1"/>
                </a:solidFill>
                <a:latin typeface="Tahoma"/>
                <a:cs typeface="Tahoma"/>
              </a:rPr>
              <a:t>resources.</a:t>
            </a:r>
            <a:endParaRPr sz="2750">
              <a:latin typeface="Tahoma"/>
              <a:cs typeface="Tahoma"/>
            </a:endParaRPr>
          </a:p>
          <a:p>
            <a:pPr marL="241300" marR="828675" indent="-229235">
              <a:lnSpc>
                <a:spcPct val="1274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35" dirty="0">
                <a:solidFill>
                  <a:srgbClr val="F1F1F1"/>
                </a:solidFill>
                <a:latin typeface="Verdana"/>
                <a:cs typeface="Verdana"/>
              </a:rPr>
              <a:t>Execution</a:t>
            </a:r>
            <a:r>
              <a:rPr sz="2750" spc="-135" dirty="0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sz="2750" spc="-7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1F1F1"/>
                </a:solidFill>
                <a:latin typeface="Tahoma"/>
                <a:cs typeface="Tahoma"/>
              </a:rPr>
              <a:t>Implement</a:t>
            </a:r>
            <a:r>
              <a:rPr sz="2750" spc="-12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sz="2750" spc="-8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sz="2750" spc="-12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1F1F1"/>
                </a:solidFill>
                <a:latin typeface="Tahoma"/>
                <a:cs typeface="Tahoma"/>
              </a:rPr>
              <a:t>plan</a:t>
            </a:r>
            <a:r>
              <a:rPr sz="2750" spc="-1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1F1F1"/>
                </a:solidFill>
                <a:latin typeface="Tahoma"/>
                <a:cs typeface="Tahoma"/>
              </a:rPr>
              <a:t>while</a:t>
            </a:r>
            <a:r>
              <a:rPr sz="2750" spc="-7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1F1F1"/>
                </a:solidFill>
                <a:latin typeface="Tahoma"/>
                <a:cs typeface="Tahoma"/>
              </a:rPr>
              <a:t>monitoring progress</a:t>
            </a:r>
            <a:r>
              <a:rPr sz="2750" spc="-20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sz="2750" spc="-1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1F1F1"/>
                </a:solidFill>
                <a:latin typeface="Tahoma"/>
                <a:cs typeface="Tahoma"/>
              </a:rPr>
              <a:t>managing</a:t>
            </a:r>
            <a:r>
              <a:rPr sz="2750" spc="-13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changes.</a:t>
            </a:r>
            <a:endParaRPr sz="2750">
              <a:latin typeface="Tahoma"/>
              <a:cs typeface="Tahoma"/>
            </a:endParaRPr>
          </a:p>
          <a:p>
            <a:pPr marL="240029" marR="5080" indent="-227965">
              <a:lnSpc>
                <a:spcPct val="1274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i="1" spc="-105" dirty="0">
                <a:solidFill>
                  <a:srgbClr val="F1F1F1"/>
                </a:solidFill>
                <a:latin typeface="Verdana"/>
                <a:cs typeface="Verdana"/>
              </a:rPr>
              <a:t>Closure</a:t>
            </a:r>
            <a:r>
              <a:rPr sz="2750" spc="-105" dirty="0">
                <a:solidFill>
                  <a:srgbClr val="F1F1F1"/>
                </a:solidFill>
                <a:latin typeface="Tahoma"/>
                <a:cs typeface="Tahoma"/>
              </a:rPr>
              <a:t>:</a:t>
            </a:r>
            <a:r>
              <a:rPr sz="2750" spc="-9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40" dirty="0">
                <a:solidFill>
                  <a:srgbClr val="F1F1F1"/>
                </a:solidFill>
                <a:latin typeface="Tahoma"/>
                <a:cs typeface="Tahoma"/>
              </a:rPr>
              <a:t>Conduct</a:t>
            </a:r>
            <a:r>
              <a:rPr sz="2750" spc="-14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1F1F1"/>
                </a:solidFill>
                <a:latin typeface="Tahoma"/>
                <a:cs typeface="Tahoma"/>
              </a:rPr>
              <a:t>post-</a:t>
            </a:r>
            <a:r>
              <a:rPr sz="2750" spc="80" dirty="0">
                <a:solidFill>
                  <a:srgbClr val="F1F1F1"/>
                </a:solidFill>
                <a:latin typeface="Tahoma"/>
                <a:cs typeface="Tahoma"/>
              </a:rPr>
              <a:t>project</a:t>
            </a:r>
            <a:r>
              <a:rPr sz="2750" spc="-14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evaluations</a:t>
            </a:r>
            <a:r>
              <a:rPr sz="2750" spc="-20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1F1F1"/>
                </a:solidFill>
                <a:latin typeface="Tahoma"/>
                <a:cs typeface="Tahoma"/>
              </a:rPr>
              <a:t>to</a:t>
            </a:r>
            <a:r>
              <a:rPr sz="2750" spc="-13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1F1F1"/>
                </a:solidFill>
                <a:latin typeface="Tahoma"/>
                <a:cs typeface="Tahoma"/>
              </a:rPr>
              <a:t>capture</a:t>
            </a:r>
            <a:r>
              <a:rPr sz="2750" spc="-10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lessons 	</a:t>
            </a:r>
            <a:r>
              <a:rPr sz="2750" spc="100" dirty="0">
                <a:solidFill>
                  <a:srgbClr val="F1F1F1"/>
                </a:solidFill>
                <a:latin typeface="Tahoma"/>
                <a:cs typeface="Tahoma"/>
              </a:rPr>
              <a:t>learned</a:t>
            </a:r>
            <a:r>
              <a:rPr sz="2750" spc="-15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1F1F1"/>
                </a:solidFill>
                <a:latin typeface="Tahoma"/>
                <a:cs typeface="Tahoma"/>
              </a:rPr>
              <a:t>and</a:t>
            </a:r>
            <a:r>
              <a:rPr sz="2750" spc="-15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1F1F1"/>
                </a:solidFill>
                <a:latin typeface="Tahoma"/>
                <a:cs typeface="Tahoma"/>
              </a:rPr>
              <a:t>ensure</a:t>
            </a:r>
            <a:r>
              <a:rPr sz="2750" spc="-11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all</a:t>
            </a:r>
            <a:r>
              <a:rPr sz="2750" spc="-13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90" dirty="0">
                <a:solidFill>
                  <a:srgbClr val="F1F1F1"/>
                </a:solidFill>
                <a:latin typeface="Tahoma"/>
                <a:cs typeface="Tahoma"/>
              </a:rPr>
              <a:t>deliverables</a:t>
            </a:r>
            <a:r>
              <a:rPr sz="2750" spc="-14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are</a:t>
            </a:r>
            <a:r>
              <a:rPr sz="2750" spc="-11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1F1F1"/>
                </a:solidFill>
                <a:latin typeface="Tahoma"/>
                <a:cs typeface="Tahoma"/>
              </a:rPr>
              <a:t>completed.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375" y="2226155"/>
            <a:ext cx="10454005" cy="3487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1041400" indent="-227965">
              <a:lnSpc>
                <a:spcPct val="127400"/>
              </a:lnSpc>
              <a:spcBef>
                <a:spcPts val="90"/>
              </a:spcBef>
              <a:buClr>
                <a:srgbClr val="F0F3EF"/>
              </a:buClr>
              <a:buFont typeface="Arial MT"/>
              <a:buChar char="•"/>
              <a:tabLst>
                <a:tab pos="241300" algn="l"/>
              </a:tabLst>
            </a:pPr>
            <a:r>
              <a:rPr sz="2750" b="1" spc="-10" dirty="0">
                <a:solidFill>
                  <a:srgbClr val="F0F3EF"/>
                </a:solidFill>
                <a:latin typeface="Tahoma"/>
                <a:cs typeface="Tahoma"/>
              </a:rPr>
              <a:t>Enhanced</a:t>
            </a:r>
            <a:r>
              <a:rPr sz="2750" b="1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10" dirty="0">
                <a:solidFill>
                  <a:srgbClr val="F0F3EF"/>
                </a:solidFill>
                <a:latin typeface="Tahoma"/>
                <a:cs typeface="Tahoma"/>
              </a:rPr>
              <a:t>Collaboration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Promotes</a:t>
            </a:r>
            <a:r>
              <a:rPr sz="2750" spc="-1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teamwork</a:t>
            </a:r>
            <a:r>
              <a:rPr sz="2750" spc="-1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3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clear 	</a:t>
            </a:r>
            <a:r>
              <a:rPr sz="2750" spc="100" dirty="0">
                <a:solidFill>
                  <a:srgbClr val="F0F3EF"/>
                </a:solidFill>
                <a:latin typeface="Tahoma"/>
                <a:cs typeface="Tahoma"/>
              </a:rPr>
              <a:t>communication</a:t>
            </a:r>
            <a:r>
              <a:rPr sz="275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F0F3EF"/>
                </a:solidFill>
                <a:latin typeface="Tahoma"/>
                <a:cs typeface="Tahoma"/>
              </a:rPr>
              <a:t>among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diverse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stakeholders.</a:t>
            </a:r>
            <a:endParaRPr sz="2750">
              <a:latin typeface="Tahoma"/>
              <a:cs typeface="Tahoma"/>
            </a:endParaRPr>
          </a:p>
          <a:p>
            <a:pPr marL="241300" marR="5080" indent="-229235">
              <a:lnSpc>
                <a:spcPct val="1274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b="1" spc="-40" dirty="0">
                <a:solidFill>
                  <a:srgbClr val="F0F3EF"/>
                </a:solidFill>
                <a:latin typeface="Tahoma"/>
                <a:cs typeface="Tahoma"/>
              </a:rPr>
              <a:t>Improved</a:t>
            </a:r>
            <a:r>
              <a:rPr sz="2750" b="1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75" dirty="0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sz="2750" b="1" spc="-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10" dirty="0">
                <a:solidFill>
                  <a:srgbClr val="F0F3EF"/>
                </a:solidFill>
                <a:latin typeface="Tahoma"/>
                <a:cs typeface="Tahoma"/>
              </a:rPr>
              <a:t>Outcomes</a:t>
            </a:r>
            <a:r>
              <a:rPr sz="2750" spc="-1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Increases</a:t>
            </a:r>
            <a:r>
              <a:rPr sz="275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2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likelihood</a:t>
            </a:r>
            <a:r>
              <a:rPr sz="2750" spc="-1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of </a:t>
            </a:r>
            <a:r>
              <a:rPr sz="2750" spc="105" dirty="0">
                <a:solidFill>
                  <a:srgbClr val="F0F3EF"/>
                </a:solidFill>
                <a:latin typeface="Tahoma"/>
                <a:cs typeface="Tahoma"/>
              </a:rPr>
              <a:t>delivering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projects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55" dirty="0">
                <a:solidFill>
                  <a:srgbClr val="F0F3EF"/>
                </a:solidFill>
                <a:latin typeface="Tahoma"/>
                <a:cs typeface="Tahoma"/>
              </a:rPr>
              <a:t>on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time,</a:t>
            </a:r>
            <a:r>
              <a:rPr sz="2750" spc="-20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0F3EF"/>
                </a:solidFill>
                <a:latin typeface="Tahoma"/>
                <a:cs typeface="Tahoma"/>
              </a:rPr>
              <a:t>within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10" dirty="0">
                <a:solidFill>
                  <a:srgbClr val="F0F3EF"/>
                </a:solidFill>
                <a:latin typeface="Tahoma"/>
                <a:cs typeface="Tahoma"/>
              </a:rPr>
              <a:t>budget,</a:t>
            </a:r>
            <a:r>
              <a:rPr sz="2750" spc="-20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10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0F3EF"/>
                </a:solidFill>
                <a:latin typeface="Tahoma"/>
                <a:cs typeface="Tahoma"/>
              </a:rPr>
              <a:t>specification.</a:t>
            </a:r>
            <a:endParaRPr sz="2750">
              <a:latin typeface="Tahoma"/>
              <a:cs typeface="Tahoma"/>
            </a:endParaRPr>
          </a:p>
          <a:p>
            <a:pPr marL="241300" marR="414655" indent="-229235">
              <a:lnSpc>
                <a:spcPct val="127499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b="1" spc="-25" dirty="0">
                <a:solidFill>
                  <a:srgbClr val="F0F3EF"/>
                </a:solidFill>
                <a:latin typeface="Tahoma"/>
                <a:cs typeface="Tahoma"/>
              </a:rPr>
              <a:t>Customer</a:t>
            </a:r>
            <a:r>
              <a:rPr sz="2750" b="1" spc="-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b="1" spc="-60" dirty="0">
                <a:solidFill>
                  <a:srgbClr val="F0F3EF"/>
                </a:solidFill>
                <a:latin typeface="Tahoma"/>
                <a:cs typeface="Tahoma"/>
              </a:rPr>
              <a:t>Satisfaction</a:t>
            </a:r>
            <a:r>
              <a:rPr sz="2750" spc="-60" dirty="0">
                <a:solidFill>
                  <a:srgbClr val="F0F3EF"/>
                </a:solidFill>
                <a:latin typeface="Tahoma"/>
                <a:cs typeface="Tahoma"/>
              </a:rPr>
              <a:t>:</a:t>
            </a:r>
            <a:r>
              <a:rPr sz="2750" spc="-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sz="275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5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final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aligns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-20" dirty="0">
                <a:solidFill>
                  <a:srgbClr val="F0F3EF"/>
                </a:solidFill>
                <a:latin typeface="Tahoma"/>
                <a:cs typeface="Tahoma"/>
              </a:rPr>
              <a:t>with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user</a:t>
            </a:r>
            <a:r>
              <a:rPr sz="275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expectations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75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requirements.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0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Benefits</a:t>
            </a:r>
            <a:r>
              <a:rPr spc="-130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dirty="0"/>
              <a:t>Understanding</a:t>
            </a:r>
            <a:r>
              <a:rPr spc="-110" dirty="0"/>
              <a:t> </a:t>
            </a:r>
            <a:r>
              <a:rPr spc="-25" dirty="0"/>
              <a:t>4Ps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0" y="6858000"/>
                  </a:moveTo>
                  <a:lnTo>
                    <a:pt x="2857500" y="685800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B28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345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41375" y="3066669"/>
            <a:ext cx="30181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FFFFFF"/>
                </a:solidFill>
                <a:latin typeface="Sitka Subheading"/>
                <a:cs typeface="Sitka Subheading"/>
              </a:rPr>
              <a:t>Sources</a:t>
            </a:r>
            <a:r>
              <a:rPr sz="4400" spc="-120" dirty="0">
                <a:solidFill>
                  <a:srgbClr val="FFFFFF"/>
                </a:solidFill>
                <a:latin typeface="Sitka Subheading"/>
                <a:cs typeface="Sitka Subheading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Sitka Subheading"/>
                <a:cs typeface="Sitka Subheading"/>
              </a:rPr>
              <a:t>link</a:t>
            </a:r>
            <a:endParaRPr sz="4400">
              <a:latin typeface="Sitka Subheading"/>
              <a:cs typeface="Sitka Subheading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040" y="3228403"/>
            <a:ext cx="5121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www.geeksforgeeks.org/4-ps-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in-software-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5040" y="3504882"/>
            <a:ext cx="1844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project-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planning/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9690" y="4179506"/>
            <a:ext cx="513905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www.simpliaxis.com/resources/four-ps-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  <a:hlinkClick r:id="rId4"/>
              </a:rPr>
              <a:t>of-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project-</a:t>
            </a:r>
            <a:r>
              <a:rPr sz="1800" spc="40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8219" y="447992"/>
            <a:ext cx="2158365" cy="2494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9235">
              <a:lnSpc>
                <a:spcPct val="99600"/>
              </a:lnSpc>
              <a:spcBef>
                <a:spcPts val="110"/>
              </a:spcBef>
              <a:buClr>
                <a:srgbClr val="FFFFFF"/>
              </a:buClr>
              <a:buChar char="•"/>
              <a:tabLst>
                <a:tab pos="241300" algn="l"/>
              </a:tabLst>
            </a:pP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The</a:t>
            </a:r>
            <a:r>
              <a:rPr sz="1800" u="sng" spc="-6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spc="5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Management</a:t>
            </a:r>
            <a:r>
              <a:rPr sz="1800" spc="50" dirty="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sz="1800" u="sng" spc="4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Spectrum</a:t>
            </a:r>
            <a:r>
              <a:rPr sz="1800" u="sng" spc="-8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spc="-29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|</a:t>
            </a:r>
            <a:r>
              <a:rPr sz="1800" u="sng" spc="-9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4</a:t>
            </a:r>
            <a:r>
              <a:rPr sz="1800" u="sng" spc="-7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P's</a:t>
            </a:r>
            <a:r>
              <a:rPr sz="1800" u="sng" spc="-4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spc="-2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in</a:t>
            </a:r>
            <a:r>
              <a:rPr sz="1800" spc="-25" dirty="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Software</a:t>
            </a:r>
            <a:r>
              <a:rPr sz="1800" u="sng" spc="-9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 </a:t>
            </a:r>
            <a:r>
              <a:rPr sz="1800" u="sng" spc="-1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Project</a:t>
            </a:r>
            <a:r>
              <a:rPr sz="1800" spc="-10" dirty="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5"/>
              </a:rPr>
              <a:t>Planning</a:t>
            </a:r>
            <a:endParaRPr sz="1800">
              <a:latin typeface="Tahoma"/>
              <a:cs typeface="Tahoma"/>
            </a:endParaRPr>
          </a:p>
          <a:p>
            <a:pPr marL="241300" marR="45720" indent="-229235">
              <a:lnSpc>
                <a:spcPct val="100800"/>
              </a:lnSpc>
              <a:buClr>
                <a:srgbClr val="FFFFFF"/>
              </a:buClr>
              <a:buChar char="•"/>
              <a:tabLst>
                <a:tab pos="241300" algn="l"/>
              </a:tabLst>
            </a:pP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Four</a:t>
            </a:r>
            <a:r>
              <a:rPr sz="1800" u="sng" spc="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800" u="sng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P's of</a:t>
            </a:r>
            <a:r>
              <a:rPr sz="1800" u="sng" spc="55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 </a:t>
            </a:r>
            <a:r>
              <a:rPr sz="1800" u="sng" spc="-1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Project</a:t>
            </a:r>
            <a:r>
              <a:rPr sz="1800" spc="-10" dirty="0">
                <a:solidFill>
                  <a:srgbClr val="3896A8"/>
                </a:solidFill>
                <a:latin typeface="Tahoma"/>
                <a:cs typeface="Tahoma"/>
              </a:rPr>
              <a:t> </a:t>
            </a:r>
            <a:r>
              <a:rPr sz="1800" u="sng" spc="50" dirty="0">
                <a:solidFill>
                  <a:srgbClr val="3896A8"/>
                </a:solidFill>
                <a:uFill>
                  <a:solidFill>
                    <a:srgbClr val="3896A8"/>
                  </a:solidFill>
                </a:uFill>
                <a:latin typeface="Tahoma"/>
                <a:cs typeface="Tahoma"/>
                <a:hlinkClick r:id="rId6"/>
              </a:rPr>
              <a:t>Management</a:t>
            </a:r>
            <a:endParaRPr sz="1800">
              <a:latin typeface="Tahoma"/>
              <a:cs typeface="Tahoma"/>
            </a:endParaRPr>
          </a:p>
          <a:p>
            <a:pPr marL="241300" marR="132080" indent="-229235" algn="just">
              <a:lnSpc>
                <a:spcPct val="99100"/>
              </a:lnSpc>
              <a:spcBef>
                <a:spcPts val="40"/>
              </a:spcBef>
              <a:buChar char="•"/>
              <a:tabLst>
                <a:tab pos="241300" algn="l"/>
              </a:tabLst>
            </a:pPr>
            <a:r>
              <a:rPr sz="1800" spc="4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sz="18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60" dirty="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r>
              <a:rPr sz="18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(Product,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Project,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Process,</a:t>
            </a: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People)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0"/>
            <a:ext cx="12201525" cy="6867525"/>
            <a:chOff x="-9525" y="0"/>
            <a:chExt cx="1220152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77425" y="0"/>
              <a:ext cx="2314575" cy="762000"/>
            </a:xfrm>
            <a:custGeom>
              <a:avLst/>
              <a:gdLst/>
              <a:ahLst/>
              <a:cxnLst/>
              <a:rect l="l" t="t" r="r" b="b"/>
              <a:pathLst>
                <a:path w="2314575" h="762000">
                  <a:moveTo>
                    <a:pt x="2314575" y="0"/>
                  </a:moveTo>
                  <a:lnTo>
                    <a:pt x="0" y="0"/>
                  </a:lnTo>
                  <a:lnTo>
                    <a:pt x="4572" y="37210"/>
                  </a:lnTo>
                  <a:lnTo>
                    <a:pt x="31599" y="102189"/>
                  </a:lnTo>
                  <a:lnTo>
                    <a:pt x="74019" y="162492"/>
                  </a:lnTo>
                  <a:lnTo>
                    <a:pt x="100478" y="191004"/>
                  </a:lnTo>
                  <a:lnTo>
                    <a:pt x="130158" y="218484"/>
                  </a:lnTo>
                  <a:lnTo>
                    <a:pt x="162850" y="244976"/>
                  </a:lnTo>
                  <a:lnTo>
                    <a:pt x="198344" y="270526"/>
                  </a:lnTo>
                  <a:lnTo>
                    <a:pt x="236431" y="295180"/>
                  </a:lnTo>
                  <a:lnTo>
                    <a:pt x="276902" y="318982"/>
                  </a:lnTo>
                  <a:lnTo>
                    <a:pt x="319547" y="341979"/>
                  </a:lnTo>
                  <a:lnTo>
                    <a:pt x="364159" y="364215"/>
                  </a:lnTo>
                  <a:lnTo>
                    <a:pt x="410527" y="385736"/>
                  </a:lnTo>
                  <a:lnTo>
                    <a:pt x="458442" y="406588"/>
                  </a:lnTo>
                  <a:lnTo>
                    <a:pt x="507695" y="426815"/>
                  </a:lnTo>
                  <a:lnTo>
                    <a:pt x="558077" y="446463"/>
                  </a:lnTo>
                  <a:lnTo>
                    <a:pt x="609379" y="465578"/>
                  </a:lnTo>
                  <a:lnTo>
                    <a:pt x="661391" y="484204"/>
                  </a:lnTo>
                  <a:lnTo>
                    <a:pt x="713905" y="502388"/>
                  </a:lnTo>
                  <a:lnTo>
                    <a:pt x="766711" y="520174"/>
                  </a:lnTo>
                  <a:lnTo>
                    <a:pt x="872363" y="554736"/>
                  </a:lnTo>
                  <a:lnTo>
                    <a:pt x="960324" y="582918"/>
                  </a:lnTo>
                  <a:lnTo>
                    <a:pt x="1049452" y="610742"/>
                  </a:lnTo>
                  <a:lnTo>
                    <a:pt x="1094527" y="624363"/>
                  </a:lnTo>
                  <a:lnTo>
                    <a:pt x="1139981" y="637705"/>
                  </a:lnTo>
                  <a:lnTo>
                    <a:pt x="1185843" y="650706"/>
                  </a:lnTo>
                  <a:lnTo>
                    <a:pt x="1232144" y="663302"/>
                  </a:lnTo>
                  <a:lnTo>
                    <a:pt x="1278911" y="675432"/>
                  </a:lnTo>
                  <a:lnTo>
                    <a:pt x="1326175" y="687032"/>
                  </a:lnTo>
                  <a:lnTo>
                    <a:pt x="1373965" y="698039"/>
                  </a:lnTo>
                  <a:lnTo>
                    <a:pt x="1422310" y="708390"/>
                  </a:lnTo>
                  <a:lnTo>
                    <a:pt x="1471238" y="718023"/>
                  </a:lnTo>
                  <a:lnTo>
                    <a:pt x="1520781" y="726874"/>
                  </a:lnTo>
                  <a:lnTo>
                    <a:pt x="1570966" y="734881"/>
                  </a:lnTo>
                  <a:lnTo>
                    <a:pt x="1621823" y="741980"/>
                  </a:lnTo>
                  <a:lnTo>
                    <a:pt x="1673382" y="748109"/>
                  </a:lnTo>
                  <a:lnTo>
                    <a:pt x="1725671" y="753205"/>
                  </a:lnTo>
                  <a:lnTo>
                    <a:pt x="1778720" y="757205"/>
                  </a:lnTo>
                  <a:lnTo>
                    <a:pt x="1832558" y="760046"/>
                  </a:lnTo>
                  <a:lnTo>
                    <a:pt x="1887214" y="761665"/>
                  </a:lnTo>
                  <a:lnTo>
                    <a:pt x="1942719" y="762000"/>
                  </a:lnTo>
                  <a:lnTo>
                    <a:pt x="1993851" y="761153"/>
                  </a:lnTo>
                  <a:lnTo>
                    <a:pt x="2044843" y="759252"/>
                  </a:lnTo>
                  <a:lnTo>
                    <a:pt x="2095707" y="756339"/>
                  </a:lnTo>
                  <a:lnTo>
                    <a:pt x="2146455" y="752457"/>
                  </a:lnTo>
                  <a:lnTo>
                    <a:pt x="2197100" y="747649"/>
                  </a:lnTo>
                  <a:lnTo>
                    <a:pt x="2314575" y="732789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A42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15036"/>
              <a:ext cx="3638550" cy="942975"/>
            </a:xfrm>
            <a:custGeom>
              <a:avLst/>
              <a:gdLst/>
              <a:ahLst/>
              <a:cxnLst/>
              <a:rect l="l" t="t" r="r" b="b"/>
              <a:pathLst>
                <a:path w="3638550" h="942975">
                  <a:moveTo>
                    <a:pt x="2248370" y="0"/>
                  </a:moveTo>
                  <a:lnTo>
                    <a:pt x="2198751" y="179"/>
                  </a:lnTo>
                  <a:lnTo>
                    <a:pt x="2099183" y="1223"/>
                  </a:lnTo>
                  <a:lnTo>
                    <a:pt x="2049250" y="2117"/>
                  </a:lnTo>
                  <a:lnTo>
                    <a:pt x="1999233" y="3277"/>
                  </a:lnTo>
                  <a:lnTo>
                    <a:pt x="1949145" y="4717"/>
                  </a:lnTo>
                  <a:lnTo>
                    <a:pt x="1898999" y="6451"/>
                  </a:lnTo>
                  <a:lnTo>
                    <a:pt x="1848806" y="8494"/>
                  </a:lnTo>
                  <a:lnTo>
                    <a:pt x="1798578" y="10859"/>
                  </a:lnTo>
                  <a:lnTo>
                    <a:pt x="1748329" y="13560"/>
                  </a:lnTo>
                  <a:lnTo>
                    <a:pt x="1698070" y="16612"/>
                  </a:lnTo>
                  <a:lnTo>
                    <a:pt x="1647814" y="20027"/>
                  </a:lnTo>
                  <a:lnTo>
                    <a:pt x="1597573" y="23821"/>
                  </a:lnTo>
                  <a:lnTo>
                    <a:pt x="1547359" y="28006"/>
                  </a:lnTo>
                  <a:lnTo>
                    <a:pt x="1497184" y="32598"/>
                  </a:lnTo>
                  <a:lnTo>
                    <a:pt x="1447062" y="37610"/>
                  </a:lnTo>
                  <a:lnTo>
                    <a:pt x="1397003" y="43056"/>
                  </a:lnTo>
                  <a:lnTo>
                    <a:pt x="1347022" y="48950"/>
                  </a:lnTo>
                  <a:lnTo>
                    <a:pt x="1297128" y="55306"/>
                  </a:lnTo>
                  <a:lnTo>
                    <a:pt x="1247336" y="62138"/>
                  </a:lnTo>
                  <a:lnTo>
                    <a:pt x="1197658" y="69460"/>
                  </a:lnTo>
                  <a:lnTo>
                    <a:pt x="1148105" y="77286"/>
                  </a:lnTo>
                  <a:lnTo>
                    <a:pt x="1098690" y="85629"/>
                  </a:lnTo>
                  <a:lnTo>
                    <a:pt x="1049425" y="94505"/>
                  </a:lnTo>
                  <a:lnTo>
                    <a:pt x="1000323" y="103926"/>
                  </a:lnTo>
                  <a:lnTo>
                    <a:pt x="951396" y="113908"/>
                  </a:lnTo>
                  <a:lnTo>
                    <a:pt x="902656" y="124463"/>
                  </a:lnTo>
                  <a:lnTo>
                    <a:pt x="854115" y="135606"/>
                  </a:lnTo>
                  <a:lnTo>
                    <a:pt x="805786" y="147350"/>
                  </a:lnTo>
                  <a:lnTo>
                    <a:pt x="757681" y="159711"/>
                  </a:lnTo>
                  <a:lnTo>
                    <a:pt x="709813" y="172701"/>
                  </a:lnTo>
                  <a:lnTo>
                    <a:pt x="662193" y="186335"/>
                  </a:lnTo>
                  <a:lnTo>
                    <a:pt x="614834" y="200627"/>
                  </a:lnTo>
                  <a:lnTo>
                    <a:pt x="567748" y="215590"/>
                  </a:lnTo>
                  <a:lnTo>
                    <a:pt x="520948" y="231239"/>
                  </a:lnTo>
                  <a:lnTo>
                    <a:pt x="474446" y="247587"/>
                  </a:lnTo>
                  <a:lnTo>
                    <a:pt x="374272" y="283312"/>
                  </a:lnTo>
                  <a:lnTo>
                    <a:pt x="274240" y="318263"/>
                  </a:lnTo>
                  <a:lnTo>
                    <a:pt x="174320" y="352464"/>
                  </a:lnTo>
                  <a:lnTo>
                    <a:pt x="0" y="409754"/>
                  </a:lnTo>
                  <a:lnTo>
                    <a:pt x="0" y="942963"/>
                  </a:lnTo>
                  <a:lnTo>
                    <a:pt x="3638550" y="942963"/>
                  </a:lnTo>
                  <a:lnTo>
                    <a:pt x="3622929" y="886436"/>
                  </a:lnTo>
                  <a:lnTo>
                    <a:pt x="3607290" y="835025"/>
                  </a:lnTo>
                  <a:lnTo>
                    <a:pt x="3590844" y="784141"/>
                  </a:lnTo>
                  <a:lnTo>
                    <a:pt x="3573486" y="733943"/>
                  </a:lnTo>
                  <a:lnTo>
                    <a:pt x="3555111" y="684585"/>
                  </a:lnTo>
                  <a:lnTo>
                    <a:pt x="3535615" y="636224"/>
                  </a:lnTo>
                  <a:lnTo>
                    <a:pt x="3514893" y="589018"/>
                  </a:lnTo>
                  <a:lnTo>
                    <a:pt x="3492842" y="543123"/>
                  </a:lnTo>
                  <a:lnTo>
                    <a:pt x="3469357" y="498695"/>
                  </a:lnTo>
                  <a:lnTo>
                    <a:pt x="3444333" y="455892"/>
                  </a:lnTo>
                  <a:lnTo>
                    <a:pt x="3417667" y="414869"/>
                  </a:lnTo>
                  <a:lnTo>
                    <a:pt x="3389252" y="375784"/>
                  </a:lnTo>
                  <a:lnTo>
                    <a:pt x="3358987" y="338792"/>
                  </a:lnTo>
                  <a:lnTo>
                    <a:pt x="3326765" y="304052"/>
                  </a:lnTo>
                  <a:lnTo>
                    <a:pt x="3290515" y="269621"/>
                  </a:lnTo>
                  <a:lnTo>
                    <a:pt x="3252472" y="237668"/>
                  </a:lnTo>
                  <a:lnTo>
                    <a:pt x="3212751" y="208116"/>
                  </a:lnTo>
                  <a:lnTo>
                    <a:pt x="3171472" y="180893"/>
                  </a:lnTo>
                  <a:lnTo>
                    <a:pt x="3128752" y="155923"/>
                  </a:lnTo>
                  <a:lnTo>
                    <a:pt x="3084709" y="133132"/>
                  </a:lnTo>
                  <a:lnTo>
                    <a:pt x="3039461" y="112446"/>
                  </a:lnTo>
                  <a:lnTo>
                    <a:pt x="2993125" y="93789"/>
                  </a:lnTo>
                  <a:lnTo>
                    <a:pt x="2945820" y="77088"/>
                  </a:lnTo>
                  <a:lnTo>
                    <a:pt x="2897664" y="62268"/>
                  </a:lnTo>
                  <a:lnTo>
                    <a:pt x="2848773" y="49255"/>
                  </a:lnTo>
                  <a:lnTo>
                    <a:pt x="2799267" y="37973"/>
                  </a:lnTo>
                  <a:lnTo>
                    <a:pt x="2749264" y="28350"/>
                  </a:lnTo>
                  <a:lnTo>
                    <a:pt x="2698880" y="20309"/>
                  </a:lnTo>
                  <a:lnTo>
                    <a:pt x="2648233" y="13777"/>
                  </a:lnTo>
                  <a:lnTo>
                    <a:pt x="2597443" y="8679"/>
                  </a:lnTo>
                  <a:lnTo>
                    <a:pt x="2546626" y="4941"/>
                  </a:lnTo>
                  <a:lnTo>
                    <a:pt x="2495901" y="2488"/>
                  </a:lnTo>
                  <a:lnTo>
                    <a:pt x="2445385" y="1246"/>
                  </a:lnTo>
                  <a:lnTo>
                    <a:pt x="2347194" y="259"/>
                  </a:lnTo>
                  <a:lnTo>
                    <a:pt x="224837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29300"/>
              <a:ext cx="4333875" cy="1028700"/>
            </a:xfrm>
            <a:custGeom>
              <a:avLst/>
              <a:gdLst/>
              <a:ahLst/>
              <a:cxnLst/>
              <a:rect l="l" t="t" r="r" b="b"/>
              <a:pathLst>
                <a:path w="4333875" h="1028700">
                  <a:moveTo>
                    <a:pt x="4333875" y="1028700"/>
                  </a:moveTo>
                  <a:lnTo>
                    <a:pt x="4317365" y="963714"/>
                  </a:lnTo>
                  <a:lnTo>
                    <a:pt x="4303765" y="912212"/>
                  </a:lnTo>
                  <a:lnTo>
                    <a:pt x="4289659" y="860746"/>
                  </a:lnTo>
                  <a:lnTo>
                    <a:pt x="4274925" y="809495"/>
                  </a:lnTo>
                  <a:lnTo>
                    <a:pt x="4259442" y="758643"/>
                  </a:lnTo>
                  <a:lnTo>
                    <a:pt x="4243088" y="708371"/>
                  </a:lnTo>
                  <a:lnTo>
                    <a:pt x="4225744" y="658860"/>
                  </a:lnTo>
                  <a:lnTo>
                    <a:pt x="4207287" y="610293"/>
                  </a:lnTo>
                  <a:lnTo>
                    <a:pt x="4187597" y="562852"/>
                  </a:lnTo>
                  <a:lnTo>
                    <a:pt x="4166553" y="516717"/>
                  </a:lnTo>
                  <a:lnTo>
                    <a:pt x="4144033" y="472072"/>
                  </a:lnTo>
                  <a:lnTo>
                    <a:pt x="4119917" y="429098"/>
                  </a:lnTo>
                  <a:lnTo>
                    <a:pt x="4094084" y="387976"/>
                  </a:lnTo>
                  <a:lnTo>
                    <a:pt x="4066413" y="348889"/>
                  </a:lnTo>
                  <a:lnTo>
                    <a:pt x="4036782" y="312018"/>
                  </a:lnTo>
                  <a:lnTo>
                    <a:pt x="4005072" y="277545"/>
                  </a:lnTo>
                  <a:lnTo>
                    <a:pt x="3970150" y="244419"/>
                  </a:lnTo>
                  <a:lnTo>
                    <a:pt x="3933414" y="213809"/>
                  </a:lnTo>
                  <a:lnTo>
                    <a:pt x="3894991" y="185635"/>
                  </a:lnTo>
                  <a:lnTo>
                    <a:pt x="3855007" y="159818"/>
                  </a:lnTo>
                  <a:lnTo>
                    <a:pt x="3813588" y="136276"/>
                  </a:lnTo>
                  <a:lnTo>
                    <a:pt x="3770860" y="114930"/>
                  </a:lnTo>
                  <a:lnTo>
                    <a:pt x="3726950" y="95701"/>
                  </a:lnTo>
                  <a:lnTo>
                    <a:pt x="3681984" y="78508"/>
                  </a:lnTo>
                  <a:lnTo>
                    <a:pt x="3636089" y="63271"/>
                  </a:lnTo>
                  <a:lnTo>
                    <a:pt x="3589390" y="49910"/>
                  </a:lnTo>
                  <a:lnTo>
                    <a:pt x="3542015" y="38346"/>
                  </a:lnTo>
                  <a:lnTo>
                    <a:pt x="3494089" y="28498"/>
                  </a:lnTo>
                  <a:lnTo>
                    <a:pt x="3445739" y="20287"/>
                  </a:lnTo>
                  <a:lnTo>
                    <a:pt x="3397092" y="13632"/>
                  </a:lnTo>
                  <a:lnTo>
                    <a:pt x="3348273" y="8453"/>
                  </a:lnTo>
                  <a:lnTo>
                    <a:pt x="3299409" y="4672"/>
                  </a:lnTo>
                  <a:lnTo>
                    <a:pt x="3250626" y="2206"/>
                  </a:lnTo>
                  <a:lnTo>
                    <a:pt x="3202051" y="977"/>
                  </a:lnTo>
                  <a:lnTo>
                    <a:pt x="2977261" y="0"/>
                  </a:lnTo>
                  <a:lnTo>
                    <a:pt x="2927703" y="413"/>
                  </a:lnTo>
                  <a:lnTo>
                    <a:pt x="2878028" y="1088"/>
                  </a:lnTo>
                  <a:lnTo>
                    <a:pt x="2828251" y="2042"/>
                  </a:lnTo>
                  <a:lnTo>
                    <a:pt x="2778386" y="3292"/>
                  </a:lnTo>
                  <a:lnTo>
                    <a:pt x="2728449" y="4853"/>
                  </a:lnTo>
                  <a:lnTo>
                    <a:pt x="2678453" y="6743"/>
                  </a:lnTo>
                  <a:lnTo>
                    <a:pt x="2628414" y="8979"/>
                  </a:lnTo>
                  <a:lnTo>
                    <a:pt x="2578346" y="11576"/>
                  </a:lnTo>
                  <a:lnTo>
                    <a:pt x="2528263" y="14553"/>
                  </a:lnTo>
                  <a:lnTo>
                    <a:pt x="2478182" y="17924"/>
                  </a:lnTo>
                  <a:lnTo>
                    <a:pt x="2428115" y="21709"/>
                  </a:lnTo>
                  <a:lnTo>
                    <a:pt x="2378078" y="25922"/>
                  </a:lnTo>
                  <a:lnTo>
                    <a:pt x="2328087" y="30580"/>
                  </a:lnTo>
                  <a:lnTo>
                    <a:pt x="2278154" y="35702"/>
                  </a:lnTo>
                  <a:lnTo>
                    <a:pt x="2228296" y="41302"/>
                  </a:lnTo>
                  <a:lnTo>
                    <a:pt x="2178526" y="47397"/>
                  </a:lnTo>
                  <a:lnTo>
                    <a:pt x="2128859" y="54006"/>
                  </a:lnTo>
                  <a:lnTo>
                    <a:pt x="2079311" y="61143"/>
                  </a:lnTo>
                  <a:lnTo>
                    <a:pt x="2029896" y="68827"/>
                  </a:lnTo>
                  <a:lnTo>
                    <a:pt x="1980628" y="77073"/>
                  </a:lnTo>
                  <a:lnTo>
                    <a:pt x="1931522" y="85898"/>
                  </a:lnTo>
                  <a:lnTo>
                    <a:pt x="1882594" y="95319"/>
                  </a:lnTo>
                  <a:lnTo>
                    <a:pt x="1833857" y="105353"/>
                  </a:lnTo>
                  <a:lnTo>
                    <a:pt x="1785326" y="116016"/>
                  </a:lnTo>
                  <a:lnTo>
                    <a:pt x="1737016" y="127325"/>
                  </a:lnTo>
                  <a:lnTo>
                    <a:pt x="1688942" y="139297"/>
                  </a:lnTo>
                  <a:lnTo>
                    <a:pt x="1641118" y="151949"/>
                  </a:lnTo>
                  <a:lnTo>
                    <a:pt x="1593560" y="165296"/>
                  </a:lnTo>
                  <a:lnTo>
                    <a:pt x="1546281" y="179357"/>
                  </a:lnTo>
                  <a:lnTo>
                    <a:pt x="1499297" y="194147"/>
                  </a:lnTo>
                  <a:lnTo>
                    <a:pt x="1452622" y="209684"/>
                  </a:lnTo>
                  <a:lnTo>
                    <a:pt x="1406271" y="225983"/>
                  </a:lnTo>
                  <a:lnTo>
                    <a:pt x="1358634" y="243098"/>
                  </a:lnTo>
                  <a:lnTo>
                    <a:pt x="1311036" y="260017"/>
                  </a:lnTo>
                  <a:lnTo>
                    <a:pt x="1263472" y="276742"/>
                  </a:lnTo>
                  <a:lnTo>
                    <a:pt x="1215940" y="293277"/>
                  </a:lnTo>
                  <a:lnTo>
                    <a:pt x="1168435" y="309627"/>
                  </a:lnTo>
                  <a:lnTo>
                    <a:pt x="1120954" y="325794"/>
                  </a:lnTo>
                  <a:lnTo>
                    <a:pt x="1073495" y="341783"/>
                  </a:lnTo>
                  <a:lnTo>
                    <a:pt x="1026052" y="357597"/>
                  </a:lnTo>
                  <a:lnTo>
                    <a:pt x="978624" y="373239"/>
                  </a:lnTo>
                  <a:lnTo>
                    <a:pt x="931206" y="388714"/>
                  </a:lnTo>
                  <a:lnTo>
                    <a:pt x="883795" y="404024"/>
                  </a:lnTo>
                  <a:lnTo>
                    <a:pt x="836388" y="419174"/>
                  </a:lnTo>
                  <a:lnTo>
                    <a:pt x="788981" y="434167"/>
                  </a:lnTo>
                  <a:lnTo>
                    <a:pt x="741570" y="449007"/>
                  </a:lnTo>
                  <a:lnTo>
                    <a:pt x="694153" y="463697"/>
                  </a:lnTo>
                  <a:lnTo>
                    <a:pt x="646726" y="478241"/>
                  </a:lnTo>
                  <a:lnTo>
                    <a:pt x="599285" y="492642"/>
                  </a:lnTo>
                  <a:lnTo>
                    <a:pt x="551826" y="506905"/>
                  </a:lnTo>
                  <a:lnTo>
                    <a:pt x="504348" y="521032"/>
                  </a:lnTo>
                  <a:lnTo>
                    <a:pt x="456845" y="535028"/>
                  </a:lnTo>
                  <a:lnTo>
                    <a:pt x="409315" y="548896"/>
                  </a:lnTo>
                  <a:lnTo>
                    <a:pt x="361755" y="562639"/>
                  </a:lnTo>
                  <a:lnTo>
                    <a:pt x="314159" y="576262"/>
                  </a:lnTo>
                  <a:lnTo>
                    <a:pt x="0" y="661301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881697"/>
            <a:ext cx="3528695" cy="12217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85725" marR="5080" indent="-73025">
              <a:lnSpc>
                <a:spcPct val="92200"/>
              </a:lnSpc>
              <a:spcBef>
                <a:spcPts val="384"/>
              </a:spcBef>
            </a:pPr>
            <a:r>
              <a:rPr sz="2750" b="1" spc="-105" dirty="0">
                <a:latin typeface="Trebuchet MS"/>
                <a:cs typeface="Trebuchet MS"/>
              </a:rPr>
              <a:t>The</a:t>
            </a:r>
            <a:r>
              <a:rPr sz="2750" b="1" spc="-254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Management </a:t>
            </a:r>
            <a:r>
              <a:rPr sz="2750" b="1" dirty="0">
                <a:latin typeface="Trebuchet MS"/>
                <a:cs typeface="Trebuchet MS"/>
              </a:rPr>
              <a:t>Spectrum</a:t>
            </a:r>
            <a:r>
              <a:rPr sz="2750" b="1" spc="-114" dirty="0">
                <a:latin typeface="Trebuchet MS"/>
                <a:cs typeface="Trebuchet MS"/>
              </a:rPr>
              <a:t> </a:t>
            </a:r>
            <a:r>
              <a:rPr sz="2750" b="1" spc="-55" dirty="0">
                <a:latin typeface="Trebuchet MS"/>
                <a:cs typeface="Trebuchet MS"/>
              </a:rPr>
              <a:t>(4Ps)</a:t>
            </a:r>
            <a:r>
              <a:rPr sz="2750" b="1" spc="-110" dirty="0">
                <a:latin typeface="Trebuchet MS"/>
                <a:cs typeface="Trebuchet MS"/>
              </a:rPr>
              <a:t> </a:t>
            </a:r>
            <a:r>
              <a:rPr sz="2750" b="1" spc="-25" dirty="0">
                <a:latin typeface="Trebuchet MS"/>
                <a:cs typeface="Trebuchet MS"/>
              </a:rPr>
              <a:t>in </a:t>
            </a:r>
            <a:r>
              <a:rPr sz="2750" b="1" spc="-10" dirty="0">
                <a:latin typeface="Trebuchet MS"/>
                <a:cs typeface="Trebuchet MS"/>
              </a:rPr>
              <a:t>Software</a:t>
            </a:r>
            <a:r>
              <a:rPr sz="2750" b="1" spc="-270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Engineering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04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35" dirty="0">
                <a:solidFill>
                  <a:srgbClr val="F1F1F1"/>
                </a:solidFill>
                <a:latin typeface="Tahoma"/>
                <a:cs typeface="Tahoma"/>
              </a:rPr>
              <a:t>Management</a:t>
            </a:r>
            <a:r>
              <a:rPr sz="3200" b="1" spc="-16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3200" b="1" spc="-50" dirty="0">
                <a:solidFill>
                  <a:srgbClr val="F1F1F1"/>
                </a:solidFill>
                <a:latin typeface="Tahoma"/>
                <a:cs typeface="Tahoma"/>
              </a:rPr>
              <a:t>Spectrum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375" y="2259809"/>
            <a:ext cx="10342245" cy="48871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solidFill>
                  <a:srgbClr val="F1F1F1"/>
                </a:solidFill>
                <a:latin typeface="Tahoma"/>
                <a:cs typeface="Tahoma"/>
              </a:rPr>
              <a:t>The</a:t>
            </a:r>
            <a:r>
              <a:rPr sz="2750" spc="-1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b="1" dirty="0">
                <a:solidFill>
                  <a:srgbClr val="F1F1F1"/>
                </a:solidFill>
                <a:latin typeface="Tahoma"/>
                <a:cs typeface="Tahoma"/>
              </a:rPr>
              <a:t>Management</a:t>
            </a:r>
            <a:r>
              <a:rPr sz="2750" b="1" spc="-35" dirty="0">
                <a:solidFill>
                  <a:srgbClr val="F1F1F1"/>
                </a:solidFill>
                <a:latin typeface="Tahoma"/>
                <a:cs typeface="Tahoma"/>
              </a:rPr>
              <a:t> Spectrum</a:t>
            </a:r>
            <a:r>
              <a:rPr sz="2750" b="1" spc="-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55" dirty="0">
                <a:solidFill>
                  <a:srgbClr val="F1F1F1"/>
                </a:solidFill>
                <a:latin typeface="Tahoma"/>
                <a:cs typeface="Tahoma"/>
              </a:rPr>
              <a:t>in</a:t>
            </a:r>
            <a:r>
              <a:rPr sz="2750" spc="-6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1F1F1"/>
                </a:solidFill>
                <a:latin typeface="Tahoma"/>
                <a:cs typeface="Tahoma"/>
              </a:rPr>
              <a:t>software</a:t>
            </a:r>
            <a:r>
              <a:rPr sz="2750" spc="-11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750" spc="114" dirty="0" err="1" smtClean="0">
                <a:solidFill>
                  <a:srgbClr val="F1F1F1"/>
                </a:solidFill>
                <a:latin typeface="Tahoma"/>
                <a:cs typeface="Tahoma"/>
              </a:rPr>
              <a:t>engineering</a:t>
            </a:r>
            <a:r>
              <a:rPr lang="en-US" sz="2750" spc="114" dirty="0" err="1" smtClean="0">
                <a:solidFill>
                  <a:srgbClr val="F1F1F1"/>
                </a:solidFill>
                <a:latin typeface="Tahoma"/>
                <a:cs typeface="Tahoma"/>
              </a:rPr>
              <a:t>,the</a:t>
            </a:r>
            <a:r>
              <a:rPr lang="en-US" sz="2750" spc="114" dirty="0" smtClean="0">
                <a:solidFill>
                  <a:srgbClr val="F1F1F1"/>
                </a:solidFill>
                <a:latin typeface="Tahoma"/>
                <a:cs typeface="Tahoma"/>
              </a:rPr>
              <a:t> management spectrum describes the management of software project.</a:t>
            </a:r>
          </a:p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750" spc="114" dirty="0" smtClean="0">
                <a:solidFill>
                  <a:srgbClr val="F1F1F1"/>
                </a:solidFill>
                <a:latin typeface="Tahoma"/>
                <a:cs typeface="Tahoma"/>
              </a:rPr>
              <a:t>The management of a software project starts from requirements analysis and finishes based on the nature of the </a:t>
            </a:r>
            <a:r>
              <a:rPr lang="en-US" sz="2750" spc="114" smtClean="0">
                <a:solidFill>
                  <a:srgbClr val="F1F1F1"/>
                </a:solidFill>
                <a:latin typeface="Tahoma"/>
                <a:cs typeface="Tahoma"/>
              </a:rPr>
              <a:t>product,it </a:t>
            </a:r>
            <a:r>
              <a:rPr lang="en-US" sz="2750" spc="114" dirty="0" smtClean="0">
                <a:solidFill>
                  <a:srgbClr val="F1F1F1"/>
                </a:solidFill>
                <a:latin typeface="Tahoma"/>
                <a:cs typeface="Tahoma"/>
              </a:rPr>
              <a:t>may or may not end because almost all software products faces changes and requires support</a:t>
            </a:r>
          </a:p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750" spc="114" dirty="0" smtClean="0">
                <a:solidFill>
                  <a:srgbClr val="F1F1F1"/>
                </a:solidFill>
                <a:latin typeface="Tahoma"/>
                <a:cs typeface="Tahoma"/>
              </a:rPr>
              <a:t>It is about turning the project from plan to reality. </a:t>
            </a:r>
            <a:r>
              <a:rPr sz="2750" spc="-10" dirty="0">
                <a:solidFill>
                  <a:srgbClr val="F1F1F1"/>
                </a:solidFill>
                <a:latin typeface="Tahoma"/>
                <a:cs typeface="Tahoma"/>
              </a:rPr>
              <a:t>	</a:t>
            </a:r>
            <a:r>
              <a:rPr sz="2750" spc="-110" dirty="0" smtClean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endParaRPr lang="en-US" sz="2750" b="1" dirty="0">
              <a:solidFill>
                <a:srgbClr val="F1F1F1"/>
              </a:solidFill>
              <a:latin typeface="Tahoma"/>
              <a:cs typeface="Tahoma"/>
            </a:endParaRPr>
          </a:p>
          <a:p>
            <a:pPr marL="240029" marR="5080" indent="-227965">
              <a:lnSpc>
                <a:spcPct val="127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endParaRPr sz="2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B2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524" y="0"/>
            <a:ext cx="12211050" cy="6504940"/>
            <a:chOff x="-9524" y="0"/>
            <a:chExt cx="12211050" cy="65049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12192000" y="0"/>
                  </a:moveTo>
                  <a:lnTo>
                    <a:pt x="0" y="0"/>
                  </a:lnTo>
                  <a:lnTo>
                    <a:pt x="0" y="4450715"/>
                  </a:lnTo>
                  <a:lnTo>
                    <a:pt x="433539" y="4633849"/>
                  </a:lnTo>
                  <a:lnTo>
                    <a:pt x="525414" y="4673924"/>
                  </a:lnTo>
                  <a:lnTo>
                    <a:pt x="801160" y="4795357"/>
                  </a:lnTo>
                  <a:lnTo>
                    <a:pt x="1077116" y="4918638"/>
                  </a:lnTo>
                  <a:lnTo>
                    <a:pt x="1353316" y="5043814"/>
                  </a:lnTo>
                  <a:lnTo>
                    <a:pt x="1676017" y="5192202"/>
                  </a:lnTo>
                  <a:lnTo>
                    <a:pt x="1768699" y="5234061"/>
                  </a:lnTo>
                  <a:lnTo>
                    <a:pt x="1861681" y="5275021"/>
                  </a:lnTo>
                  <a:lnTo>
                    <a:pt x="1954956" y="5315089"/>
                  </a:lnTo>
                  <a:lnTo>
                    <a:pt x="2048519" y="5354275"/>
                  </a:lnTo>
                  <a:lnTo>
                    <a:pt x="2142363" y="5392587"/>
                  </a:lnTo>
                  <a:lnTo>
                    <a:pt x="2236483" y="5430036"/>
                  </a:lnTo>
                  <a:lnTo>
                    <a:pt x="2330872" y="5466628"/>
                  </a:lnTo>
                  <a:lnTo>
                    <a:pt x="2425524" y="5502375"/>
                  </a:lnTo>
                  <a:lnTo>
                    <a:pt x="2520433" y="5537283"/>
                  </a:lnTo>
                  <a:lnTo>
                    <a:pt x="2615593" y="5571364"/>
                  </a:lnTo>
                  <a:lnTo>
                    <a:pt x="2710997" y="5604624"/>
                  </a:lnTo>
                  <a:lnTo>
                    <a:pt x="2806640" y="5637074"/>
                  </a:lnTo>
                  <a:lnTo>
                    <a:pt x="2902516" y="5668722"/>
                  </a:lnTo>
                  <a:lnTo>
                    <a:pt x="2998618" y="5699577"/>
                  </a:lnTo>
                  <a:lnTo>
                    <a:pt x="3094940" y="5729649"/>
                  </a:lnTo>
                  <a:lnTo>
                    <a:pt x="3191476" y="5758945"/>
                  </a:lnTo>
                  <a:lnTo>
                    <a:pt x="3288220" y="5787476"/>
                  </a:lnTo>
                  <a:lnTo>
                    <a:pt x="3385166" y="5815250"/>
                  </a:lnTo>
                  <a:lnTo>
                    <a:pt x="3482308" y="5842275"/>
                  </a:lnTo>
                  <a:lnTo>
                    <a:pt x="3579639" y="5868562"/>
                  </a:lnTo>
                  <a:lnTo>
                    <a:pt x="3677154" y="5894118"/>
                  </a:lnTo>
                  <a:lnTo>
                    <a:pt x="3774846" y="5918953"/>
                  </a:lnTo>
                  <a:lnTo>
                    <a:pt x="3872710" y="5943076"/>
                  </a:lnTo>
                  <a:lnTo>
                    <a:pt x="3970738" y="5966495"/>
                  </a:lnTo>
                  <a:lnTo>
                    <a:pt x="4068926" y="5989220"/>
                  </a:lnTo>
                  <a:lnTo>
                    <a:pt x="4167266" y="6011260"/>
                  </a:lnTo>
                  <a:lnTo>
                    <a:pt x="4265753" y="6032623"/>
                  </a:lnTo>
                  <a:lnTo>
                    <a:pt x="4364381" y="6053318"/>
                  </a:lnTo>
                  <a:lnTo>
                    <a:pt x="4463143" y="6073355"/>
                  </a:lnTo>
                  <a:lnTo>
                    <a:pt x="4562034" y="6092743"/>
                  </a:lnTo>
                  <a:lnTo>
                    <a:pt x="4661047" y="6111490"/>
                  </a:lnTo>
                  <a:lnTo>
                    <a:pt x="4760176" y="6129605"/>
                  </a:lnTo>
                  <a:lnTo>
                    <a:pt x="4859415" y="6147097"/>
                  </a:lnTo>
                  <a:lnTo>
                    <a:pt x="4958758" y="6163975"/>
                  </a:lnTo>
                  <a:lnTo>
                    <a:pt x="5058199" y="6180248"/>
                  </a:lnTo>
                  <a:lnTo>
                    <a:pt x="5157731" y="6195926"/>
                  </a:lnTo>
                  <a:lnTo>
                    <a:pt x="5257349" y="6211016"/>
                  </a:lnTo>
                  <a:lnTo>
                    <a:pt x="5357047" y="6225529"/>
                  </a:lnTo>
                  <a:lnTo>
                    <a:pt x="5456817" y="6239472"/>
                  </a:lnTo>
                  <a:lnTo>
                    <a:pt x="5556655" y="6252855"/>
                  </a:lnTo>
                  <a:lnTo>
                    <a:pt x="5656554" y="6265687"/>
                  </a:lnTo>
                  <a:lnTo>
                    <a:pt x="5756507" y="6277977"/>
                  </a:lnTo>
                  <a:lnTo>
                    <a:pt x="5856510" y="6289733"/>
                  </a:lnTo>
                  <a:lnTo>
                    <a:pt x="5956555" y="6300965"/>
                  </a:lnTo>
                  <a:lnTo>
                    <a:pt x="6056637" y="6311682"/>
                  </a:lnTo>
                  <a:lnTo>
                    <a:pt x="6206814" y="6326810"/>
                  </a:lnTo>
                  <a:lnTo>
                    <a:pt x="6357040" y="6340828"/>
                  </a:lnTo>
                  <a:lnTo>
                    <a:pt x="6507292" y="6353768"/>
                  </a:lnTo>
                  <a:lnTo>
                    <a:pt x="6657551" y="6365658"/>
                  </a:lnTo>
                  <a:lnTo>
                    <a:pt x="6807796" y="6376530"/>
                  </a:lnTo>
                  <a:lnTo>
                    <a:pt x="6958006" y="6386413"/>
                  </a:lnTo>
                  <a:lnTo>
                    <a:pt x="7108160" y="6395338"/>
                  </a:lnTo>
                  <a:lnTo>
                    <a:pt x="7258238" y="6403334"/>
                  </a:lnTo>
                  <a:lnTo>
                    <a:pt x="7408219" y="6410433"/>
                  </a:lnTo>
                  <a:lnTo>
                    <a:pt x="7558083" y="6416664"/>
                  </a:lnTo>
                  <a:lnTo>
                    <a:pt x="7707809" y="6422057"/>
                  </a:lnTo>
                  <a:lnTo>
                    <a:pt x="7857375" y="6426643"/>
                  </a:lnTo>
                  <a:lnTo>
                    <a:pt x="8056515" y="6431554"/>
                  </a:lnTo>
                  <a:lnTo>
                    <a:pt x="8255286" y="6435154"/>
                  </a:lnTo>
                  <a:lnTo>
                    <a:pt x="8453640" y="6437516"/>
                  </a:lnTo>
                  <a:lnTo>
                    <a:pt x="8659301" y="6438736"/>
                  </a:lnTo>
                  <a:lnTo>
                    <a:pt x="8867002" y="6438769"/>
                  </a:lnTo>
                  <a:lnTo>
                    <a:pt x="9074084" y="6437675"/>
                  </a:lnTo>
                  <a:lnTo>
                    <a:pt x="9331970" y="6434847"/>
                  </a:lnTo>
                  <a:lnTo>
                    <a:pt x="9534738" y="6431446"/>
                  </a:lnTo>
                  <a:lnTo>
                    <a:pt x="9583409" y="6430111"/>
                  </a:lnTo>
                  <a:lnTo>
                    <a:pt x="9632142" y="6428425"/>
                  </a:lnTo>
                  <a:lnTo>
                    <a:pt x="9680933" y="6426382"/>
                  </a:lnTo>
                  <a:lnTo>
                    <a:pt x="9729773" y="6423977"/>
                  </a:lnTo>
                  <a:lnTo>
                    <a:pt x="9778656" y="6421204"/>
                  </a:lnTo>
                  <a:lnTo>
                    <a:pt x="9827577" y="6418058"/>
                  </a:lnTo>
                  <a:lnTo>
                    <a:pt x="9876527" y="6414534"/>
                  </a:lnTo>
                  <a:lnTo>
                    <a:pt x="9925500" y="6410626"/>
                  </a:lnTo>
                  <a:lnTo>
                    <a:pt x="9974491" y="6406328"/>
                  </a:lnTo>
                  <a:lnTo>
                    <a:pt x="10023491" y="6401637"/>
                  </a:lnTo>
                  <a:lnTo>
                    <a:pt x="10072495" y="6396545"/>
                  </a:lnTo>
                  <a:lnTo>
                    <a:pt x="10121495" y="6391048"/>
                  </a:lnTo>
                  <a:lnTo>
                    <a:pt x="10170485" y="6385140"/>
                  </a:lnTo>
                  <a:lnTo>
                    <a:pt x="10219459" y="6378816"/>
                  </a:lnTo>
                  <a:lnTo>
                    <a:pt x="10268410" y="6372071"/>
                  </a:lnTo>
                  <a:lnTo>
                    <a:pt x="10317330" y="6364898"/>
                  </a:lnTo>
                  <a:lnTo>
                    <a:pt x="10366215" y="6357294"/>
                  </a:lnTo>
                  <a:lnTo>
                    <a:pt x="10415056" y="6349251"/>
                  </a:lnTo>
                  <a:lnTo>
                    <a:pt x="10463847" y="6340765"/>
                  </a:lnTo>
                  <a:lnTo>
                    <a:pt x="10512581" y="6331831"/>
                  </a:lnTo>
                  <a:lnTo>
                    <a:pt x="10561253" y="6322443"/>
                  </a:lnTo>
                  <a:lnTo>
                    <a:pt x="10609854" y="6312596"/>
                  </a:lnTo>
                  <a:lnTo>
                    <a:pt x="10658379" y="6302284"/>
                  </a:lnTo>
                  <a:lnTo>
                    <a:pt x="10706821" y="6291502"/>
                  </a:lnTo>
                  <a:lnTo>
                    <a:pt x="10755173" y="6280244"/>
                  </a:lnTo>
                  <a:lnTo>
                    <a:pt x="10803429" y="6268505"/>
                  </a:lnTo>
                  <a:lnTo>
                    <a:pt x="10851582" y="6256280"/>
                  </a:lnTo>
                  <a:lnTo>
                    <a:pt x="10899625" y="6243564"/>
                  </a:lnTo>
                  <a:lnTo>
                    <a:pt x="10947551" y="6230350"/>
                  </a:lnTo>
                  <a:lnTo>
                    <a:pt x="10995355" y="6216634"/>
                  </a:lnTo>
                  <a:lnTo>
                    <a:pt x="11043028" y="6202410"/>
                  </a:lnTo>
                  <a:lnTo>
                    <a:pt x="11090566" y="6187672"/>
                  </a:lnTo>
                  <a:lnTo>
                    <a:pt x="11137960" y="6172416"/>
                  </a:lnTo>
                  <a:lnTo>
                    <a:pt x="11185205" y="6156636"/>
                  </a:lnTo>
                  <a:lnTo>
                    <a:pt x="11232293" y="6140327"/>
                  </a:lnTo>
                  <a:lnTo>
                    <a:pt x="11279219" y="6123482"/>
                  </a:lnTo>
                  <a:lnTo>
                    <a:pt x="11325975" y="6106098"/>
                  </a:lnTo>
                  <a:lnTo>
                    <a:pt x="11372554" y="6088167"/>
                  </a:lnTo>
                  <a:lnTo>
                    <a:pt x="11418951" y="6069686"/>
                  </a:lnTo>
                  <a:lnTo>
                    <a:pt x="11465158" y="6050648"/>
                  </a:lnTo>
                  <a:lnTo>
                    <a:pt x="11511169" y="6031048"/>
                  </a:lnTo>
                  <a:lnTo>
                    <a:pt x="11556976" y="6010881"/>
                  </a:lnTo>
                  <a:lnTo>
                    <a:pt x="11602575" y="5990142"/>
                  </a:lnTo>
                  <a:lnTo>
                    <a:pt x="11647957" y="5968824"/>
                  </a:lnTo>
                  <a:lnTo>
                    <a:pt x="11693116" y="5946923"/>
                  </a:lnTo>
                  <a:lnTo>
                    <a:pt x="11738046" y="5924433"/>
                  </a:lnTo>
                  <a:lnTo>
                    <a:pt x="11782739" y="5901349"/>
                  </a:lnTo>
                  <a:lnTo>
                    <a:pt x="11827190" y="5877666"/>
                  </a:lnTo>
                  <a:lnTo>
                    <a:pt x="11871391" y="5853377"/>
                  </a:lnTo>
                  <a:lnTo>
                    <a:pt x="11915336" y="5828478"/>
                  </a:lnTo>
                  <a:lnTo>
                    <a:pt x="11959019" y="5802963"/>
                  </a:lnTo>
                  <a:lnTo>
                    <a:pt x="12002432" y="5776827"/>
                  </a:lnTo>
                  <a:lnTo>
                    <a:pt x="12045569" y="5750064"/>
                  </a:lnTo>
                  <a:lnTo>
                    <a:pt x="12192000" y="565086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6C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02556"/>
              <a:ext cx="12192000" cy="1592580"/>
            </a:xfrm>
            <a:custGeom>
              <a:avLst/>
              <a:gdLst/>
              <a:ahLst/>
              <a:cxnLst/>
              <a:rect l="l" t="t" r="r" b="b"/>
              <a:pathLst>
                <a:path w="12192000" h="1592579">
                  <a:moveTo>
                    <a:pt x="12191999" y="108600"/>
                  </a:moveTo>
                  <a:lnTo>
                    <a:pt x="11914885" y="274471"/>
                  </a:lnTo>
                  <a:lnTo>
                    <a:pt x="11876766" y="296279"/>
                  </a:lnTo>
                  <a:lnTo>
                    <a:pt x="11838214" y="318108"/>
                  </a:lnTo>
                  <a:lnTo>
                    <a:pt x="11799212" y="339958"/>
                  </a:lnTo>
                  <a:lnTo>
                    <a:pt x="11759740" y="361830"/>
                  </a:lnTo>
                  <a:lnTo>
                    <a:pt x="11719780" y="383725"/>
                  </a:lnTo>
                  <a:lnTo>
                    <a:pt x="11679311" y="405644"/>
                  </a:lnTo>
                  <a:lnTo>
                    <a:pt x="11638317" y="427588"/>
                  </a:lnTo>
                  <a:lnTo>
                    <a:pt x="11596776" y="449557"/>
                  </a:lnTo>
                  <a:lnTo>
                    <a:pt x="11554671" y="471552"/>
                  </a:lnTo>
                  <a:lnTo>
                    <a:pt x="11511983" y="493575"/>
                  </a:lnTo>
                  <a:lnTo>
                    <a:pt x="11468693" y="515626"/>
                  </a:lnTo>
                  <a:lnTo>
                    <a:pt x="11424781" y="537706"/>
                  </a:lnTo>
                  <a:lnTo>
                    <a:pt x="11380229" y="559816"/>
                  </a:lnTo>
                  <a:lnTo>
                    <a:pt x="11335019" y="581957"/>
                  </a:lnTo>
                  <a:lnTo>
                    <a:pt x="11289130" y="604129"/>
                  </a:lnTo>
                  <a:lnTo>
                    <a:pt x="11242545" y="626335"/>
                  </a:lnTo>
                  <a:lnTo>
                    <a:pt x="11195243" y="648573"/>
                  </a:lnTo>
                  <a:lnTo>
                    <a:pt x="11147207" y="670846"/>
                  </a:lnTo>
                  <a:lnTo>
                    <a:pt x="11098418" y="693154"/>
                  </a:lnTo>
                  <a:lnTo>
                    <a:pt x="11048856" y="715498"/>
                  </a:lnTo>
                  <a:lnTo>
                    <a:pt x="10998502" y="737879"/>
                  </a:lnTo>
                  <a:lnTo>
                    <a:pt x="10947339" y="760298"/>
                  </a:lnTo>
                  <a:lnTo>
                    <a:pt x="10895346" y="782755"/>
                  </a:lnTo>
                  <a:lnTo>
                    <a:pt x="10842504" y="805252"/>
                  </a:lnTo>
                  <a:lnTo>
                    <a:pt x="10788796" y="827790"/>
                  </a:lnTo>
                  <a:lnTo>
                    <a:pt x="10734201" y="850368"/>
                  </a:lnTo>
                  <a:lnTo>
                    <a:pt x="10678702" y="872989"/>
                  </a:lnTo>
                  <a:lnTo>
                    <a:pt x="10622279" y="895653"/>
                  </a:lnTo>
                  <a:lnTo>
                    <a:pt x="10577079" y="913536"/>
                  </a:lnTo>
                  <a:lnTo>
                    <a:pt x="10531801" y="931168"/>
                  </a:lnTo>
                  <a:lnTo>
                    <a:pt x="10486446" y="948551"/>
                  </a:lnTo>
                  <a:lnTo>
                    <a:pt x="10441015" y="965685"/>
                  </a:lnTo>
                  <a:lnTo>
                    <a:pt x="10395509" y="982570"/>
                  </a:lnTo>
                  <a:lnTo>
                    <a:pt x="10349927" y="999208"/>
                  </a:lnTo>
                  <a:lnTo>
                    <a:pt x="10304271" y="1015600"/>
                  </a:lnTo>
                  <a:lnTo>
                    <a:pt x="10258542" y="1031745"/>
                  </a:lnTo>
                  <a:lnTo>
                    <a:pt x="10212740" y="1047644"/>
                  </a:lnTo>
                  <a:lnTo>
                    <a:pt x="10166866" y="1063299"/>
                  </a:lnTo>
                  <a:lnTo>
                    <a:pt x="10120920" y="1078710"/>
                  </a:lnTo>
                  <a:lnTo>
                    <a:pt x="10074903" y="1093878"/>
                  </a:lnTo>
                  <a:lnTo>
                    <a:pt x="10028816" y="1108802"/>
                  </a:lnTo>
                  <a:lnTo>
                    <a:pt x="9982659" y="1123485"/>
                  </a:lnTo>
                  <a:lnTo>
                    <a:pt x="9936433" y="1137927"/>
                  </a:lnTo>
                  <a:lnTo>
                    <a:pt x="9890140" y="1152128"/>
                  </a:lnTo>
                  <a:lnTo>
                    <a:pt x="9843778" y="1166089"/>
                  </a:lnTo>
                  <a:lnTo>
                    <a:pt x="9797350" y="1179811"/>
                  </a:lnTo>
                  <a:lnTo>
                    <a:pt x="9750855" y="1193294"/>
                  </a:lnTo>
                  <a:lnTo>
                    <a:pt x="9704295" y="1206540"/>
                  </a:lnTo>
                  <a:lnTo>
                    <a:pt x="9657671" y="1219548"/>
                  </a:lnTo>
                  <a:lnTo>
                    <a:pt x="9610981" y="1232320"/>
                  </a:lnTo>
                  <a:lnTo>
                    <a:pt x="9564229" y="1244856"/>
                  </a:lnTo>
                  <a:lnTo>
                    <a:pt x="9517413" y="1257158"/>
                  </a:lnTo>
                  <a:lnTo>
                    <a:pt x="9470536" y="1269225"/>
                  </a:lnTo>
                  <a:lnTo>
                    <a:pt x="9423596" y="1281058"/>
                  </a:lnTo>
                  <a:lnTo>
                    <a:pt x="9376596" y="1292658"/>
                  </a:lnTo>
                  <a:lnTo>
                    <a:pt x="9329536" y="1304026"/>
                  </a:lnTo>
                  <a:lnTo>
                    <a:pt x="9282416" y="1315162"/>
                  </a:lnTo>
                  <a:lnTo>
                    <a:pt x="9235237" y="1326068"/>
                  </a:lnTo>
                  <a:lnTo>
                    <a:pt x="9188000" y="1336743"/>
                  </a:lnTo>
                  <a:lnTo>
                    <a:pt x="9140706" y="1347189"/>
                  </a:lnTo>
                  <a:lnTo>
                    <a:pt x="9093354" y="1357406"/>
                  </a:lnTo>
                  <a:lnTo>
                    <a:pt x="9045947" y="1367395"/>
                  </a:lnTo>
                  <a:lnTo>
                    <a:pt x="8998484" y="1377157"/>
                  </a:lnTo>
                  <a:lnTo>
                    <a:pt x="8950966" y="1386691"/>
                  </a:lnTo>
                  <a:lnTo>
                    <a:pt x="8903394" y="1396000"/>
                  </a:lnTo>
                  <a:lnTo>
                    <a:pt x="8855768" y="1405084"/>
                  </a:lnTo>
                  <a:lnTo>
                    <a:pt x="8808090" y="1413942"/>
                  </a:lnTo>
                  <a:lnTo>
                    <a:pt x="8760359" y="1422577"/>
                  </a:lnTo>
                  <a:lnTo>
                    <a:pt x="8712577" y="1430989"/>
                  </a:lnTo>
                  <a:lnTo>
                    <a:pt x="8664744" y="1439178"/>
                  </a:lnTo>
                  <a:lnTo>
                    <a:pt x="8616861" y="1447145"/>
                  </a:lnTo>
                  <a:lnTo>
                    <a:pt x="8568928" y="1454891"/>
                  </a:lnTo>
                  <a:lnTo>
                    <a:pt x="8520946" y="1462417"/>
                  </a:lnTo>
                  <a:lnTo>
                    <a:pt x="8472917" y="1469722"/>
                  </a:lnTo>
                  <a:lnTo>
                    <a:pt x="8424840" y="1476809"/>
                  </a:lnTo>
                  <a:lnTo>
                    <a:pt x="8376716" y="1483677"/>
                  </a:lnTo>
                  <a:lnTo>
                    <a:pt x="8328545" y="1490328"/>
                  </a:lnTo>
                  <a:lnTo>
                    <a:pt x="8280330" y="1496761"/>
                  </a:lnTo>
                  <a:lnTo>
                    <a:pt x="8232069" y="1502978"/>
                  </a:lnTo>
                  <a:lnTo>
                    <a:pt x="8183765" y="1508980"/>
                  </a:lnTo>
                  <a:lnTo>
                    <a:pt x="8135416" y="1514767"/>
                  </a:lnTo>
                  <a:lnTo>
                    <a:pt x="8087026" y="1520339"/>
                  </a:lnTo>
                  <a:lnTo>
                    <a:pt x="8038592" y="1525698"/>
                  </a:lnTo>
                  <a:lnTo>
                    <a:pt x="7990118" y="1530844"/>
                  </a:lnTo>
                  <a:lnTo>
                    <a:pt x="7941602" y="1535778"/>
                  </a:lnTo>
                  <a:lnTo>
                    <a:pt x="7893047" y="1540500"/>
                  </a:lnTo>
                  <a:lnTo>
                    <a:pt x="7844452" y="1545011"/>
                  </a:lnTo>
                  <a:lnTo>
                    <a:pt x="7795818" y="1549313"/>
                  </a:lnTo>
                  <a:lnTo>
                    <a:pt x="7747146" y="1553405"/>
                  </a:lnTo>
                  <a:lnTo>
                    <a:pt x="7698437" y="1557288"/>
                  </a:lnTo>
                  <a:lnTo>
                    <a:pt x="7649690" y="1560964"/>
                  </a:lnTo>
                  <a:lnTo>
                    <a:pt x="7600908" y="1564432"/>
                  </a:lnTo>
                  <a:lnTo>
                    <a:pt x="7552090" y="1567693"/>
                  </a:lnTo>
                  <a:lnTo>
                    <a:pt x="7503237" y="1570749"/>
                  </a:lnTo>
                  <a:lnTo>
                    <a:pt x="7454351" y="1573599"/>
                  </a:lnTo>
                  <a:lnTo>
                    <a:pt x="7405430" y="1576245"/>
                  </a:lnTo>
                  <a:lnTo>
                    <a:pt x="7356477" y="1578687"/>
                  </a:lnTo>
                  <a:lnTo>
                    <a:pt x="7307492" y="1580926"/>
                  </a:lnTo>
                  <a:lnTo>
                    <a:pt x="7258476" y="1582962"/>
                  </a:lnTo>
                  <a:lnTo>
                    <a:pt x="7209428" y="1584797"/>
                  </a:lnTo>
                  <a:lnTo>
                    <a:pt x="7160351" y="1586430"/>
                  </a:lnTo>
                  <a:lnTo>
                    <a:pt x="7111244" y="1587864"/>
                  </a:lnTo>
                  <a:lnTo>
                    <a:pt x="7062108" y="1589097"/>
                  </a:lnTo>
                  <a:lnTo>
                    <a:pt x="7012944" y="1590132"/>
                  </a:lnTo>
                  <a:lnTo>
                    <a:pt x="6963753" y="1590968"/>
                  </a:lnTo>
                  <a:lnTo>
                    <a:pt x="6914535" y="1591606"/>
                  </a:lnTo>
                  <a:lnTo>
                    <a:pt x="6865291" y="1592048"/>
                  </a:lnTo>
                  <a:lnTo>
                    <a:pt x="6816021" y="1592294"/>
                  </a:lnTo>
                  <a:lnTo>
                    <a:pt x="6766727" y="1592344"/>
                  </a:lnTo>
                  <a:lnTo>
                    <a:pt x="6717408" y="1592199"/>
                  </a:lnTo>
                  <a:lnTo>
                    <a:pt x="6668066" y="1591860"/>
                  </a:lnTo>
                  <a:lnTo>
                    <a:pt x="6618702" y="1591327"/>
                  </a:lnTo>
                  <a:lnTo>
                    <a:pt x="6569315" y="1590602"/>
                  </a:lnTo>
                  <a:lnTo>
                    <a:pt x="6519907" y="1589685"/>
                  </a:lnTo>
                  <a:lnTo>
                    <a:pt x="6470478" y="1588576"/>
                  </a:lnTo>
                  <a:lnTo>
                    <a:pt x="6421029" y="1587277"/>
                  </a:lnTo>
                  <a:lnTo>
                    <a:pt x="6371560" y="1585788"/>
                  </a:lnTo>
                  <a:lnTo>
                    <a:pt x="6322073" y="1584109"/>
                  </a:lnTo>
                  <a:lnTo>
                    <a:pt x="6272568" y="1582242"/>
                  </a:lnTo>
                  <a:lnTo>
                    <a:pt x="6223045" y="1580187"/>
                  </a:lnTo>
                  <a:lnTo>
                    <a:pt x="6173505" y="1577945"/>
                  </a:lnTo>
                  <a:lnTo>
                    <a:pt x="6123950" y="1575516"/>
                  </a:lnTo>
                  <a:lnTo>
                    <a:pt x="6074379" y="1572902"/>
                  </a:lnTo>
                  <a:lnTo>
                    <a:pt x="6024793" y="1570102"/>
                  </a:lnTo>
                  <a:lnTo>
                    <a:pt x="5975194" y="1567118"/>
                  </a:lnTo>
                  <a:lnTo>
                    <a:pt x="5925580" y="1563950"/>
                  </a:lnTo>
                  <a:lnTo>
                    <a:pt x="5875954" y="1560600"/>
                  </a:lnTo>
                  <a:lnTo>
                    <a:pt x="5826317" y="1557066"/>
                  </a:lnTo>
                  <a:lnTo>
                    <a:pt x="5776667" y="1553352"/>
                  </a:lnTo>
                  <a:lnTo>
                    <a:pt x="5727007" y="1549456"/>
                  </a:lnTo>
                  <a:lnTo>
                    <a:pt x="5677337" y="1545380"/>
                  </a:lnTo>
                  <a:lnTo>
                    <a:pt x="5627657" y="1541124"/>
                  </a:lnTo>
                  <a:lnTo>
                    <a:pt x="5577969" y="1536690"/>
                  </a:lnTo>
                  <a:lnTo>
                    <a:pt x="5528273" y="1532077"/>
                  </a:lnTo>
                  <a:lnTo>
                    <a:pt x="5478569" y="1527287"/>
                  </a:lnTo>
                  <a:lnTo>
                    <a:pt x="5428859" y="1522320"/>
                  </a:lnTo>
                  <a:lnTo>
                    <a:pt x="5379142" y="1517177"/>
                  </a:lnTo>
                  <a:lnTo>
                    <a:pt x="5329420" y="1511858"/>
                  </a:lnTo>
                  <a:lnTo>
                    <a:pt x="5279694" y="1506365"/>
                  </a:lnTo>
                  <a:lnTo>
                    <a:pt x="5229963" y="1500698"/>
                  </a:lnTo>
                  <a:lnTo>
                    <a:pt x="5180229" y="1494857"/>
                  </a:lnTo>
                  <a:lnTo>
                    <a:pt x="5130493" y="1488844"/>
                  </a:lnTo>
                  <a:lnTo>
                    <a:pt x="5080754" y="1482659"/>
                  </a:lnTo>
                  <a:lnTo>
                    <a:pt x="5031014" y="1476302"/>
                  </a:lnTo>
                  <a:lnTo>
                    <a:pt x="4981273" y="1469775"/>
                  </a:lnTo>
                  <a:lnTo>
                    <a:pt x="4931532" y="1463079"/>
                  </a:lnTo>
                  <a:lnTo>
                    <a:pt x="4881792" y="1456213"/>
                  </a:lnTo>
                  <a:lnTo>
                    <a:pt x="4832053" y="1449178"/>
                  </a:lnTo>
                  <a:lnTo>
                    <a:pt x="4782316" y="1441976"/>
                  </a:lnTo>
                  <a:lnTo>
                    <a:pt x="4732582" y="1434606"/>
                  </a:lnTo>
                  <a:lnTo>
                    <a:pt x="4682851" y="1427071"/>
                  </a:lnTo>
                  <a:lnTo>
                    <a:pt x="4633124" y="1419369"/>
                  </a:lnTo>
                  <a:lnTo>
                    <a:pt x="4583402" y="1411503"/>
                  </a:lnTo>
                  <a:lnTo>
                    <a:pt x="4533685" y="1403472"/>
                  </a:lnTo>
                  <a:lnTo>
                    <a:pt x="4483974" y="1395278"/>
                  </a:lnTo>
                  <a:lnTo>
                    <a:pt x="4434269" y="1386920"/>
                  </a:lnTo>
                  <a:lnTo>
                    <a:pt x="4384572" y="1378401"/>
                  </a:lnTo>
                  <a:lnTo>
                    <a:pt x="4334883" y="1369720"/>
                  </a:lnTo>
                  <a:lnTo>
                    <a:pt x="4285203" y="1360878"/>
                  </a:lnTo>
                  <a:lnTo>
                    <a:pt x="4235532" y="1351875"/>
                  </a:lnTo>
                  <a:lnTo>
                    <a:pt x="4185871" y="1342714"/>
                  </a:lnTo>
                  <a:lnTo>
                    <a:pt x="4136220" y="1333393"/>
                  </a:lnTo>
                  <a:lnTo>
                    <a:pt x="4086581" y="1323915"/>
                  </a:lnTo>
                  <a:lnTo>
                    <a:pt x="4036954" y="1314279"/>
                  </a:lnTo>
                  <a:lnTo>
                    <a:pt x="3987340" y="1304487"/>
                  </a:lnTo>
                  <a:lnTo>
                    <a:pt x="3937739" y="1294538"/>
                  </a:lnTo>
                  <a:lnTo>
                    <a:pt x="3888152" y="1284434"/>
                  </a:lnTo>
                  <a:lnTo>
                    <a:pt x="3838579" y="1274176"/>
                  </a:lnTo>
                  <a:lnTo>
                    <a:pt x="3789022" y="1263763"/>
                  </a:lnTo>
                  <a:lnTo>
                    <a:pt x="3739481" y="1253198"/>
                  </a:lnTo>
                  <a:lnTo>
                    <a:pt x="3689957" y="1242480"/>
                  </a:lnTo>
                  <a:lnTo>
                    <a:pt x="3640450" y="1231610"/>
                  </a:lnTo>
                  <a:lnTo>
                    <a:pt x="3590961" y="1220589"/>
                  </a:lnTo>
                  <a:lnTo>
                    <a:pt x="3541491" y="1209417"/>
                  </a:lnTo>
                  <a:lnTo>
                    <a:pt x="3492040" y="1198096"/>
                  </a:lnTo>
                  <a:lnTo>
                    <a:pt x="3442609" y="1186626"/>
                  </a:lnTo>
                  <a:lnTo>
                    <a:pt x="3393199" y="1175007"/>
                  </a:lnTo>
                  <a:lnTo>
                    <a:pt x="3343810" y="1163240"/>
                  </a:lnTo>
                  <a:lnTo>
                    <a:pt x="3294443" y="1151327"/>
                  </a:lnTo>
                  <a:lnTo>
                    <a:pt x="3245099" y="1139267"/>
                  </a:lnTo>
                  <a:lnTo>
                    <a:pt x="3195778" y="1127062"/>
                  </a:lnTo>
                  <a:lnTo>
                    <a:pt x="3146482" y="1114712"/>
                  </a:lnTo>
                  <a:lnTo>
                    <a:pt x="3097210" y="1102217"/>
                  </a:lnTo>
                  <a:lnTo>
                    <a:pt x="3047963" y="1089580"/>
                  </a:lnTo>
                  <a:lnTo>
                    <a:pt x="2998743" y="1076799"/>
                  </a:lnTo>
                  <a:lnTo>
                    <a:pt x="2949549" y="1063876"/>
                  </a:lnTo>
                  <a:lnTo>
                    <a:pt x="2900382" y="1050812"/>
                  </a:lnTo>
                  <a:lnTo>
                    <a:pt x="2851244" y="1037607"/>
                  </a:lnTo>
                  <a:lnTo>
                    <a:pt x="2802134" y="1024261"/>
                  </a:lnTo>
                  <a:lnTo>
                    <a:pt x="2753054" y="1010777"/>
                  </a:lnTo>
                  <a:lnTo>
                    <a:pt x="2704003" y="997154"/>
                  </a:lnTo>
                  <a:lnTo>
                    <a:pt x="2654984" y="983393"/>
                  </a:lnTo>
                  <a:lnTo>
                    <a:pt x="2605996" y="969494"/>
                  </a:lnTo>
                  <a:lnTo>
                    <a:pt x="2557040" y="955459"/>
                  </a:lnTo>
                  <a:lnTo>
                    <a:pt x="2508116" y="941289"/>
                  </a:lnTo>
                  <a:lnTo>
                    <a:pt x="2459226" y="926983"/>
                  </a:lnTo>
                  <a:lnTo>
                    <a:pt x="2410370" y="912542"/>
                  </a:lnTo>
                  <a:lnTo>
                    <a:pt x="2361549" y="897968"/>
                  </a:lnTo>
                  <a:lnTo>
                    <a:pt x="2312763" y="883260"/>
                  </a:lnTo>
                  <a:lnTo>
                    <a:pt x="2264014" y="868420"/>
                  </a:lnTo>
                  <a:lnTo>
                    <a:pt x="2215301" y="853449"/>
                  </a:lnTo>
                  <a:lnTo>
                    <a:pt x="2166625" y="838346"/>
                  </a:lnTo>
                  <a:lnTo>
                    <a:pt x="2117988" y="823113"/>
                  </a:lnTo>
                  <a:lnTo>
                    <a:pt x="2069389" y="807750"/>
                  </a:lnTo>
                  <a:lnTo>
                    <a:pt x="2020830" y="792259"/>
                  </a:lnTo>
                  <a:lnTo>
                    <a:pt x="1972310" y="776639"/>
                  </a:lnTo>
                  <a:lnTo>
                    <a:pt x="1923832" y="760892"/>
                  </a:lnTo>
                  <a:lnTo>
                    <a:pt x="1875395" y="745017"/>
                  </a:lnTo>
                  <a:lnTo>
                    <a:pt x="1827000" y="729017"/>
                  </a:lnTo>
                  <a:lnTo>
                    <a:pt x="1778648" y="712891"/>
                  </a:lnTo>
                  <a:lnTo>
                    <a:pt x="1730339" y="696640"/>
                  </a:lnTo>
                  <a:lnTo>
                    <a:pt x="1682074" y="680265"/>
                  </a:lnTo>
                  <a:lnTo>
                    <a:pt x="1633854" y="663767"/>
                  </a:lnTo>
                  <a:lnTo>
                    <a:pt x="1585680" y="647146"/>
                  </a:lnTo>
                  <a:lnTo>
                    <a:pt x="1537551" y="630403"/>
                  </a:lnTo>
                  <a:lnTo>
                    <a:pt x="1489470" y="613538"/>
                  </a:lnTo>
                  <a:lnTo>
                    <a:pt x="1441435" y="596553"/>
                  </a:lnTo>
                  <a:lnTo>
                    <a:pt x="1393449" y="579448"/>
                  </a:lnTo>
                  <a:lnTo>
                    <a:pt x="1345512" y="562224"/>
                  </a:lnTo>
                  <a:lnTo>
                    <a:pt x="1297624" y="544882"/>
                  </a:lnTo>
                  <a:lnTo>
                    <a:pt x="1249786" y="527421"/>
                  </a:lnTo>
                  <a:lnTo>
                    <a:pt x="1201999" y="509843"/>
                  </a:lnTo>
                  <a:lnTo>
                    <a:pt x="1154264" y="492149"/>
                  </a:lnTo>
                  <a:lnTo>
                    <a:pt x="1087393" y="466391"/>
                  </a:lnTo>
                  <a:lnTo>
                    <a:pt x="1050005" y="451444"/>
                  </a:lnTo>
                  <a:lnTo>
                    <a:pt x="1010243" y="435255"/>
                  </a:lnTo>
                  <a:lnTo>
                    <a:pt x="968299" y="417924"/>
                  </a:lnTo>
                  <a:lnTo>
                    <a:pt x="924369" y="399553"/>
                  </a:lnTo>
                  <a:lnTo>
                    <a:pt x="878647" y="380243"/>
                  </a:lnTo>
                  <a:lnTo>
                    <a:pt x="831327" y="360095"/>
                  </a:lnTo>
                  <a:lnTo>
                    <a:pt x="782604" y="339212"/>
                  </a:lnTo>
                  <a:lnTo>
                    <a:pt x="732672" y="317694"/>
                  </a:lnTo>
                  <a:lnTo>
                    <a:pt x="681726" y="295642"/>
                  </a:lnTo>
                  <a:lnTo>
                    <a:pt x="629960" y="273159"/>
                  </a:lnTo>
                  <a:lnTo>
                    <a:pt x="577569" y="250345"/>
                  </a:lnTo>
                  <a:lnTo>
                    <a:pt x="524746" y="227302"/>
                  </a:lnTo>
                  <a:lnTo>
                    <a:pt x="471687" y="204131"/>
                  </a:lnTo>
                  <a:lnTo>
                    <a:pt x="418586" y="180934"/>
                  </a:lnTo>
                  <a:lnTo>
                    <a:pt x="365637" y="157812"/>
                  </a:lnTo>
                  <a:lnTo>
                    <a:pt x="313035" y="134867"/>
                  </a:lnTo>
                  <a:lnTo>
                    <a:pt x="260973" y="112199"/>
                  </a:lnTo>
                  <a:lnTo>
                    <a:pt x="209648" y="89910"/>
                  </a:lnTo>
                  <a:lnTo>
                    <a:pt x="159252" y="68103"/>
                  </a:lnTo>
                  <a:lnTo>
                    <a:pt x="109981" y="46877"/>
                  </a:lnTo>
                  <a:lnTo>
                    <a:pt x="62028" y="26334"/>
                  </a:lnTo>
                  <a:lnTo>
                    <a:pt x="15589" y="6576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9B83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8194" y="719836"/>
            <a:ext cx="3324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2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b="1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55" dirty="0">
                <a:solidFill>
                  <a:srgbClr val="FFFFFF"/>
                </a:solidFill>
                <a:latin typeface="Trebuchet MS"/>
                <a:cs typeface="Trebuchet MS"/>
              </a:rPr>
              <a:t>4Ps?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0476" y="789051"/>
            <a:ext cx="6870700" cy="1050925"/>
            <a:chOff x="4570476" y="789051"/>
            <a:chExt cx="6870700" cy="1050925"/>
          </a:xfrm>
        </p:grpSpPr>
        <p:sp>
          <p:nvSpPr>
            <p:cNvPr id="8" name="object 8"/>
            <p:cNvSpPr/>
            <p:nvPr/>
          </p:nvSpPr>
          <p:spPr>
            <a:xfrm>
              <a:off x="4576826" y="7954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572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6826" y="7954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73676" y="924496"/>
            <a:ext cx="20269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100" dirty="0">
                <a:latin typeface="Tahoma"/>
                <a:cs typeface="Tahoma"/>
              </a:rPr>
              <a:t>Product</a:t>
            </a:r>
            <a:endParaRPr sz="4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0476" y="1951101"/>
            <a:ext cx="6870700" cy="3375025"/>
            <a:chOff x="4570476" y="1951101"/>
            <a:chExt cx="6870700" cy="3375025"/>
          </a:xfrm>
        </p:grpSpPr>
        <p:sp>
          <p:nvSpPr>
            <p:cNvPr id="12" name="object 12"/>
            <p:cNvSpPr/>
            <p:nvPr/>
          </p:nvSpPr>
          <p:spPr>
            <a:xfrm>
              <a:off x="4576826" y="19574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3E2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6826" y="19574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6826" y="31195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2B33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6826" y="311950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6826" y="42815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6684899" y="0"/>
                  </a:moveTo>
                  <a:lnTo>
                    <a:pt x="172974" y="0"/>
                  </a:lnTo>
                  <a:lnTo>
                    <a:pt x="127000" y="6180"/>
                  </a:lnTo>
                  <a:lnTo>
                    <a:pt x="85682" y="23622"/>
                  </a:lnTo>
                  <a:lnTo>
                    <a:pt x="50673" y="50673"/>
                  </a:lnTo>
                  <a:lnTo>
                    <a:pt x="23622" y="85682"/>
                  </a:lnTo>
                  <a:lnTo>
                    <a:pt x="6180" y="127000"/>
                  </a:lnTo>
                  <a:lnTo>
                    <a:pt x="0" y="172974"/>
                  </a:lnTo>
                  <a:lnTo>
                    <a:pt x="0" y="865124"/>
                  </a:lnTo>
                  <a:lnTo>
                    <a:pt x="6180" y="911107"/>
                  </a:lnTo>
                  <a:lnTo>
                    <a:pt x="23622" y="952448"/>
                  </a:lnTo>
                  <a:lnTo>
                    <a:pt x="50673" y="987488"/>
                  </a:lnTo>
                  <a:lnTo>
                    <a:pt x="85682" y="1014570"/>
                  </a:lnTo>
                  <a:lnTo>
                    <a:pt x="127000" y="1032034"/>
                  </a:lnTo>
                  <a:lnTo>
                    <a:pt x="172974" y="1038225"/>
                  </a:lnTo>
                  <a:lnTo>
                    <a:pt x="6684899" y="1038225"/>
                  </a:lnTo>
                  <a:lnTo>
                    <a:pt x="6730882" y="1032034"/>
                  </a:lnTo>
                  <a:lnTo>
                    <a:pt x="6772223" y="1014570"/>
                  </a:lnTo>
                  <a:lnTo>
                    <a:pt x="6807263" y="987488"/>
                  </a:lnTo>
                  <a:lnTo>
                    <a:pt x="6834345" y="952448"/>
                  </a:lnTo>
                  <a:lnTo>
                    <a:pt x="6851809" y="911107"/>
                  </a:lnTo>
                  <a:lnTo>
                    <a:pt x="6858000" y="865124"/>
                  </a:lnTo>
                  <a:lnTo>
                    <a:pt x="6858000" y="172974"/>
                  </a:lnTo>
                  <a:lnTo>
                    <a:pt x="6851809" y="127000"/>
                  </a:lnTo>
                  <a:lnTo>
                    <a:pt x="6834345" y="85682"/>
                  </a:lnTo>
                  <a:lnTo>
                    <a:pt x="6807263" y="50673"/>
                  </a:lnTo>
                  <a:lnTo>
                    <a:pt x="6772223" y="23622"/>
                  </a:lnTo>
                  <a:lnTo>
                    <a:pt x="6730882" y="6180"/>
                  </a:lnTo>
                  <a:lnTo>
                    <a:pt x="6684899" y="0"/>
                  </a:lnTo>
                  <a:close/>
                </a:path>
              </a:pathLst>
            </a:custGeom>
            <a:solidFill>
              <a:srgbClr val="294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6826" y="4281551"/>
              <a:ext cx="6858000" cy="1038225"/>
            </a:xfrm>
            <a:custGeom>
              <a:avLst/>
              <a:gdLst/>
              <a:ahLst/>
              <a:cxnLst/>
              <a:rect l="l" t="t" r="r" b="b"/>
              <a:pathLst>
                <a:path w="6858000" h="1038225">
                  <a:moveTo>
                    <a:pt x="0" y="172974"/>
                  </a:moveTo>
                  <a:lnTo>
                    <a:pt x="6180" y="127000"/>
                  </a:lnTo>
                  <a:lnTo>
                    <a:pt x="23622" y="85682"/>
                  </a:lnTo>
                  <a:lnTo>
                    <a:pt x="50673" y="50673"/>
                  </a:lnTo>
                  <a:lnTo>
                    <a:pt x="85682" y="23622"/>
                  </a:lnTo>
                  <a:lnTo>
                    <a:pt x="127000" y="6180"/>
                  </a:lnTo>
                  <a:lnTo>
                    <a:pt x="172974" y="0"/>
                  </a:lnTo>
                  <a:lnTo>
                    <a:pt x="6684899" y="0"/>
                  </a:lnTo>
                  <a:lnTo>
                    <a:pt x="6730882" y="6180"/>
                  </a:lnTo>
                  <a:lnTo>
                    <a:pt x="6772223" y="23622"/>
                  </a:lnTo>
                  <a:lnTo>
                    <a:pt x="6807263" y="50673"/>
                  </a:lnTo>
                  <a:lnTo>
                    <a:pt x="6834345" y="85682"/>
                  </a:lnTo>
                  <a:lnTo>
                    <a:pt x="6851809" y="127000"/>
                  </a:lnTo>
                  <a:lnTo>
                    <a:pt x="6858000" y="172974"/>
                  </a:lnTo>
                  <a:lnTo>
                    <a:pt x="6858000" y="865124"/>
                  </a:lnTo>
                  <a:lnTo>
                    <a:pt x="6851809" y="911107"/>
                  </a:lnTo>
                  <a:lnTo>
                    <a:pt x="6834345" y="952448"/>
                  </a:lnTo>
                  <a:lnTo>
                    <a:pt x="6807263" y="987488"/>
                  </a:lnTo>
                  <a:lnTo>
                    <a:pt x="6772223" y="1014570"/>
                  </a:lnTo>
                  <a:lnTo>
                    <a:pt x="6730882" y="1032034"/>
                  </a:lnTo>
                  <a:lnTo>
                    <a:pt x="6684899" y="1038225"/>
                  </a:lnTo>
                  <a:lnTo>
                    <a:pt x="172974" y="1038225"/>
                  </a:lnTo>
                  <a:lnTo>
                    <a:pt x="127000" y="1032034"/>
                  </a:lnTo>
                  <a:lnTo>
                    <a:pt x="85682" y="1014570"/>
                  </a:lnTo>
                  <a:lnTo>
                    <a:pt x="50673" y="987488"/>
                  </a:lnTo>
                  <a:lnTo>
                    <a:pt x="23622" y="952448"/>
                  </a:lnTo>
                  <a:lnTo>
                    <a:pt x="6180" y="911107"/>
                  </a:lnTo>
                  <a:lnTo>
                    <a:pt x="0" y="865124"/>
                  </a:lnTo>
                  <a:lnTo>
                    <a:pt x="0" y="1729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73676" y="2094864"/>
            <a:ext cx="1898014" cy="2989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10" dirty="0">
                <a:solidFill>
                  <a:srgbClr val="FFFFFF"/>
                </a:solidFill>
                <a:latin typeface="Sitka Subheading"/>
                <a:cs typeface="Sitka Subheading"/>
              </a:rPr>
              <a:t>People</a:t>
            </a:r>
            <a:endParaRPr sz="4200">
              <a:latin typeface="Sitka Subheading"/>
              <a:cs typeface="Sitka Subheading"/>
            </a:endParaRPr>
          </a:p>
          <a:p>
            <a:pPr marL="12700" marR="5080">
              <a:lnSpc>
                <a:spcPct val="181400"/>
              </a:lnSpc>
            </a:pPr>
            <a:r>
              <a:rPr sz="4200" b="1" spc="-20" dirty="0">
                <a:solidFill>
                  <a:srgbClr val="FFFFFF"/>
                </a:solidFill>
                <a:latin typeface="Sitka Subheading"/>
                <a:cs typeface="Sitka Subheading"/>
              </a:rPr>
              <a:t>Process </a:t>
            </a:r>
            <a:r>
              <a:rPr sz="4200" b="1" spc="-10" dirty="0">
                <a:solidFill>
                  <a:srgbClr val="FFFFFF"/>
                </a:solidFill>
                <a:latin typeface="Sitka Subheading"/>
                <a:cs typeface="Sitka Subheading"/>
              </a:rPr>
              <a:t>Project</a:t>
            </a:r>
            <a:endParaRPr sz="4200">
              <a:latin typeface="Sitka Subheading"/>
              <a:cs typeface="Sitka Subheadi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1217294"/>
            <a:ext cx="16160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45" dirty="0">
                <a:latin typeface="Trebuchet MS"/>
                <a:cs typeface="Trebuchet MS"/>
              </a:rPr>
              <a:t>Product: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375" y="2135187"/>
            <a:ext cx="9804400" cy="2667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27965">
              <a:lnSpc>
                <a:spcPct val="158200"/>
              </a:lnSpc>
              <a:spcBef>
                <a:spcPts val="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0F3EF"/>
                </a:solidFill>
                <a:latin typeface="Tahoma"/>
                <a:cs typeface="Tahoma"/>
              </a:rPr>
              <a:t>deliverable</a:t>
            </a:r>
            <a:r>
              <a:rPr sz="2750" spc="-1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sz="2750" spc="-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outcome</a:t>
            </a:r>
            <a:r>
              <a:rPr sz="275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sz="2750" spc="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75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45" dirty="0">
                <a:solidFill>
                  <a:srgbClr val="F0F3EF"/>
                </a:solidFill>
                <a:latin typeface="Tahoma"/>
                <a:cs typeface="Tahoma"/>
              </a:rPr>
              <a:t>project,</a:t>
            </a:r>
            <a:r>
              <a:rPr sz="275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0" dirty="0">
                <a:solidFill>
                  <a:srgbClr val="F0F3EF"/>
                </a:solidFill>
                <a:latin typeface="Tahoma"/>
                <a:cs typeface="Tahoma"/>
              </a:rPr>
              <a:t>which</a:t>
            </a:r>
            <a:r>
              <a:rPr sz="275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45" dirty="0">
                <a:solidFill>
                  <a:srgbClr val="F0F3EF"/>
                </a:solidFill>
                <a:latin typeface="Tahoma"/>
                <a:cs typeface="Tahoma"/>
              </a:rPr>
              <a:t>could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70" dirty="0">
                <a:solidFill>
                  <a:srgbClr val="F0F3EF"/>
                </a:solidFill>
                <a:latin typeface="Tahoma"/>
                <a:cs typeface="Tahoma"/>
              </a:rPr>
              <a:t>be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software,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45" dirty="0">
                <a:solidFill>
                  <a:srgbClr val="F0F3EF"/>
                </a:solidFill>
                <a:latin typeface="Tahoma"/>
                <a:cs typeface="Tahoma"/>
              </a:rPr>
              <a:t>hardware,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sz="275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any</a:t>
            </a:r>
            <a:r>
              <a:rPr sz="2750" spc="-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other</a:t>
            </a:r>
            <a:r>
              <a:rPr sz="2750" spc="-1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F0F3EF"/>
                </a:solidFill>
                <a:latin typeface="Tahoma"/>
                <a:cs typeface="Tahoma"/>
              </a:rPr>
              <a:t>tangible/intangible</a:t>
            </a:r>
            <a:r>
              <a:rPr sz="2750" spc="-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0F3EF"/>
                </a:solidFill>
                <a:latin typeface="Tahoma"/>
                <a:cs typeface="Tahoma"/>
              </a:rPr>
              <a:t>product </a:t>
            </a:r>
            <a:r>
              <a:rPr sz="2750" spc="160" dirty="0">
                <a:solidFill>
                  <a:srgbClr val="F0F3EF"/>
                </a:solidFill>
                <a:latin typeface="Tahoma"/>
                <a:cs typeface="Tahoma"/>
              </a:rPr>
              <a:t>developed</a:t>
            </a:r>
            <a:r>
              <a:rPr sz="275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to</a:t>
            </a:r>
            <a:r>
              <a:rPr sz="275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0" dirty="0">
                <a:solidFill>
                  <a:srgbClr val="F0F3EF"/>
                </a:solidFill>
                <a:latin typeface="Tahoma"/>
                <a:cs typeface="Tahoma"/>
              </a:rPr>
              <a:t>meet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85" dirty="0">
                <a:solidFill>
                  <a:srgbClr val="F0F3EF"/>
                </a:solidFill>
                <a:latin typeface="Tahoma"/>
                <a:cs typeface="Tahoma"/>
              </a:rPr>
              <a:t>specific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user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needs</a:t>
            </a:r>
            <a:r>
              <a:rPr sz="2750" spc="-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20" dirty="0">
                <a:solidFill>
                  <a:srgbClr val="F0F3EF"/>
                </a:solidFill>
                <a:latin typeface="Tahoma"/>
                <a:cs typeface="Tahoma"/>
              </a:rPr>
              <a:t>or</a:t>
            </a:r>
            <a:r>
              <a:rPr sz="275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F0F3EF"/>
                </a:solidFill>
                <a:latin typeface="Tahoma"/>
                <a:cs typeface="Tahoma"/>
              </a:rPr>
              <a:t>market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90" dirty="0">
                <a:solidFill>
                  <a:srgbClr val="F0F3EF"/>
                </a:solidFill>
                <a:latin typeface="Tahoma"/>
                <a:cs typeface="Tahoma"/>
              </a:rPr>
              <a:t>demands.</a:t>
            </a:r>
            <a:endParaRPr sz="2750">
              <a:latin typeface="Tahoma"/>
              <a:cs typeface="Tahoma"/>
            </a:endParaRPr>
          </a:p>
          <a:p>
            <a:pPr marL="240665" indent="-227965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80" dirty="0">
                <a:solidFill>
                  <a:srgbClr val="F0F3EF"/>
                </a:solidFill>
                <a:latin typeface="Tahoma"/>
                <a:cs typeface="Tahoma"/>
              </a:rPr>
              <a:t>Example:</a:t>
            </a:r>
            <a:r>
              <a:rPr sz="2750" spc="-1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0F3EF"/>
                </a:solidFill>
                <a:latin typeface="Tahoma"/>
                <a:cs typeface="Tahoma"/>
              </a:rPr>
              <a:t>a</a:t>
            </a:r>
            <a:r>
              <a:rPr sz="2750" spc="-1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5" dirty="0">
                <a:solidFill>
                  <a:srgbClr val="F0F3EF"/>
                </a:solidFill>
                <a:latin typeface="Tahoma"/>
                <a:cs typeface="Tahoma"/>
              </a:rPr>
              <a:t>new</a:t>
            </a:r>
            <a:r>
              <a:rPr sz="2750" spc="-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45" dirty="0">
                <a:solidFill>
                  <a:srgbClr val="F0F3EF"/>
                </a:solidFill>
                <a:latin typeface="Tahoma"/>
                <a:cs typeface="Tahoma"/>
              </a:rPr>
              <a:t>mobile</a:t>
            </a:r>
            <a:r>
              <a:rPr sz="2750" spc="-114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95" dirty="0">
                <a:solidFill>
                  <a:srgbClr val="F0F3EF"/>
                </a:solidFill>
                <a:latin typeface="Tahoma"/>
                <a:cs typeface="Tahoma"/>
              </a:rPr>
              <a:t>application</a:t>
            </a:r>
            <a:r>
              <a:rPr sz="275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60" dirty="0">
                <a:solidFill>
                  <a:srgbClr val="F0F3EF"/>
                </a:solidFill>
                <a:latin typeface="Tahoma"/>
                <a:cs typeface="Tahoma"/>
              </a:rPr>
              <a:t>for</a:t>
            </a:r>
            <a:r>
              <a:rPr sz="2750" spc="-19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105" dirty="0">
                <a:solidFill>
                  <a:srgbClr val="F0F3EF"/>
                </a:solidFill>
                <a:latin typeface="Tahoma"/>
                <a:cs typeface="Tahoma"/>
              </a:rPr>
              <a:t>online</a:t>
            </a:r>
            <a:r>
              <a:rPr sz="275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750" spc="70" dirty="0">
                <a:solidFill>
                  <a:srgbClr val="F0F3EF"/>
                </a:solidFill>
                <a:latin typeface="Tahoma"/>
                <a:cs typeface="Tahoma"/>
              </a:rPr>
              <a:t>banking.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2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20" dirty="0">
                <a:solidFill>
                  <a:srgbClr val="F0F3EF"/>
                </a:solidFill>
                <a:latin typeface="Trebuchet MS"/>
                <a:cs typeface="Trebuchet MS"/>
              </a:rPr>
              <a:t>People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0029" marR="5080" indent="-227965">
              <a:lnSpc>
                <a:spcPct val="127499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ahoma"/>
                <a:cs typeface="Tahoma"/>
              </a:rPr>
              <a:t>The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human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resources</a:t>
            </a:r>
            <a:r>
              <a:rPr spc="-170" dirty="0">
                <a:latin typeface="Tahoma"/>
                <a:cs typeface="Tahoma"/>
              </a:rPr>
              <a:t> </a:t>
            </a:r>
            <a:r>
              <a:rPr spc="95" dirty="0">
                <a:latin typeface="Tahoma"/>
                <a:cs typeface="Tahoma"/>
              </a:rPr>
              <a:t>involved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in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the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project,</a:t>
            </a:r>
            <a:r>
              <a:rPr spc="-185" dirty="0">
                <a:latin typeface="Tahoma"/>
                <a:cs typeface="Tahoma"/>
              </a:rPr>
              <a:t> </a:t>
            </a:r>
            <a:r>
              <a:rPr spc="105" dirty="0">
                <a:latin typeface="Tahoma"/>
                <a:cs typeface="Tahoma"/>
              </a:rPr>
              <a:t>including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spc="70" dirty="0">
                <a:latin typeface="Tahoma"/>
                <a:cs typeface="Tahoma"/>
              </a:rPr>
              <a:t>project 	managers,</a:t>
            </a:r>
            <a:r>
              <a:rPr spc="-22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team</a:t>
            </a:r>
            <a:r>
              <a:rPr spc="-155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members,</a:t>
            </a:r>
            <a:r>
              <a:rPr spc="-215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stakeholders,</a:t>
            </a:r>
            <a:r>
              <a:rPr spc="-22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and</a:t>
            </a:r>
            <a:r>
              <a:rPr spc="-140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other</a:t>
            </a:r>
            <a:r>
              <a:rPr spc="-12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relevant 	</a:t>
            </a:r>
            <a:r>
              <a:rPr spc="90" dirty="0">
                <a:latin typeface="Tahoma"/>
                <a:cs typeface="Tahoma"/>
              </a:rPr>
              <a:t>persons</a:t>
            </a:r>
          </a:p>
          <a:p>
            <a:pPr marL="241300" marR="186690" indent="-229235">
              <a:lnSpc>
                <a:spcPct val="127499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pc="80" dirty="0">
                <a:latin typeface="Tahoma"/>
                <a:cs typeface="Tahoma"/>
              </a:rPr>
              <a:t>Example:</a:t>
            </a:r>
            <a:r>
              <a:rPr spc="-215" dirty="0">
                <a:latin typeface="Tahoma"/>
                <a:cs typeface="Tahoma"/>
              </a:rPr>
              <a:t> </a:t>
            </a:r>
            <a:r>
              <a:rPr spc="280" dirty="0">
                <a:latin typeface="Tahoma"/>
                <a:cs typeface="Tahoma"/>
              </a:rPr>
              <a:t>A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software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development</a:t>
            </a:r>
            <a:r>
              <a:rPr spc="-10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team</a:t>
            </a:r>
            <a:r>
              <a:rPr spc="-100" dirty="0">
                <a:latin typeface="Tahoma"/>
                <a:cs typeface="Tahoma"/>
              </a:rPr>
              <a:t> </a:t>
            </a:r>
            <a:r>
              <a:rPr spc="100" dirty="0">
                <a:latin typeface="Tahoma"/>
                <a:cs typeface="Tahoma"/>
              </a:rPr>
              <a:t>includes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project </a:t>
            </a:r>
            <a:r>
              <a:rPr spc="70" dirty="0">
                <a:latin typeface="Tahoma"/>
                <a:cs typeface="Tahoma"/>
              </a:rPr>
              <a:t>managers,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software</a:t>
            </a:r>
            <a:r>
              <a:rPr spc="-5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developers,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testers,</a:t>
            </a:r>
            <a:r>
              <a:rPr spc="-1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UX/UI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designers,</a:t>
            </a:r>
            <a:r>
              <a:rPr spc="-130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and stakeholders</a:t>
            </a:r>
            <a:r>
              <a:rPr spc="-21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like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clients</a:t>
            </a:r>
            <a:r>
              <a:rPr spc="-13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and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spc="105" dirty="0">
                <a:latin typeface="Tahoma"/>
                <a:cs typeface="Tahoma"/>
              </a:rPr>
              <a:t>end-</a:t>
            </a:r>
            <a:r>
              <a:rPr spc="-10" dirty="0">
                <a:latin typeface="Tahoma"/>
                <a:cs typeface="Tahoma"/>
              </a:rPr>
              <a:t>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2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40" dirty="0">
                <a:latin typeface="Trebuchet MS"/>
                <a:cs typeface="Trebuchet MS"/>
              </a:rPr>
              <a:t>Process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90"/>
              </a:spcBef>
            </a:pPr>
            <a:r>
              <a:rPr dirty="0">
                <a:latin typeface="Tahoma"/>
                <a:cs typeface="Tahoma"/>
              </a:rPr>
              <a:t>The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methodologies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and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60" dirty="0">
                <a:latin typeface="Tahoma"/>
                <a:cs typeface="Tahoma"/>
              </a:rPr>
              <a:t>steps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followed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50" dirty="0">
                <a:latin typeface="Tahoma"/>
                <a:cs typeface="Tahoma"/>
              </a:rPr>
              <a:t>to</a:t>
            </a:r>
            <a:r>
              <a:rPr spc="-50" dirty="0">
                <a:latin typeface="Tahoma"/>
                <a:cs typeface="Tahoma"/>
              </a:rPr>
              <a:t> </a:t>
            </a:r>
            <a:r>
              <a:rPr spc="120" dirty="0">
                <a:latin typeface="Tahoma"/>
                <a:cs typeface="Tahoma"/>
              </a:rPr>
              <a:t>complete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the</a:t>
            </a:r>
            <a:r>
              <a:rPr spc="-165" dirty="0">
                <a:latin typeface="Tahoma"/>
                <a:cs typeface="Tahoma"/>
              </a:rPr>
              <a:t> </a:t>
            </a:r>
            <a:r>
              <a:rPr spc="45" dirty="0">
                <a:latin typeface="Tahoma"/>
                <a:cs typeface="Tahoma"/>
              </a:rPr>
              <a:t>project, </a:t>
            </a:r>
            <a:r>
              <a:rPr spc="120" dirty="0">
                <a:latin typeface="Tahoma"/>
                <a:cs typeface="Tahoma"/>
              </a:rPr>
              <a:t>including</a:t>
            </a:r>
            <a:r>
              <a:rPr spc="-120" dirty="0">
                <a:latin typeface="Tahoma"/>
                <a:cs typeface="Tahoma"/>
              </a:rPr>
              <a:t> </a:t>
            </a:r>
            <a:r>
              <a:rPr spc="90" dirty="0">
                <a:latin typeface="Tahoma"/>
                <a:cs typeface="Tahoma"/>
              </a:rPr>
              <a:t>planning,</a:t>
            </a:r>
            <a:r>
              <a:rPr spc="-29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execution,</a:t>
            </a:r>
            <a:r>
              <a:rPr spc="-210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monitoring,</a:t>
            </a:r>
            <a:r>
              <a:rPr spc="-215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and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spc="75" dirty="0">
                <a:latin typeface="Tahoma"/>
                <a:cs typeface="Tahoma"/>
              </a:rPr>
              <a:t>closure</a:t>
            </a:r>
          </a:p>
          <a:p>
            <a:pPr marL="12700" marR="1059180">
              <a:lnSpc>
                <a:spcPct val="127400"/>
              </a:lnSpc>
              <a:spcBef>
                <a:spcPts val="980"/>
              </a:spcBef>
            </a:pPr>
            <a:r>
              <a:rPr spc="80" dirty="0">
                <a:latin typeface="Tahoma"/>
                <a:cs typeface="Tahoma"/>
              </a:rPr>
              <a:t>Example: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spc="110" dirty="0">
                <a:latin typeface="Tahoma"/>
                <a:cs typeface="Tahoma"/>
              </a:rPr>
              <a:t>Using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Incremental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135" dirty="0">
                <a:latin typeface="Tahoma"/>
                <a:cs typeface="Tahoma"/>
              </a:rPr>
              <a:t>methodology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spc="85" dirty="0">
                <a:latin typeface="Tahoma"/>
                <a:cs typeface="Tahoma"/>
              </a:rPr>
              <a:t>to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125" dirty="0">
                <a:latin typeface="Tahoma"/>
                <a:cs typeface="Tahoma"/>
              </a:rPr>
              <a:t>manage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40" dirty="0">
                <a:latin typeface="Tahoma"/>
                <a:cs typeface="Tahoma"/>
              </a:rPr>
              <a:t>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908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30"/>
              </a:spcBef>
            </a:pPr>
            <a:r>
              <a:rPr sz="3200" b="1" spc="-75" dirty="0">
                <a:latin typeface="Trebuchet MS"/>
                <a:cs typeface="Trebuchet MS"/>
              </a:rPr>
              <a:t>Project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85"/>
              </a:spcBef>
            </a:pPr>
            <a:r>
              <a:rPr spc="-105" dirty="0"/>
              <a:t>The</a:t>
            </a:r>
            <a:r>
              <a:rPr spc="-130" dirty="0"/>
              <a:t> </a:t>
            </a:r>
            <a:r>
              <a:rPr spc="-50" dirty="0"/>
              <a:t>organized</a:t>
            </a:r>
            <a:r>
              <a:rPr spc="-225" dirty="0"/>
              <a:t> </a:t>
            </a:r>
            <a:r>
              <a:rPr spc="-125" dirty="0"/>
              <a:t>effort</a:t>
            </a:r>
            <a:r>
              <a:rPr spc="-155" dirty="0"/>
              <a:t> </a:t>
            </a:r>
            <a:r>
              <a:rPr spc="55" dirty="0"/>
              <a:t>encompassing</a:t>
            </a:r>
            <a:r>
              <a:rPr spc="-235" dirty="0"/>
              <a:t> </a:t>
            </a:r>
            <a:r>
              <a:rPr dirty="0"/>
              <a:t>tasks,</a:t>
            </a:r>
            <a:r>
              <a:rPr spc="-204" dirty="0"/>
              <a:t> </a:t>
            </a:r>
            <a:r>
              <a:rPr spc="-60" dirty="0"/>
              <a:t>timelines,</a:t>
            </a:r>
            <a:r>
              <a:rPr spc="-204" dirty="0"/>
              <a:t> </a:t>
            </a:r>
            <a:r>
              <a:rPr dirty="0"/>
              <a:t>resources</a:t>
            </a:r>
            <a:r>
              <a:rPr spc="-155" dirty="0"/>
              <a:t> </a:t>
            </a:r>
            <a:r>
              <a:rPr spc="-25" dirty="0"/>
              <a:t>and </a:t>
            </a:r>
            <a:r>
              <a:rPr spc="-20" dirty="0"/>
              <a:t>milestone</a:t>
            </a:r>
            <a:r>
              <a:rPr spc="-225" dirty="0"/>
              <a:t> </a:t>
            </a:r>
            <a:r>
              <a:rPr spc="-20" dirty="0"/>
              <a:t>aimed</a:t>
            </a:r>
            <a:r>
              <a:rPr spc="-175" dirty="0"/>
              <a:t> </a:t>
            </a:r>
            <a:r>
              <a:rPr spc="-90" dirty="0"/>
              <a:t>at</a:t>
            </a:r>
            <a:r>
              <a:rPr spc="-260" dirty="0"/>
              <a:t> </a:t>
            </a:r>
            <a:r>
              <a:rPr spc="-75" dirty="0"/>
              <a:t>delivering</a:t>
            </a:r>
            <a:r>
              <a:rPr spc="-180" dirty="0"/>
              <a:t> </a:t>
            </a:r>
            <a:r>
              <a:rPr spc="-70" dirty="0"/>
              <a:t>the</a:t>
            </a:r>
            <a:r>
              <a:rPr spc="-225" dirty="0"/>
              <a:t> </a:t>
            </a:r>
            <a:r>
              <a:rPr spc="-45" dirty="0"/>
              <a:t>software</a:t>
            </a:r>
            <a:r>
              <a:rPr spc="-225" dirty="0"/>
              <a:t> </a:t>
            </a:r>
            <a:r>
              <a:rPr spc="-25" dirty="0"/>
              <a:t>product</a:t>
            </a:r>
            <a:r>
              <a:rPr spc="-185" dirty="0"/>
              <a:t> </a:t>
            </a:r>
            <a:r>
              <a:rPr spc="-85" dirty="0"/>
              <a:t>within</a:t>
            </a:r>
            <a:r>
              <a:rPr spc="-220" dirty="0"/>
              <a:t> </a:t>
            </a:r>
            <a:r>
              <a:rPr spc="-25" dirty="0"/>
              <a:t>the </a:t>
            </a:r>
            <a:r>
              <a:rPr spc="-10" dirty="0"/>
              <a:t>constraints</a:t>
            </a:r>
            <a:r>
              <a:rPr spc="-170" dirty="0"/>
              <a:t> </a:t>
            </a:r>
            <a:r>
              <a:rPr spc="-100" dirty="0"/>
              <a:t>like</a:t>
            </a:r>
            <a:r>
              <a:rPr spc="-210" dirty="0"/>
              <a:t> </a:t>
            </a:r>
            <a:r>
              <a:rPr spc="-25" dirty="0"/>
              <a:t>budget</a:t>
            </a:r>
            <a:r>
              <a:rPr spc="-250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10" dirty="0"/>
              <a:t>deadlines.</a:t>
            </a:r>
          </a:p>
          <a:p>
            <a:pPr marL="12700" marR="989965">
              <a:lnSpc>
                <a:spcPct val="127499"/>
              </a:lnSpc>
              <a:spcBef>
                <a:spcPts val="975"/>
              </a:spcBef>
            </a:pPr>
            <a:r>
              <a:rPr spc="140" dirty="0">
                <a:latin typeface="Tahoma"/>
                <a:cs typeface="Tahoma"/>
              </a:rPr>
              <a:t>Developing</a:t>
            </a:r>
            <a:r>
              <a:rPr spc="-8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114" dirty="0">
                <a:latin typeface="Tahoma"/>
                <a:cs typeface="Tahoma"/>
              </a:rPr>
              <a:t> </a:t>
            </a:r>
            <a:r>
              <a:rPr spc="80" dirty="0">
                <a:latin typeface="Tahoma"/>
                <a:cs typeface="Tahoma"/>
              </a:rPr>
              <a:t>new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e-</a:t>
            </a:r>
            <a:r>
              <a:rPr spc="125" dirty="0">
                <a:latin typeface="Tahoma"/>
                <a:cs typeface="Tahoma"/>
              </a:rPr>
              <a:t>commerce</a:t>
            </a:r>
            <a:r>
              <a:rPr spc="-60" dirty="0">
                <a:latin typeface="Tahoma"/>
                <a:cs typeface="Tahoma"/>
              </a:rPr>
              <a:t> </a:t>
            </a:r>
            <a:r>
              <a:rPr spc="75" dirty="0">
                <a:latin typeface="Tahoma"/>
                <a:cs typeface="Tahoma"/>
              </a:rPr>
              <a:t>platform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within</a:t>
            </a:r>
            <a:r>
              <a:rPr spc="-9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65" dirty="0">
                <a:latin typeface="Tahoma"/>
                <a:cs typeface="Tahoma"/>
              </a:rPr>
              <a:t>specific </a:t>
            </a:r>
            <a:r>
              <a:rPr spc="70" dirty="0">
                <a:latin typeface="Tahoma"/>
                <a:cs typeface="Tahoma"/>
              </a:rPr>
              <a:t>timeframe</a:t>
            </a:r>
            <a:r>
              <a:rPr spc="-190" dirty="0">
                <a:latin typeface="Tahoma"/>
                <a:cs typeface="Tahoma"/>
              </a:rPr>
              <a:t> </a:t>
            </a:r>
            <a:r>
              <a:rPr spc="130" dirty="0">
                <a:latin typeface="Tahoma"/>
                <a:cs typeface="Tahoma"/>
              </a:rPr>
              <a:t>and</a:t>
            </a:r>
            <a:r>
              <a:rPr spc="-145" dirty="0">
                <a:latin typeface="Tahoma"/>
                <a:cs typeface="Tahoma"/>
              </a:rPr>
              <a:t> </a:t>
            </a:r>
            <a:r>
              <a:rPr spc="105" dirty="0">
                <a:latin typeface="Tahoma"/>
                <a:cs typeface="Tahoma"/>
              </a:rPr>
              <a:t>budget.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012" y="1125474"/>
            <a:ext cx="817308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95" dirty="0"/>
              <a:t> </a:t>
            </a:r>
            <a:r>
              <a:rPr dirty="0"/>
              <a:t>4Ps</a:t>
            </a:r>
            <a:r>
              <a:rPr spc="-65" dirty="0"/>
              <a:t> </a:t>
            </a:r>
            <a:r>
              <a:rPr dirty="0"/>
              <a:t>Matter</a:t>
            </a:r>
            <a:r>
              <a:rPr spc="-3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Management?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960943"/>
            <a:ext cx="10170160" cy="406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684530" indent="-229235">
              <a:lnSpc>
                <a:spcPct val="1155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30" dirty="0">
                <a:solidFill>
                  <a:srgbClr val="F0F3EF"/>
                </a:solidFill>
                <a:latin typeface="Tahoma"/>
                <a:cs typeface="Tahoma"/>
              </a:rPr>
              <a:t>People:</a:t>
            </a:r>
            <a:r>
              <a:rPr sz="2600" b="1" spc="-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Effective</a:t>
            </a:r>
            <a:r>
              <a:rPr sz="2600" spc="-1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F0F3EF"/>
                </a:solidFill>
                <a:latin typeface="Tahoma"/>
                <a:cs typeface="Tahoma"/>
              </a:rPr>
              <a:t>management</a:t>
            </a:r>
            <a:r>
              <a:rPr sz="260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sz="2600" spc="-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human</a:t>
            </a:r>
            <a:r>
              <a:rPr sz="2600" spc="-1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sz="260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50" dirty="0">
                <a:solidFill>
                  <a:srgbClr val="F0F3EF"/>
                </a:solidFill>
                <a:latin typeface="Tahoma"/>
                <a:cs typeface="Tahoma"/>
              </a:rPr>
              <a:t>a </a:t>
            </a:r>
            <a:r>
              <a:rPr sz="2600" spc="50" dirty="0">
                <a:solidFill>
                  <a:srgbClr val="F0F3EF"/>
                </a:solidFill>
                <a:latin typeface="Tahoma"/>
                <a:cs typeface="Tahoma"/>
              </a:rPr>
              <a:t>motivated</a:t>
            </a:r>
            <a:r>
              <a:rPr sz="2600" spc="-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60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efficient</a:t>
            </a:r>
            <a:r>
              <a:rPr sz="2600" spc="-6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team.</a:t>
            </a:r>
            <a:endParaRPr sz="2600">
              <a:latin typeface="Tahoma"/>
              <a:cs typeface="Tahoma"/>
            </a:endParaRPr>
          </a:p>
          <a:p>
            <a:pPr marL="241300" marR="5080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80" dirty="0">
                <a:solidFill>
                  <a:srgbClr val="F0F3EF"/>
                </a:solidFill>
                <a:latin typeface="Tahoma"/>
                <a:cs typeface="Tahoma"/>
              </a:rPr>
              <a:t>Product:</a:t>
            </a:r>
            <a:r>
              <a:rPr sz="2600" b="1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F0F3EF"/>
                </a:solidFill>
                <a:latin typeface="Tahoma"/>
                <a:cs typeface="Tahoma"/>
              </a:rPr>
              <a:t>Clear</a:t>
            </a:r>
            <a:r>
              <a:rPr sz="260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definition</a:t>
            </a:r>
            <a:r>
              <a:rPr sz="260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0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60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control</a:t>
            </a:r>
            <a:r>
              <a:rPr sz="2600" spc="-1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sz="2600" spc="-5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600" spc="-1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90" dirty="0">
                <a:solidFill>
                  <a:srgbClr val="F0F3EF"/>
                </a:solidFill>
                <a:latin typeface="Tahoma"/>
                <a:cs typeface="Tahoma"/>
              </a:rPr>
              <a:t>product</a:t>
            </a:r>
            <a:r>
              <a:rPr sz="260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F0F3EF"/>
                </a:solidFill>
                <a:latin typeface="Tahoma"/>
                <a:cs typeface="Tahoma"/>
              </a:rPr>
              <a:t>scope</a:t>
            </a:r>
            <a:r>
              <a:rPr sz="2600" spc="-18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100" dirty="0">
                <a:solidFill>
                  <a:srgbClr val="F0F3EF"/>
                </a:solidFill>
                <a:latin typeface="Tahoma"/>
                <a:cs typeface="Tahoma"/>
              </a:rPr>
              <a:t>lead</a:t>
            </a:r>
            <a:r>
              <a:rPr sz="260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35" dirty="0">
                <a:solidFill>
                  <a:srgbClr val="F0F3EF"/>
                </a:solidFill>
                <a:latin typeface="Tahoma"/>
                <a:cs typeface="Tahoma"/>
              </a:rPr>
              <a:t>to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successful</a:t>
            </a:r>
            <a:r>
              <a:rPr sz="2600" spc="12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F0F3EF"/>
                </a:solidFill>
                <a:latin typeface="Tahoma"/>
                <a:cs typeface="Tahoma"/>
              </a:rPr>
              <a:t>outcomes.</a:t>
            </a:r>
            <a:endParaRPr sz="2600">
              <a:latin typeface="Tahoma"/>
              <a:cs typeface="Tahoma"/>
            </a:endParaRPr>
          </a:p>
          <a:p>
            <a:pPr marL="241300" marR="118110" indent="-229235">
              <a:lnSpc>
                <a:spcPct val="115599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95" dirty="0">
                <a:solidFill>
                  <a:srgbClr val="F0F3EF"/>
                </a:solidFill>
                <a:latin typeface="Tahoma"/>
                <a:cs typeface="Tahoma"/>
              </a:rPr>
              <a:t>Process:</a:t>
            </a:r>
            <a:r>
              <a:rPr sz="2600" b="1" spc="-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265" dirty="0">
                <a:solidFill>
                  <a:srgbClr val="F0F3EF"/>
                </a:solidFill>
                <a:latin typeface="Tahoma"/>
                <a:cs typeface="Tahoma"/>
              </a:rPr>
              <a:t>A</a:t>
            </a:r>
            <a:r>
              <a:rPr sz="260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well-</a:t>
            </a:r>
            <a:r>
              <a:rPr sz="2600" spc="105" dirty="0">
                <a:solidFill>
                  <a:srgbClr val="F0F3EF"/>
                </a:solidFill>
                <a:latin typeface="Tahoma"/>
                <a:cs typeface="Tahoma"/>
              </a:rPr>
              <a:t>defined</a:t>
            </a:r>
            <a:r>
              <a:rPr sz="2600" spc="-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F0F3EF"/>
                </a:solidFill>
                <a:latin typeface="Tahoma"/>
                <a:cs typeface="Tahoma"/>
              </a:rPr>
              <a:t>process</a:t>
            </a:r>
            <a:r>
              <a:rPr sz="2600" spc="-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sz="2600" spc="-5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consistency,</a:t>
            </a:r>
            <a:r>
              <a:rPr sz="2600" spc="-10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quality,</a:t>
            </a:r>
            <a:r>
              <a:rPr sz="2600" spc="-19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timely</a:t>
            </a:r>
            <a:r>
              <a:rPr sz="260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F0F3EF"/>
                </a:solidFill>
                <a:latin typeface="Tahoma"/>
                <a:cs typeface="Tahoma"/>
              </a:rPr>
              <a:t>completion</a:t>
            </a:r>
            <a:r>
              <a:rPr sz="260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of</a:t>
            </a:r>
            <a:r>
              <a:rPr sz="2600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the</a:t>
            </a:r>
            <a:r>
              <a:rPr sz="2600" spc="-13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project.</a:t>
            </a:r>
            <a:endParaRPr sz="2600">
              <a:latin typeface="Tahoma"/>
              <a:cs typeface="Tahoma"/>
            </a:endParaRPr>
          </a:p>
          <a:p>
            <a:pPr marL="241300" marR="884555" indent="-229235">
              <a:lnSpc>
                <a:spcPct val="1155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0" dirty="0">
                <a:solidFill>
                  <a:srgbClr val="F0F3EF"/>
                </a:solidFill>
                <a:latin typeface="Tahoma"/>
                <a:cs typeface="Tahoma"/>
              </a:rPr>
              <a:t>Project:</a:t>
            </a:r>
            <a:r>
              <a:rPr sz="2600" b="1" spc="-8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Proper</a:t>
            </a:r>
            <a:r>
              <a:rPr sz="2600" spc="-6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45" dirty="0">
                <a:solidFill>
                  <a:srgbClr val="F0F3EF"/>
                </a:solidFill>
                <a:latin typeface="Tahoma"/>
                <a:cs typeface="Tahoma"/>
              </a:rPr>
              <a:t>project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F0F3EF"/>
                </a:solidFill>
                <a:latin typeface="Tahoma"/>
                <a:cs typeface="Tahoma"/>
              </a:rPr>
              <a:t>management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ensures</a:t>
            </a:r>
            <a:r>
              <a:rPr sz="2600" spc="-14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that</a:t>
            </a:r>
            <a:r>
              <a:rPr sz="2600" spc="-10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F0F3EF"/>
                </a:solidFill>
                <a:latin typeface="Tahoma"/>
                <a:cs typeface="Tahoma"/>
              </a:rPr>
              <a:t>goals</a:t>
            </a:r>
            <a:r>
              <a:rPr sz="2600" spc="-13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F0F3EF"/>
                </a:solidFill>
                <a:latin typeface="Tahoma"/>
                <a:cs typeface="Tahoma"/>
              </a:rPr>
              <a:t>and </a:t>
            </a:r>
            <a:r>
              <a:rPr sz="2600" spc="55" dirty="0">
                <a:solidFill>
                  <a:srgbClr val="F0F3EF"/>
                </a:solidFill>
                <a:latin typeface="Tahoma"/>
                <a:cs typeface="Tahoma"/>
              </a:rPr>
              <a:t>objectives</a:t>
            </a:r>
            <a:r>
              <a:rPr sz="2600" spc="-7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are</a:t>
            </a:r>
            <a:r>
              <a:rPr sz="260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met,</a:t>
            </a:r>
            <a:r>
              <a:rPr sz="2600" spc="-12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F0F3EF"/>
                </a:solidFill>
                <a:latin typeface="Tahoma"/>
                <a:cs typeface="Tahoma"/>
              </a:rPr>
              <a:t>and</a:t>
            </a:r>
            <a:r>
              <a:rPr sz="2600" spc="-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resources</a:t>
            </a:r>
            <a:r>
              <a:rPr sz="2600" spc="-7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F0F3EF"/>
                </a:solidFill>
                <a:latin typeface="Tahoma"/>
                <a:cs typeface="Tahoma"/>
              </a:rPr>
              <a:t>are</a:t>
            </a:r>
            <a:r>
              <a:rPr sz="2600" spc="-110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F0F3EF"/>
                </a:solidFill>
                <a:latin typeface="Tahoma"/>
                <a:cs typeface="Tahoma"/>
              </a:rPr>
              <a:t>utilized</a:t>
            </a:r>
            <a:r>
              <a:rPr sz="2600" spc="-145" dirty="0">
                <a:solidFill>
                  <a:srgbClr val="F0F3E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0F3EF"/>
                </a:solidFill>
                <a:latin typeface="Tahoma"/>
                <a:cs typeface="Tahoma"/>
              </a:rPr>
              <a:t>optimally.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453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Sitka Subheading</vt:lpstr>
      <vt:lpstr>Tahoma</vt:lpstr>
      <vt:lpstr>Trebuchet MS</vt:lpstr>
      <vt:lpstr>Verdana</vt:lpstr>
      <vt:lpstr>Office Theme</vt:lpstr>
      <vt:lpstr>PowerPoint Presentation</vt:lpstr>
      <vt:lpstr>The Management Spectrum (4Ps) in Software Engineering</vt:lpstr>
      <vt:lpstr>Management Spectrum</vt:lpstr>
      <vt:lpstr>Product</vt:lpstr>
      <vt:lpstr>Product:</vt:lpstr>
      <vt:lpstr>People</vt:lpstr>
      <vt:lpstr>Process</vt:lpstr>
      <vt:lpstr>Project</vt:lpstr>
      <vt:lpstr>Why 4Ps Matter in Management?</vt:lpstr>
      <vt:lpstr>How to Apply the 4Ps in Real-World Projects?</vt:lpstr>
      <vt:lpstr>Product: Crafting What the Customer Needs</vt:lpstr>
      <vt:lpstr>People</vt:lpstr>
      <vt:lpstr>Process</vt:lpstr>
      <vt:lpstr>Project</vt:lpstr>
      <vt:lpstr>Benefits of Understanding 4Ps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Mian Hanzla</dc:creator>
  <cp:lastModifiedBy>user</cp:lastModifiedBy>
  <cp:revision>2</cp:revision>
  <dcterms:created xsi:type="dcterms:W3CDTF">2025-01-07T13:46:48Z</dcterms:created>
  <dcterms:modified xsi:type="dcterms:W3CDTF">2025-01-08T04:09:22Z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2025-01-07T00:00:00Z</vt:filetime>
  </property>
  <property fmtid="{D5CDD505-2E9C-101B-9397-08002B2CF9AE}" pid="3" name="LastSaved">
    <vt:filetime>2025-01-07T00:00:00Z</vt:filetime>
  </property>
</Properties>
</file>