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eroplane dataset" id="{2FC3FDFC-B60F-44CA-92C7-D9C52F24D54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01A7-2926-4400-A5B6-D1E73ACE4E8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48236-0492-49BB-817B-8A96D6D03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96B7889-A8C2-4023-85C7-9C675A222A0D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891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564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0059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145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491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2496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300-05CF-4FF8-BF1C-E01E4043CBE9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4CB5-37E9-4C05-B274-BA0A41B79DA8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4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AD3A-0906-4589-94B1-7B568D12C56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A3D2-82BC-4B17-BA21-A6FAABCBB56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5324-6C95-4498-B6BF-18990B6C5E98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EBF3-A2EB-4C37-9DCD-51A5315E509E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1EDC-EF9D-4679-AF9F-213647E08AA8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7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E78D-6F04-4463-9CF5-922E08DEC42E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82B9-C149-4A2D-B204-B93154554B57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A12B-2938-4B23-8F40-060D33488D42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2767DB-FDD8-4A2A-B20A-4D91E575352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670ED6-DCA7-4418-A4E2-14C5D421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trans="81000" crackSpacing="22"/>
                    </a14:imgEffect>
                    <a14:imgEffect>
                      <a14:sharpenSoften amount="-25000"/>
                    </a14:imgEffect>
                    <a14:imgEffect>
                      <a14:brightnessContrast bright="-46000" contrast="-4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C74DA-80F7-CEF9-3BE9-E34D58F99E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Aeroplan Dataset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05AE3F-9025-3BAF-CE15-6615DCF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2911-ED2B-4E92-9693-C92F746B290B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E7EA13-2957-4D99-0CC8-29B98DB8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B4B280-0764-73C8-0614-CC820AD613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27263"/>
            <a:ext cx="7886700" cy="3262312"/>
          </a:xfrm>
        </p:spPr>
        <p:txBody>
          <a:bodyPr/>
          <a:lstStyle/>
          <a:p>
            <a:r>
              <a:rPr lang="en-US" dirty="0"/>
              <a:t>An Aeroplan dataset was given to calculate the best time to travel and this also captured the following: </a:t>
            </a:r>
          </a:p>
          <a:p>
            <a:r>
              <a:rPr lang="en-US" dirty="0"/>
              <a:t> best day of the month</a:t>
            </a:r>
          </a:p>
          <a:p>
            <a:r>
              <a:rPr lang="en-US" dirty="0"/>
              <a:t> best day of the week and</a:t>
            </a:r>
          </a:p>
          <a:p>
            <a:r>
              <a:rPr lang="en-US" dirty="0"/>
              <a:t>best time of the day to travel.</a:t>
            </a:r>
          </a:p>
        </p:txBody>
      </p:sp>
    </p:spTree>
    <p:extLst>
      <p:ext uri="{BB962C8B-B14F-4D97-AF65-F5344CB8AC3E}">
        <p14:creationId xmlns:p14="http://schemas.microsoft.com/office/powerpoint/2010/main" val="1493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8B93-202C-D737-2458-6C151F99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Best Month of the year to Travel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5AD2B6-4B20-1953-72E5-8E9CBFC4B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2125267"/>
            <a:ext cx="7494105" cy="36016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C7B2-C4FB-A6AF-5DC7-CE013B40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AD3A-0906-4589-94B1-7B568D12C56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C101F-25CE-EB69-44E5-6AFFEF2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trans="81000" crackSpacing="22"/>
                    </a14:imgEffect>
                    <a14:imgEffect>
                      <a14:sharpenSoften amount="-25000"/>
                    </a14:imgEffect>
                    <a14:imgEffect>
                      <a14:brightnessContrast bright="-46000" contrast="-4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D88-D024-E59A-8BCE-DD79A766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Best Day of the Week to Travel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BC400-B8D3-C613-AC6A-B5E28B591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4" y="2000250"/>
            <a:ext cx="6530009" cy="33991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35D5-F640-C4CE-2435-60E7ED3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AD3A-0906-4589-94B1-7B568D12C56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F1358-893A-C5C7-7BD7-486DE64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90DFF-ADF4-B0A6-6E1D-BC6B3F279974}"/>
              </a:ext>
            </a:extLst>
          </p:cNvPr>
          <p:cNvSpPr txBox="1"/>
          <p:nvPr/>
        </p:nvSpPr>
        <p:spPr>
          <a:xfrm>
            <a:off x="7056784" y="2248729"/>
            <a:ext cx="1729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Checking from the available data, Friday shows to be the best day of the month to travel by air in order to avoid delay</a:t>
            </a:r>
          </a:p>
        </p:txBody>
      </p:sp>
    </p:spTree>
    <p:extLst>
      <p:ext uri="{BB962C8B-B14F-4D97-AF65-F5344CB8AC3E}">
        <p14:creationId xmlns:p14="http://schemas.microsoft.com/office/powerpoint/2010/main" val="412253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trans="81000" crackSpacing="22"/>
                    </a14:imgEffect>
                    <a14:imgEffect>
                      <a14:sharpenSoften amount="-25000"/>
                    </a14:imgEffect>
                    <a14:imgEffect>
                      <a14:brightnessContrast bright="-46000" contrast="-4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E5F4-F975-A3D1-AC15-F3AD4196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AD3A-0906-4589-94B1-7B568D12C56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2947D-328E-C396-6B98-42C44970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E1AA63-D312-879C-EEF8-9443DB7308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88"/>
            <a:ext cx="7185025" cy="4043362"/>
          </a:xfrm>
        </p:spPr>
      </p:pic>
    </p:spTree>
    <p:extLst>
      <p:ext uri="{BB962C8B-B14F-4D97-AF65-F5344CB8AC3E}">
        <p14:creationId xmlns:p14="http://schemas.microsoft.com/office/powerpoint/2010/main" val="75405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298E4-32D8-919F-F656-F1B39E8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E78D-6F04-4463-9CF5-922E08DEC42E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26176-5AD7-7284-52CA-250D605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0ED6-DCA7-4418-A4E2-14C5D421FE02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E2FA6-DF53-A234-E9EF-BF7D93553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20242819">
            <a:off x="1257300" y="917575"/>
            <a:ext cx="7886700" cy="4435475"/>
          </a:xfrm>
        </p:spPr>
        <p:txBody>
          <a:bodyPr/>
          <a:lstStyle/>
          <a:p>
            <a:pPr algn="ctr"/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167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95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An Aeroplan Dataset</vt:lpstr>
      <vt:lpstr>Best Month of the year to Travel</vt:lpstr>
      <vt:lpstr>Best Day of the Week to Travel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Aeroplan Dataset</dc:title>
  <dc:creator>Oyindamola</dc:creator>
  <cp:lastModifiedBy>Oyindamola</cp:lastModifiedBy>
  <cp:revision>2</cp:revision>
  <dcterms:created xsi:type="dcterms:W3CDTF">2023-03-03T15:48:33Z</dcterms:created>
  <dcterms:modified xsi:type="dcterms:W3CDTF">2023-03-03T17:59:22Z</dcterms:modified>
</cp:coreProperties>
</file>