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9"/>
    <p:restoredTop sz="94719"/>
  </p:normalViewPr>
  <p:slideViewPr>
    <p:cSldViewPr snapToGrid="0" snapToObjects="1">
      <p:cViewPr varScale="1">
        <p:scale>
          <a:sx n="152" d="100"/>
          <a:sy n="152" d="100"/>
        </p:scale>
        <p:origin x="85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/>
              <a:t>Klikk for å redigere undertittelstil i malen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F5BD7-9077-BB45-A85A-F9C11F2DE67A}" type="datetimeFigureOut">
              <a:rPr lang="nb-NO" smtClean="0"/>
              <a:t>06.10.2020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60750-7E2A-ED47-8F2E-CBA23539D42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31123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e med bilde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b-NO"/>
              <a:t>Klikk på ikonet for å legge til et bilde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F5BD7-9077-BB45-A85A-F9C11F2DE67A}" type="datetimeFigureOut">
              <a:rPr lang="nb-NO" smtClean="0"/>
              <a:t>06.10.2020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60750-7E2A-ED47-8F2E-CBA23539D42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606403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F5BD7-9077-BB45-A85A-F9C11F2DE67A}" type="datetimeFigureOut">
              <a:rPr lang="nb-NO" smtClean="0"/>
              <a:t>06.10.2020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60750-7E2A-ED47-8F2E-CBA23539D42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4609395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tat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nb-NO"/>
              <a:t>Klikk for å redigere tekststiler i malen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F5BD7-9077-BB45-A85A-F9C11F2DE67A}" type="datetimeFigureOut">
              <a:rPr lang="nb-NO" smtClean="0"/>
              <a:t>06.10.2020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60750-7E2A-ED47-8F2E-CBA23539D420}" type="slidenum">
              <a:rPr lang="nb-NO" smtClean="0"/>
              <a:t>‹#›</a:t>
            </a:fld>
            <a:endParaRPr lang="nb-NO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640057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vnek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F5BD7-9077-BB45-A85A-F9C11F2DE67A}" type="datetimeFigureOut">
              <a:rPr lang="nb-NO" smtClean="0"/>
              <a:t>06.10.2020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60750-7E2A-ED47-8F2E-CBA23539D42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3543996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F5BD7-9077-BB45-A85A-F9C11F2DE67A}" type="datetimeFigureOut">
              <a:rPr lang="nb-NO" smtClean="0"/>
              <a:t>06.10.2020</a:t>
            </a:fld>
            <a:endParaRPr lang="nb-NO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60750-7E2A-ED47-8F2E-CBA23539D42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0508984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nner for 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b-NO"/>
              <a:t>Klikk på ikonet for å legge til et bilde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b-NO"/>
              <a:t>Klikk på ikonet for å legge til et bilde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b-NO"/>
              <a:t>Klikk på ikonet for å legge til et bilde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F5BD7-9077-BB45-A85A-F9C11F2DE67A}" type="datetimeFigureOut">
              <a:rPr lang="nb-NO" smtClean="0"/>
              <a:t>06.10.2020</a:t>
            </a:fld>
            <a:endParaRPr lang="nb-NO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60750-7E2A-ED47-8F2E-CBA23539D42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456315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F5BD7-9077-BB45-A85A-F9C11F2DE67A}" type="datetimeFigureOut">
              <a:rPr lang="nb-NO" smtClean="0"/>
              <a:t>06.10.2020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60750-7E2A-ED47-8F2E-CBA23539D42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307058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F5BD7-9077-BB45-A85A-F9C11F2DE67A}" type="datetimeFigureOut">
              <a:rPr lang="nb-NO" smtClean="0"/>
              <a:t>06.10.2020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60750-7E2A-ED47-8F2E-CBA23539D42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00190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F5BD7-9077-BB45-A85A-F9C11F2DE67A}" type="datetimeFigureOut">
              <a:rPr lang="nb-NO" smtClean="0"/>
              <a:t>06.10.2020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60750-7E2A-ED47-8F2E-CBA23539D42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777914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F5BD7-9077-BB45-A85A-F9C11F2DE67A}" type="datetimeFigureOut">
              <a:rPr lang="nb-NO" smtClean="0"/>
              <a:t>06.10.2020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60750-7E2A-ED47-8F2E-CBA23539D42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507041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F5BD7-9077-BB45-A85A-F9C11F2DE67A}" type="datetimeFigureOut">
              <a:rPr lang="nb-NO" smtClean="0"/>
              <a:t>06.10.2020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60750-7E2A-ED47-8F2E-CBA23539D42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488389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F5BD7-9077-BB45-A85A-F9C11F2DE67A}" type="datetimeFigureOut">
              <a:rPr lang="nb-NO" smtClean="0"/>
              <a:t>06.10.2020</a:t>
            </a:fld>
            <a:endParaRPr lang="nb-N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60750-7E2A-ED47-8F2E-CBA23539D42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59974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F5BD7-9077-BB45-A85A-F9C11F2DE67A}" type="datetimeFigureOut">
              <a:rPr lang="nb-NO" smtClean="0"/>
              <a:t>06.10.2020</a:t>
            </a:fld>
            <a:endParaRPr lang="nb-NO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60750-7E2A-ED47-8F2E-CBA23539D42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098600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F5BD7-9077-BB45-A85A-F9C11F2DE67A}" type="datetimeFigureOut">
              <a:rPr lang="nb-NO" smtClean="0"/>
              <a:t>06.10.2020</a:t>
            </a:fld>
            <a:endParaRPr lang="nb-NO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60750-7E2A-ED47-8F2E-CBA23539D42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530025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F5BD7-9077-BB45-A85A-F9C11F2DE67A}" type="datetimeFigureOut">
              <a:rPr lang="nb-NO" smtClean="0"/>
              <a:t>06.10.2020</a:t>
            </a:fld>
            <a:endParaRPr lang="nb-NO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60750-7E2A-ED47-8F2E-CBA23539D42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683281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b-NO"/>
              <a:t>Klikk på ikonet for å legge til et bilde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F5BD7-9077-BB45-A85A-F9C11F2DE67A}" type="datetimeFigureOut">
              <a:rPr lang="nb-NO" smtClean="0"/>
              <a:t>06.10.2020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60750-7E2A-ED47-8F2E-CBA23539D42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78999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96F5BD7-9077-BB45-A85A-F9C11F2DE67A}" type="datetimeFigureOut">
              <a:rPr lang="nb-NO" smtClean="0"/>
              <a:t>06.10.2020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560750-7E2A-ED47-8F2E-CBA23539D42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283083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BC11B5D-AAE9-B14F-93B5-DBBD613381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1"/>
            <a:ext cx="8825658" cy="2176244"/>
          </a:xfrm>
        </p:spPr>
        <p:txBody>
          <a:bodyPr/>
          <a:lstStyle/>
          <a:p>
            <a:r>
              <a:rPr lang="nb-NO" dirty="0"/>
              <a:t>Group 4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C1355B0D-C3C0-154E-9B53-7B503EA21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3909270"/>
            <a:ext cx="8825658" cy="1729530"/>
          </a:xfrm>
        </p:spPr>
        <p:txBody>
          <a:bodyPr>
            <a:normAutofit/>
          </a:bodyPr>
          <a:lstStyle/>
          <a:p>
            <a:r>
              <a:rPr lang="nb-NO" dirty="0" err="1"/>
              <a:t>gunnar</a:t>
            </a:r>
            <a:endParaRPr lang="nb-NO" dirty="0"/>
          </a:p>
          <a:p>
            <a:r>
              <a:rPr lang="nb-NO" dirty="0" err="1"/>
              <a:t>even</a:t>
            </a:r>
            <a:endParaRPr lang="nb-NO" dirty="0"/>
          </a:p>
          <a:p>
            <a:r>
              <a:rPr lang="nb-NO" dirty="0" err="1"/>
              <a:t>øyvind</a:t>
            </a:r>
            <a:endParaRPr lang="nb-NO" dirty="0"/>
          </a:p>
          <a:p>
            <a:r>
              <a:rPr lang="nb-NO" dirty="0" err="1"/>
              <a:t>øyvind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4122309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9086883-1CFD-EF4E-A201-086849DEA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Design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BBF4EEFE-14E2-4545-BEC1-D029BCEB9E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nb-NO" dirty="0"/>
              <a:t>Spring</a:t>
            </a:r>
          </a:p>
          <a:p>
            <a:endParaRPr lang="nb-NO" dirty="0"/>
          </a:p>
          <a:p>
            <a:endParaRPr lang="nb-NO" dirty="0"/>
          </a:p>
          <a:p>
            <a:r>
              <a:rPr lang="nb-NO" dirty="0"/>
              <a:t>Lombok</a:t>
            </a:r>
          </a:p>
          <a:p>
            <a:pPr lvl="1"/>
            <a:r>
              <a:rPr lang="nb-NO" dirty="0"/>
              <a:t>For getters and setters</a:t>
            </a:r>
          </a:p>
          <a:p>
            <a:endParaRPr lang="nb-NO" dirty="0"/>
          </a:p>
          <a:p>
            <a:endParaRPr lang="nb-NO" dirty="0"/>
          </a:p>
          <a:p>
            <a:endParaRPr lang="nb-NO" dirty="0"/>
          </a:p>
          <a:p>
            <a:endParaRPr lang="nb-NO" dirty="0"/>
          </a:p>
          <a:p>
            <a:r>
              <a:rPr lang="nb-NO" dirty="0"/>
              <a:t>H2</a:t>
            </a:r>
          </a:p>
          <a:p>
            <a:pPr lvl="1"/>
            <a:r>
              <a:rPr lang="nb-NO" dirty="0"/>
              <a:t>Database </a:t>
            </a:r>
            <a:r>
              <a:rPr lang="nb-NO" dirty="0" err="1"/>
              <a:t>engine</a:t>
            </a:r>
            <a:endParaRPr lang="nb-NO" dirty="0"/>
          </a:p>
          <a:p>
            <a:pPr lvl="1"/>
            <a:r>
              <a:rPr lang="nb-NO" dirty="0"/>
              <a:t>Works </a:t>
            </a:r>
            <a:r>
              <a:rPr lang="nb-NO" dirty="0" err="1"/>
              <a:t>well</a:t>
            </a:r>
            <a:r>
              <a:rPr lang="nb-NO" dirty="0"/>
              <a:t> </a:t>
            </a:r>
            <a:r>
              <a:rPr lang="nb-NO" dirty="0" err="1"/>
              <a:t>with</a:t>
            </a:r>
            <a:r>
              <a:rPr lang="nb-NO" dirty="0"/>
              <a:t> Spring</a:t>
            </a:r>
          </a:p>
          <a:p>
            <a:pPr lvl="1"/>
            <a:r>
              <a:rPr lang="nb-NO" dirty="0" err="1"/>
              <a:t>Relation</a:t>
            </a:r>
            <a:r>
              <a:rPr lang="nb-NO" dirty="0"/>
              <a:t> database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535EFD2F-0FA7-4048-B8E7-55540353B2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0358" y="1439771"/>
            <a:ext cx="6031345" cy="817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C2D1073A-700F-9D4F-A464-030FD023CA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7170" y="2456971"/>
            <a:ext cx="4160240" cy="2320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BDC6C93C-895D-3744-B2F1-5B68F7730F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6582" y="5067965"/>
            <a:ext cx="5321417" cy="1347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280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2D7AEC5A-B1EF-7643-9556-0556CED74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Implementation</a:t>
            </a:r>
            <a:endParaRPr lang="nb-NO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9AEFA54C-9831-F347-A228-5E48BEA9FD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/>
              <a:t>Structure</a:t>
            </a:r>
            <a:endParaRPr lang="nb-NO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B15626D-F192-7349-AFB3-14891B7945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8012" y="609601"/>
            <a:ext cx="4792546" cy="5871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5680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34F9718E-2EFE-3849-89AF-6002A3ABD0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/>
              <a:t>AuditModel</a:t>
            </a:r>
            <a:endParaRPr lang="nb-NO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3B440F0E-70C0-4146-897C-D3FB420E13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4319" y="1600150"/>
            <a:ext cx="7858352" cy="4158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54693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596FF1F6-CCC2-484E-8AB5-2E8977F579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Controllers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EBBCEB10-A0E8-6E47-A80E-BCA02FE3AD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1822" y="2768901"/>
            <a:ext cx="8023996" cy="3648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F8D178BC-E5C4-F248-9ADB-349DB03820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1822" y="853096"/>
            <a:ext cx="8023997" cy="1746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63484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AED976D-DAE2-8042-91CB-B3CA21942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5DA3EE9B-A795-6746-85E8-F9ACD8277D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/>
              <a:t>Roles</a:t>
            </a:r>
            <a:endParaRPr lang="nb-NO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BA2E6A5C-1F40-0B49-A316-8EA139768B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1884" y="1853247"/>
            <a:ext cx="4392716" cy="2928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23784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A777CFA1-72DF-0844-B342-911438864A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/>
              <a:t>Entities</a:t>
            </a:r>
            <a:endParaRPr lang="nb-NO" dirty="0"/>
          </a:p>
          <a:p>
            <a:endParaRPr lang="nb-NO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E9AFD342-A9A2-B749-B714-48B5E95FF8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4734" y="390986"/>
            <a:ext cx="5037104" cy="5857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94514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8AD6CF6-4290-8043-A565-99DA95149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2C0EE072-83C6-4943-B514-3A75572FA3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/>
              <a:t>Repository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6024812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{51829653-C332-8848-9324-C255B146A44D}tf10001062</Template>
  <TotalTime>22</TotalTime>
  <Words>29</Words>
  <Application>Microsoft Macintosh PowerPoint</Application>
  <PresentationFormat>Widescreen</PresentationFormat>
  <Paragraphs>26</Paragraphs>
  <Slides>8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3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Ion</vt:lpstr>
      <vt:lpstr>Group 4</vt:lpstr>
      <vt:lpstr>Design</vt:lpstr>
      <vt:lpstr>Implementation</vt:lpstr>
      <vt:lpstr>PowerPoint-presentasjon</vt:lpstr>
      <vt:lpstr>PowerPoint-presentasjon</vt:lpstr>
      <vt:lpstr>PowerPoint-presentasjon</vt:lpstr>
      <vt:lpstr>PowerPoint-presentasjon</vt:lpstr>
      <vt:lpstr>PowerPoint-presentasjon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4</dc:title>
  <dc:creator>Gunnar Fimreite Kleiven</dc:creator>
  <cp:lastModifiedBy>Gunnar Fimreite Kleiven</cp:lastModifiedBy>
  <cp:revision>3</cp:revision>
  <dcterms:created xsi:type="dcterms:W3CDTF">2020-10-06T08:49:50Z</dcterms:created>
  <dcterms:modified xsi:type="dcterms:W3CDTF">2020-10-06T09:12:40Z</dcterms:modified>
</cp:coreProperties>
</file>