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12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40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93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0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399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089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563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0705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019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79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70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83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997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86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002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328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899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830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C11B5D-AAE9-B14F-93B5-DBBD6133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76244"/>
          </a:xfrm>
        </p:spPr>
        <p:txBody>
          <a:bodyPr/>
          <a:lstStyle/>
          <a:p>
            <a:r>
              <a:rPr lang="nb-NO" dirty="0"/>
              <a:t>Group 4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1355B0D-C3C0-154E-9B53-7B503EA2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09270"/>
            <a:ext cx="8825658" cy="1729530"/>
          </a:xfrm>
        </p:spPr>
        <p:txBody>
          <a:bodyPr>
            <a:normAutofit/>
          </a:bodyPr>
          <a:lstStyle/>
          <a:p>
            <a:r>
              <a:rPr lang="nb-NO" dirty="0" err="1"/>
              <a:t>gunnar</a:t>
            </a:r>
            <a:endParaRPr lang="nb-NO" dirty="0"/>
          </a:p>
          <a:p>
            <a:r>
              <a:rPr lang="nb-NO" dirty="0" err="1"/>
              <a:t>even</a:t>
            </a:r>
            <a:endParaRPr lang="nb-NO" dirty="0"/>
          </a:p>
          <a:p>
            <a:r>
              <a:rPr lang="nb-NO" dirty="0" err="1"/>
              <a:t>øyvind</a:t>
            </a:r>
            <a:endParaRPr lang="nb-NO" dirty="0"/>
          </a:p>
          <a:p>
            <a:r>
              <a:rPr lang="nb-NO" dirty="0" err="1"/>
              <a:t>øyvind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230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086883-1CFD-EF4E-A201-086849DE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F4EEFE-14E2-4545-BEC1-D029BCEB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Spring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Lombok</a:t>
            </a:r>
          </a:p>
          <a:p>
            <a:pPr lvl="1"/>
            <a:r>
              <a:rPr lang="nb-NO" dirty="0"/>
              <a:t>For getters and setters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H2</a:t>
            </a:r>
          </a:p>
          <a:p>
            <a:pPr lvl="1"/>
            <a:r>
              <a:rPr lang="nb-NO" dirty="0"/>
              <a:t>Database </a:t>
            </a:r>
            <a:r>
              <a:rPr lang="nb-NO" dirty="0" err="1"/>
              <a:t>engine</a:t>
            </a:r>
            <a:endParaRPr lang="nb-NO" dirty="0"/>
          </a:p>
          <a:p>
            <a:pPr lvl="1"/>
            <a:r>
              <a:rPr lang="nb-NO" dirty="0"/>
              <a:t>Works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Spring</a:t>
            </a:r>
          </a:p>
          <a:p>
            <a:pPr lvl="1"/>
            <a:r>
              <a:rPr lang="nb-NO" dirty="0" err="1"/>
              <a:t>Relation</a:t>
            </a:r>
            <a:r>
              <a:rPr lang="nb-NO" dirty="0"/>
              <a:t> database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5EFD2F-0FA7-4048-B8E7-55540353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58" y="1439771"/>
            <a:ext cx="6031345" cy="81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D1073A-700F-9D4F-A464-030FD023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170" y="2456971"/>
            <a:ext cx="4160240" cy="23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DC6C93C-895D-3744-B2F1-5B68F773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5067965"/>
            <a:ext cx="5321417" cy="13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7AEC5A-B1EF-7643-9556-0556CED7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Implementation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EFA54C-9831-F347-A228-5E48BEA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Structure</a:t>
            </a:r>
            <a:endParaRPr lang="nb-N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15626D-F192-7349-AFB3-14891B79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12" y="609601"/>
            <a:ext cx="4792546" cy="58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F9718E-2EFE-3849-89AF-6002A3AB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AuditModel</a:t>
            </a:r>
            <a:endParaRPr lang="nb-NO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440F0E-70C0-4146-897C-D3FB420E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19" y="1600150"/>
            <a:ext cx="7858352" cy="415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6FF1F6-CCC2-484E-8AB5-2E8977F5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Controllers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BCEB10-A0E8-6E47-A80E-BCA02FE3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22" y="2768901"/>
            <a:ext cx="8023996" cy="364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8D178BC-E5C4-F248-9ADB-349DB038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22" y="853096"/>
            <a:ext cx="8023997" cy="17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ED976D-DAE2-8042-91CB-B3CA2194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A3EE9B-A795-6746-85E8-F9ACD827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Roles</a:t>
            </a:r>
            <a:endParaRPr lang="nb-N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2E6A5C-1F40-0B49-A316-8EA13976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84" y="1853247"/>
            <a:ext cx="4392716" cy="292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7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77CFA1-72DF-0844-B342-91143886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Entities</a:t>
            </a:r>
            <a:endParaRPr lang="nb-NO" dirty="0"/>
          </a:p>
          <a:p>
            <a:endParaRPr lang="nb-NO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AFD342-A9A2-B749-B714-48B5E95F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35" y="964484"/>
            <a:ext cx="4543922" cy="52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9AAC0BF-7694-554B-B235-B748F335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84" y="3541738"/>
            <a:ext cx="3192794" cy="321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1548D6A-E7FA-474B-8125-7AD31D6AD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84" y="97389"/>
            <a:ext cx="3192794" cy="33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5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AD6CF6-4290-8043-A565-99DA9514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0EE072-83C6-4943-B514-3A75572F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Repository</a:t>
            </a:r>
            <a:endParaRPr lang="nb-N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785185-1BF0-634C-AC75-B42FACBF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75" y="2120945"/>
            <a:ext cx="7828790" cy="28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81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{51829653-C332-8848-9324-C255B146A44D}tf10001062</Template>
  <TotalTime>36</TotalTime>
  <Words>29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4</vt:lpstr>
      <vt:lpstr>Design</vt:lpstr>
      <vt:lpstr>Implementation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Gunnar Fimreite Kleiven</dc:creator>
  <cp:lastModifiedBy>Gunnar Fimreite Kleiven</cp:lastModifiedBy>
  <cp:revision>5</cp:revision>
  <dcterms:created xsi:type="dcterms:W3CDTF">2020-10-06T08:49:50Z</dcterms:created>
  <dcterms:modified xsi:type="dcterms:W3CDTF">2020-10-06T09:26:16Z</dcterms:modified>
</cp:coreProperties>
</file>