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011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796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09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48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04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061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55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170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7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88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965B3-A275-0B44-A77D-DB80937F6961}" type="datetimeFigureOut">
              <a:rPr lang="en-US" smtClean="0"/>
              <a:t>12/12/18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8F7C3C-1C64-1544-927A-EAD13E7F2A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15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872" y="0"/>
            <a:ext cx="6922597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736372" y="5203373"/>
            <a:ext cx="189411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CNN + PPD</a:t>
            </a:r>
          </a:p>
          <a:p>
            <a:pPr algn="ctr"/>
            <a:r>
              <a:rPr lang="en-US" sz="2000" dirty="0" smtClean="0"/>
              <a:t>(</a:t>
            </a:r>
            <a:r>
              <a:rPr lang="pt-BR" sz="2000" dirty="0" smtClean="0"/>
              <a:t>0.415, 0.175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890658" y="4141542"/>
            <a:ext cx="209478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Just CNN</a:t>
            </a:r>
          </a:p>
          <a:p>
            <a:pPr algn="ctr"/>
            <a:r>
              <a:rPr lang="en-US" sz="2000" dirty="0" smtClean="0"/>
              <a:t>(</a:t>
            </a:r>
            <a:r>
              <a:rPr lang="pt-BR" sz="2000" dirty="0" smtClean="0"/>
              <a:t>0.788, 0.134</a:t>
            </a:r>
            <a:r>
              <a:rPr lang="en-US" sz="2000" dirty="0" smtClean="0"/>
              <a:t>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49911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4900" y="0"/>
            <a:ext cx="7440761" cy="6858000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6085006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74900" y="4592549"/>
            <a:ext cx="7440761" cy="205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374899" y="2286001"/>
            <a:ext cx="7440761" cy="205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364625" y="10276"/>
            <a:ext cx="7440761" cy="205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385175" y="6837452"/>
            <a:ext cx="7440761" cy="2054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9805386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395449" y="0"/>
            <a:ext cx="0" cy="685800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354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/>
          <p:cNvGrpSpPr/>
          <p:nvPr/>
        </p:nvGrpSpPr>
        <p:grpSpPr>
          <a:xfrm>
            <a:off x="7444126" y="0"/>
            <a:ext cx="3406443" cy="6367889"/>
            <a:chOff x="7444126" y="0"/>
            <a:chExt cx="3406443" cy="6367889"/>
          </a:xfrm>
        </p:grpSpPr>
        <p:sp>
          <p:nvSpPr>
            <p:cNvPr id="33" name="Rectangle 32"/>
            <p:cNvSpPr/>
            <p:nvPr/>
          </p:nvSpPr>
          <p:spPr>
            <a:xfrm>
              <a:off x="8477238" y="857502"/>
              <a:ext cx="2373331" cy="28767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Conv2D (3,3)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8730228" y="0"/>
              <a:ext cx="1857058" cy="585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NOT</a:t>
              </a:r>
              <a:r>
                <a:rPr lang="en-US" dirty="0" smtClean="0">
                  <a:solidFill>
                    <a:schemeClr val="tx1"/>
                  </a:solidFill>
                </a:rPr>
                <a:t> Permuted Image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739210" y="1902044"/>
              <a:ext cx="1828800" cy="28767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MaxPool</a:t>
              </a:r>
              <a:r>
                <a:rPr lang="en-US" dirty="0" smtClean="0">
                  <a:solidFill>
                    <a:schemeClr val="tx1"/>
                  </a:solidFill>
                </a:rPr>
                <a:t> (2,2)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 rot="16200000">
              <a:off x="6978472" y="1007506"/>
              <a:ext cx="1302252" cy="370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PhaseLayer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8477238" y="1379773"/>
              <a:ext cx="2373331" cy="28767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Conv2D (3,3)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8739211" y="2424315"/>
              <a:ext cx="1828800" cy="28767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Dropout 0.25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6" name="Rectangle 65"/>
            <p:cNvSpPr/>
            <p:nvPr/>
          </p:nvSpPr>
          <p:spPr>
            <a:xfrm>
              <a:off x="8736637" y="2946586"/>
              <a:ext cx="1828800" cy="28767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Conv2D (3,3)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8933570" y="3991128"/>
              <a:ext cx="1371600" cy="287676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MaxPool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>
              <a:off x="9650648" y="5845617"/>
              <a:ext cx="0" cy="2345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Rectangle 77"/>
            <p:cNvSpPr/>
            <p:nvPr/>
          </p:nvSpPr>
          <p:spPr>
            <a:xfrm>
              <a:off x="8736637" y="3468857"/>
              <a:ext cx="1828800" cy="28767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Conv2D (3,3) 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8933570" y="4513399"/>
              <a:ext cx="1371600" cy="28767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Dropout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8432703" y="5035670"/>
              <a:ext cx="2373331" cy="2876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512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9183903" y="6080213"/>
              <a:ext cx="870927" cy="2876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8432702" y="5557941"/>
              <a:ext cx="2373331" cy="287676"/>
            </a:xfrm>
            <a:prstGeom prst="rect">
              <a:avLst/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Dropout 0.5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650648" y="600070"/>
              <a:ext cx="0" cy="2345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/>
            <p:cNvCxnSpPr/>
            <p:nvPr/>
          </p:nvCxnSpPr>
          <p:spPr>
            <a:xfrm>
              <a:off x="9650648" y="1134899"/>
              <a:ext cx="0" cy="2345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>
              <a:off x="9650648" y="1659454"/>
              <a:ext cx="0" cy="2345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9650648" y="2184009"/>
              <a:ext cx="0" cy="2345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9650648" y="2708564"/>
              <a:ext cx="0" cy="2345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/>
            <p:nvPr/>
          </p:nvCxnSpPr>
          <p:spPr>
            <a:xfrm>
              <a:off x="9650648" y="3233119"/>
              <a:ext cx="0" cy="2345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9650648" y="3757674"/>
              <a:ext cx="0" cy="2345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>
              <a:off x="9650648" y="4271955"/>
              <a:ext cx="0" cy="2345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9650648" y="4796510"/>
              <a:ext cx="0" cy="2345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>
              <a:off x="9650648" y="5321065"/>
              <a:ext cx="0" cy="2345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7889640" y="504233"/>
              <a:ext cx="420813" cy="413645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7" name="Oval 96"/>
            <p:cNvSpPr/>
            <p:nvPr/>
          </p:nvSpPr>
          <p:spPr>
            <a:xfrm>
              <a:off x="7889640" y="1016604"/>
              <a:ext cx="420813" cy="413645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8" name="Oval 97"/>
            <p:cNvSpPr/>
            <p:nvPr/>
          </p:nvSpPr>
          <p:spPr>
            <a:xfrm>
              <a:off x="7889640" y="1541547"/>
              <a:ext cx="420813" cy="413645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99" name="Oval 98"/>
            <p:cNvSpPr/>
            <p:nvPr/>
          </p:nvSpPr>
          <p:spPr>
            <a:xfrm>
              <a:off x="7889640" y="3143593"/>
              <a:ext cx="420813" cy="413645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0" name="Oval 99"/>
            <p:cNvSpPr/>
            <p:nvPr/>
          </p:nvSpPr>
          <p:spPr>
            <a:xfrm>
              <a:off x="7889640" y="3702533"/>
              <a:ext cx="420813" cy="413645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4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1" name="Oval 100"/>
            <p:cNvSpPr/>
            <p:nvPr/>
          </p:nvSpPr>
          <p:spPr>
            <a:xfrm>
              <a:off x="7889640" y="5194717"/>
              <a:ext cx="420813" cy="413645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03" name="Straight Arrow Connector 102"/>
            <p:cNvCxnSpPr/>
            <p:nvPr/>
          </p:nvCxnSpPr>
          <p:spPr>
            <a:xfrm>
              <a:off x="8318311" y="3902502"/>
              <a:ext cx="1279121" cy="556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8318908" y="1246632"/>
              <a:ext cx="1279121" cy="556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>
              <a:off x="8330426" y="1780527"/>
              <a:ext cx="1279121" cy="556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>
              <a:off x="8340245" y="3345353"/>
              <a:ext cx="1279121" cy="556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>
              <a:off x="8331001" y="713686"/>
              <a:ext cx="1279121" cy="556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8294009" y="5460340"/>
              <a:ext cx="1279121" cy="5564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Group 111"/>
          <p:cNvGrpSpPr/>
          <p:nvPr/>
        </p:nvGrpSpPr>
        <p:grpSpPr>
          <a:xfrm>
            <a:off x="2289993" y="541852"/>
            <a:ext cx="3270887" cy="2494048"/>
            <a:chOff x="2289993" y="541852"/>
            <a:chExt cx="3270887" cy="2494048"/>
          </a:xfrm>
        </p:grpSpPr>
        <p:sp>
          <p:nvSpPr>
            <p:cNvPr id="4" name="Rectangle 3"/>
            <p:cNvSpPr/>
            <p:nvPr/>
          </p:nvSpPr>
          <p:spPr>
            <a:xfrm>
              <a:off x="3187549" y="1465668"/>
              <a:ext cx="2373331" cy="2876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800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3703822" y="541852"/>
              <a:ext cx="1335639" cy="5856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Permuted Image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3693552" y="2102665"/>
              <a:ext cx="1361323" cy="2876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  <a:r>
                <a:rPr lang="en-US" dirty="0" smtClean="0">
                  <a:solidFill>
                    <a:schemeClr val="tx1"/>
                  </a:solidFill>
                </a:rPr>
                <a:t>00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958111" y="2748224"/>
              <a:ext cx="832204" cy="287676"/>
            </a:xfrm>
            <a:prstGeom prst="rect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10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5" idx="2"/>
              <a:endCxn id="4" idx="0"/>
            </p:cNvCxnSpPr>
            <p:nvPr/>
          </p:nvCxnSpPr>
          <p:spPr>
            <a:xfrm>
              <a:off x="4371642" y="1127478"/>
              <a:ext cx="2573" cy="338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4371641" y="1764046"/>
              <a:ext cx="2573" cy="338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369068" y="2401472"/>
              <a:ext cx="2573" cy="3381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3089947" y="1291009"/>
              <a:ext cx="1279121" cy="556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/>
            <p:nvPr/>
          </p:nvCxnSpPr>
          <p:spPr>
            <a:xfrm>
              <a:off x="3110496" y="1907459"/>
              <a:ext cx="1262419" cy="5134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3110496" y="2536529"/>
              <a:ext cx="1259851" cy="7927"/>
            </a:xfrm>
            <a:prstGeom prst="straightConnector1">
              <a:avLst/>
            </a:prstGeom>
            <a:ln w="19050">
              <a:solidFill>
                <a:schemeClr val="accent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6200000">
              <a:off x="1824339" y="1699931"/>
              <a:ext cx="1302252" cy="37094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>
                  <a:solidFill>
                    <a:schemeClr val="tx1"/>
                  </a:solidFill>
                </a:rPr>
                <a:t>PhaseLayer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9" name="Oval 108"/>
            <p:cNvSpPr/>
            <p:nvPr/>
          </p:nvSpPr>
          <p:spPr>
            <a:xfrm>
              <a:off x="2671869" y="1111306"/>
              <a:ext cx="420813" cy="413645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0" name="Oval 109"/>
            <p:cNvSpPr/>
            <p:nvPr/>
          </p:nvSpPr>
          <p:spPr>
            <a:xfrm>
              <a:off x="2671869" y="1685321"/>
              <a:ext cx="420813" cy="413645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1" name="Oval 110"/>
            <p:cNvSpPr/>
            <p:nvPr/>
          </p:nvSpPr>
          <p:spPr>
            <a:xfrm>
              <a:off x="2692417" y="2261634"/>
              <a:ext cx="420813" cy="413645"/>
            </a:xfrm>
            <a:prstGeom prst="ellipse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917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62</Words>
  <Application>Microsoft Macintosh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Calibri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21</cp:revision>
  <dcterms:created xsi:type="dcterms:W3CDTF">2018-11-10T19:30:13Z</dcterms:created>
  <dcterms:modified xsi:type="dcterms:W3CDTF">2018-12-13T04:30:11Z</dcterms:modified>
</cp:coreProperties>
</file>