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743185" y="0"/>
            <a:ext cx="7195329" cy="5143499"/>
          </a:xfrm>
          <a:prstGeom prst="rect">
            <a:avLst/>
          </a:prstGeom>
          <a:noFill/>
          <a:ln>
            <a:noFill/>
          </a:ln>
        </p:spPr>
      </p:pic>
      <p:sp>
        <p:nvSpPr>
          <p:cNvPr id="55" name="Google Shape;55;p13"/>
          <p:cNvSpPr txBox="1"/>
          <p:nvPr/>
        </p:nvSpPr>
        <p:spPr>
          <a:xfrm>
            <a:off x="1781050" y="46100"/>
            <a:ext cx="1334400" cy="3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7. Key Partners</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900"/>
              <a:t>Google Cloud Platform </a:t>
            </a:r>
            <a:r>
              <a:rPr lang="en" sz="900"/>
              <a:t>- APIs e.g </a:t>
            </a:r>
            <a:r>
              <a:rPr i="1" lang="en" sz="900"/>
              <a:t>Ads</a:t>
            </a:r>
            <a:r>
              <a:rPr lang="en" sz="900"/>
              <a:t> and </a:t>
            </a:r>
            <a:r>
              <a:rPr i="1" lang="en" sz="900"/>
              <a:t>Talent.</a:t>
            </a:r>
            <a:endParaRPr i="1" sz="900"/>
          </a:p>
          <a:p>
            <a:pPr indent="0" lvl="0" marL="0" rtl="0" algn="l">
              <a:spcBef>
                <a:spcPts val="0"/>
              </a:spcBef>
              <a:spcAft>
                <a:spcPts val="0"/>
              </a:spcAft>
              <a:buNone/>
            </a:pPr>
            <a:r>
              <a:t/>
            </a:r>
            <a:endParaRPr sz="900"/>
          </a:p>
          <a:p>
            <a:pPr indent="0" lvl="0" marL="0" rtl="0" algn="l">
              <a:spcBef>
                <a:spcPts val="0"/>
              </a:spcBef>
              <a:spcAft>
                <a:spcPts val="0"/>
              </a:spcAft>
              <a:buNone/>
            </a:pPr>
            <a:r>
              <a:rPr b="1" lang="en" sz="900"/>
              <a:t>GoDaddy</a:t>
            </a:r>
            <a:r>
              <a:rPr lang="en" sz="900"/>
              <a:t> - </a:t>
            </a:r>
            <a:endParaRPr sz="900"/>
          </a:p>
          <a:p>
            <a:pPr indent="0" lvl="0" marL="0" rtl="0" algn="l">
              <a:spcBef>
                <a:spcPts val="0"/>
              </a:spcBef>
              <a:spcAft>
                <a:spcPts val="0"/>
              </a:spcAft>
              <a:buNone/>
            </a:pPr>
            <a:r>
              <a:rPr lang="en" sz="900"/>
              <a:t>Domain and Websit</a:t>
            </a:r>
            <a:r>
              <a:rPr lang="en" sz="900"/>
              <a:t>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n" sz="900">
                <a:solidFill>
                  <a:schemeClr val="dk1"/>
                </a:solidFill>
              </a:rPr>
              <a:t>Stripe- </a:t>
            </a:r>
            <a:r>
              <a:rPr lang="en" sz="900">
                <a:solidFill>
                  <a:schemeClr val="dk1"/>
                </a:solidFill>
              </a:rPr>
              <a:t>Money Transactions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Social media log-in / sign-up via Facebook, LinkedIn, Google etc</a:t>
            </a:r>
            <a:endParaRPr sz="900">
              <a:solidFill>
                <a:schemeClr val="dk1"/>
              </a:solidFill>
            </a:endParaRPr>
          </a:p>
        </p:txBody>
      </p:sp>
      <p:sp>
        <p:nvSpPr>
          <p:cNvPr id="56" name="Google Shape;56;p13"/>
          <p:cNvSpPr txBox="1"/>
          <p:nvPr/>
        </p:nvSpPr>
        <p:spPr>
          <a:xfrm>
            <a:off x="3210450" y="46100"/>
            <a:ext cx="1296000" cy="19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8. Key Activities</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lang="en" sz="900"/>
              <a:t>- Marketing</a:t>
            </a:r>
            <a:endParaRPr sz="900"/>
          </a:p>
          <a:p>
            <a:pPr indent="0" lvl="0" marL="0" rtl="0" algn="l">
              <a:spcBef>
                <a:spcPts val="0"/>
              </a:spcBef>
              <a:spcAft>
                <a:spcPts val="0"/>
              </a:spcAft>
              <a:buNone/>
            </a:pPr>
            <a:r>
              <a:rPr lang="en" sz="900"/>
              <a:t>- Sales</a:t>
            </a:r>
            <a:endParaRPr sz="900"/>
          </a:p>
          <a:p>
            <a:pPr indent="0" lvl="0" marL="0" rtl="0" algn="l">
              <a:spcBef>
                <a:spcPts val="0"/>
              </a:spcBef>
              <a:spcAft>
                <a:spcPts val="0"/>
              </a:spcAft>
              <a:buNone/>
            </a:pPr>
            <a:r>
              <a:rPr lang="en" sz="900"/>
              <a:t>- Design</a:t>
            </a:r>
            <a:endParaRPr sz="900"/>
          </a:p>
          <a:p>
            <a:pPr indent="0" lvl="0" marL="0" rtl="0" algn="l">
              <a:spcBef>
                <a:spcPts val="0"/>
              </a:spcBef>
              <a:spcAft>
                <a:spcPts val="0"/>
              </a:spcAft>
              <a:buNone/>
            </a:pPr>
            <a:r>
              <a:rPr lang="en" sz="900"/>
              <a:t>- Operations</a:t>
            </a:r>
            <a:endParaRPr sz="900"/>
          </a:p>
          <a:p>
            <a:pPr indent="0" lvl="0" marL="0" rtl="0" algn="l">
              <a:spcBef>
                <a:spcPts val="0"/>
              </a:spcBef>
              <a:spcAft>
                <a:spcPts val="0"/>
              </a:spcAft>
              <a:buNone/>
            </a:pPr>
            <a:r>
              <a:rPr lang="en" sz="900"/>
              <a:t>- Distribution</a:t>
            </a:r>
            <a:endParaRPr sz="900"/>
          </a:p>
        </p:txBody>
      </p:sp>
      <p:sp>
        <p:nvSpPr>
          <p:cNvPr id="57" name="Google Shape;57;p13"/>
          <p:cNvSpPr txBox="1"/>
          <p:nvPr/>
        </p:nvSpPr>
        <p:spPr>
          <a:xfrm>
            <a:off x="3210450" y="1990025"/>
            <a:ext cx="1334400" cy="20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6. Key Resources</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900"/>
              <a:t>MongoDb</a:t>
            </a:r>
            <a:r>
              <a:rPr lang="en" sz="900"/>
              <a:t> - Database</a:t>
            </a:r>
            <a:endParaRPr sz="900"/>
          </a:p>
          <a:p>
            <a:pPr indent="0" lvl="0" marL="0" rtl="0" algn="l">
              <a:spcBef>
                <a:spcPts val="0"/>
              </a:spcBef>
              <a:spcAft>
                <a:spcPts val="0"/>
              </a:spcAft>
              <a:buNone/>
            </a:pPr>
            <a:r>
              <a:rPr b="1" lang="en" sz="900"/>
              <a:t>Node Express Js</a:t>
            </a:r>
            <a:r>
              <a:rPr lang="en" sz="900"/>
              <a:t> - Backend</a:t>
            </a:r>
            <a:endParaRPr sz="900"/>
          </a:p>
          <a:p>
            <a:pPr indent="0" lvl="0" marL="0" rtl="0" algn="l">
              <a:spcBef>
                <a:spcPts val="0"/>
              </a:spcBef>
              <a:spcAft>
                <a:spcPts val="0"/>
              </a:spcAft>
              <a:buNone/>
            </a:pPr>
            <a:r>
              <a:rPr b="1" lang="en" sz="900"/>
              <a:t>HTML/CSS- </a:t>
            </a:r>
            <a:r>
              <a:rPr lang="en" sz="900"/>
              <a:t>Front-End</a:t>
            </a:r>
            <a:endParaRPr sz="900"/>
          </a:p>
          <a:p>
            <a:pPr indent="0" lvl="0" marL="0" rtl="0" algn="l">
              <a:spcBef>
                <a:spcPts val="0"/>
              </a:spcBef>
              <a:spcAft>
                <a:spcPts val="0"/>
              </a:spcAft>
              <a:buNone/>
            </a:pPr>
            <a:r>
              <a:rPr b="1" lang="en" sz="900"/>
              <a:t>Passport -</a:t>
            </a:r>
            <a:r>
              <a:rPr b="1" lang="en" sz="1000"/>
              <a:t> </a:t>
            </a:r>
            <a:r>
              <a:rPr lang="en" sz="900"/>
              <a:t>Authentication</a:t>
            </a:r>
            <a:r>
              <a:rPr lang="en" sz="900"/>
              <a:t>.</a:t>
            </a:r>
            <a:endParaRPr sz="900"/>
          </a:p>
          <a:p>
            <a:pPr indent="0" lvl="0" marL="0" rtl="0" algn="l">
              <a:spcBef>
                <a:spcPts val="0"/>
              </a:spcBef>
              <a:spcAft>
                <a:spcPts val="0"/>
              </a:spcAft>
              <a:buNone/>
            </a:pPr>
            <a:r>
              <a:rPr b="1" lang="en" sz="900"/>
              <a:t>React Native -</a:t>
            </a:r>
            <a:r>
              <a:rPr lang="en" sz="900"/>
              <a:t> Mobile app development</a:t>
            </a:r>
            <a:endParaRPr sz="900"/>
          </a:p>
        </p:txBody>
      </p:sp>
      <p:sp>
        <p:nvSpPr>
          <p:cNvPr id="58" name="Google Shape;58;p13"/>
          <p:cNvSpPr txBox="1"/>
          <p:nvPr/>
        </p:nvSpPr>
        <p:spPr>
          <a:xfrm>
            <a:off x="4603600" y="46100"/>
            <a:ext cx="1474500" cy="38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1. </a:t>
            </a:r>
            <a:r>
              <a:rPr b="1" lang="en" sz="1000"/>
              <a:t>Value Propositions</a:t>
            </a:r>
            <a:endParaRPr b="1" sz="1000"/>
          </a:p>
          <a:p>
            <a:pPr indent="0" lvl="0" marL="0" rtl="0" algn="l">
              <a:spcBef>
                <a:spcPts val="0"/>
              </a:spcBef>
              <a:spcAft>
                <a:spcPts val="0"/>
              </a:spcAft>
              <a:buNone/>
            </a:pPr>
            <a:r>
              <a:t/>
            </a:r>
            <a:endParaRPr sz="900" u="sng"/>
          </a:p>
          <a:p>
            <a:pPr indent="0" lvl="0" marL="0" rtl="0" algn="l">
              <a:spcBef>
                <a:spcPts val="0"/>
              </a:spcBef>
              <a:spcAft>
                <a:spcPts val="0"/>
              </a:spcAft>
              <a:buNone/>
            </a:pPr>
            <a:r>
              <a:rPr b="1" lang="en" sz="900"/>
              <a:t>Problem:</a:t>
            </a:r>
            <a:br>
              <a:rPr lang="en" sz="800"/>
            </a:br>
            <a:r>
              <a:rPr lang="en" sz="800"/>
              <a:t>Job seeking online via advertisement causes fierce competition that keeps many out of a job.</a:t>
            </a:r>
            <a:endParaRPr sz="800"/>
          </a:p>
          <a:p>
            <a:pPr indent="0" lvl="0" marL="0" rtl="0" algn="l">
              <a:spcBef>
                <a:spcPts val="0"/>
              </a:spcBef>
              <a:spcAft>
                <a:spcPts val="0"/>
              </a:spcAft>
              <a:buNone/>
            </a:pPr>
            <a:r>
              <a:rPr lang="en" sz="800"/>
              <a:t>Issue with job seekers applying to everything they possibly can online.</a:t>
            </a:r>
            <a:endParaRPr sz="800"/>
          </a:p>
          <a:p>
            <a:pPr indent="0" lvl="0" marL="0" rtl="0" algn="l">
              <a:spcBef>
                <a:spcPts val="0"/>
              </a:spcBef>
              <a:spcAft>
                <a:spcPts val="0"/>
              </a:spcAft>
              <a:buNone/>
            </a:pPr>
            <a:r>
              <a:rPr lang="en" sz="800"/>
              <a:t>Recruiters post fake ads.</a:t>
            </a:r>
            <a:endParaRPr sz="800"/>
          </a:p>
          <a:p>
            <a:pPr indent="0" lvl="0" marL="0" rtl="0" algn="l">
              <a:spcBef>
                <a:spcPts val="0"/>
              </a:spcBef>
              <a:spcAft>
                <a:spcPts val="0"/>
              </a:spcAft>
              <a:buNone/>
            </a:pPr>
            <a:r>
              <a:rPr lang="en" sz="800"/>
              <a:t>75% of resumes submitted online are rejected by ATS.</a:t>
            </a:r>
            <a:endParaRPr sz="800"/>
          </a:p>
          <a:p>
            <a:pPr indent="0" lvl="0" marL="0" rtl="0" algn="l">
              <a:spcBef>
                <a:spcPts val="0"/>
              </a:spcBef>
              <a:spcAft>
                <a:spcPts val="0"/>
              </a:spcAft>
              <a:buNone/>
            </a:pPr>
            <a:r>
              <a:rPr lang="en" sz="800"/>
              <a:t>Job seekers feel companies are overly selective.</a:t>
            </a:r>
            <a:endParaRPr sz="800"/>
          </a:p>
          <a:p>
            <a:pPr indent="0" lvl="0" marL="0" rtl="0" algn="l">
              <a:spcBef>
                <a:spcPts val="0"/>
              </a:spcBef>
              <a:spcAft>
                <a:spcPts val="0"/>
              </a:spcAft>
              <a:buNone/>
            </a:pPr>
            <a:r>
              <a:rPr lang="en" sz="800"/>
              <a:t>Current pandemic makes it more difficult to find a job.</a:t>
            </a:r>
            <a:endParaRPr sz="800"/>
          </a:p>
          <a:p>
            <a:pPr indent="0" lvl="0" marL="0" rtl="0" algn="l">
              <a:spcBef>
                <a:spcPts val="0"/>
              </a:spcBef>
              <a:spcAft>
                <a:spcPts val="0"/>
              </a:spcAft>
              <a:buNone/>
            </a:pPr>
            <a:r>
              <a:t/>
            </a:r>
            <a:endParaRPr i="1" sz="800"/>
          </a:p>
          <a:p>
            <a:pPr indent="0" lvl="0" marL="0" rtl="0" algn="l">
              <a:spcBef>
                <a:spcPts val="0"/>
              </a:spcBef>
              <a:spcAft>
                <a:spcPts val="0"/>
              </a:spcAft>
              <a:buNone/>
            </a:pPr>
            <a:r>
              <a:rPr b="1" lang="en" sz="900"/>
              <a:t>Solution:</a:t>
            </a:r>
            <a:endParaRPr b="1" sz="900"/>
          </a:p>
          <a:p>
            <a:pPr indent="0" lvl="0" marL="0" rtl="0" algn="l">
              <a:spcBef>
                <a:spcPts val="0"/>
              </a:spcBef>
              <a:spcAft>
                <a:spcPts val="0"/>
              </a:spcAft>
              <a:buNone/>
            </a:pPr>
            <a:r>
              <a:rPr lang="en" sz="800"/>
              <a:t>Automatic process of matching job seekers with employers.</a:t>
            </a:r>
            <a:endParaRPr sz="800"/>
          </a:p>
          <a:p>
            <a:pPr indent="0" lvl="0" marL="0" rtl="0" algn="l">
              <a:spcBef>
                <a:spcPts val="0"/>
              </a:spcBef>
              <a:spcAft>
                <a:spcPts val="0"/>
              </a:spcAft>
              <a:buNone/>
            </a:pPr>
            <a:r>
              <a:rPr lang="en" sz="800"/>
              <a:t>Saves employers money they would use on advertisements.</a:t>
            </a:r>
            <a:endParaRPr sz="800"/>
          </a:p>
          <a:p>
            <a:pPr indent="0" lvl="0" marL="0" rtl="0" algn="l">
              <a:spcBef>
                <a:spcPts val="0"/>
              </a:spcBef>
              <a:spcAft>
                <a:spcPts val="0"/>
              </a:spcAft>
              <a:buNone/>
            </a:pPr>
            <a:r>
              <a:rPr lang="en" sz="800"/>
              <a:t>Saves consumers time they would spend sifting through job offers.</a:t>
            </a:r>
            <a:endParaRPr sz="800"/>
          </a:p>
        </p:txBody>
      </p:sp>
      <p:sp>
        <p:nvSpPr>
          <p:cNvPr id="59" name="Google Shape;59;p13"/>
          <p:cNvSpPr txBox="1"/>
          <p:nvPr/>
        </p:nvSpPr>
        <p:spPr>
          <a:xfrm>
            <a:off x="6150825" y="13575"/>
            <a:ext cx="1413000" cy="19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4. Customer Relationships</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rPr lang="en" sz="900"/>
              <a:t>Customer service will be provided as well as a support ticket system. We will also have an update log so consumers always know what has changed.</a:t>
            </a:r>
            <a:endParaRPr sz="900"/>
          </a:p>
        </p:txBody>
      </p:sp>
      <p:sp>
        <p:nvSpPr>
          <p:cNvPr id="60" name="Google Shape;60;p13"/>
          <p:cNvSpPr txBox="1"/>
          <p:nvPr/>
        </p:nvSpPr>
        <p:spPr>
          <a:xfrm>
            <a:off x="6176775" y="2029750"/>
            <a:ext cx="1334400" cy="19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3. Channel</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900"/>
              <a:t>IOS/Android App- </a:t>
            </a:r>
            <a:r>
              <a:rPr lang="en" sz="900"/>
              <a:t>Play/ Apple Store</a:t>
            </a:r>
            <a:endParaRPr sz="900"/>
          </a:p>
          <a:p>
            <a:pPr indent="0" lvl="0" marL="0" rtl="0" algn="l">
              <a:spcBef>
                <a:spcPts val="0"/>
              </a:spcBef>
              <a:spcAft>
                <a:spcPts val="0"/>
              </a:spcAft>
              <a:buNone/>
            </a:pPr>
            <a:r>
              <a:rPr b="1" lang="en" sz="900"/>
              <a:t>Website-</a:t>
            </a:r>
            <a:endParaRPr b="1" sz="900"/>
          </a:p>
          <a:p>
            <a:pPr indent="0" lvl="0" marL="0" rtl="0" algn="l">
              <a:spcBef>
                <a:spcPts val="0"/>
              </a:spcBef>
              <a:spcAft>
                <a:spcPts val="0"/>
              </a:spcAft>
              <a:buNone/>
            </a:pPr>
            <a:r>
              <a:rPr lang="en" sz="900"/>
              <a:t>resumescheme.com</a:t>
            </a:r>
            <a:endParaRPr sz="900"/>
          </a:p>
        </p:txBody>
      </p:sp>
      <p:sp>
        <p:nvSpPr>
          <p:cNvPr id="61" name="Google Shape;61;p13"/>
          <p:cNvSpPr txBox="1"/>
          <p:nvPr/>
        </p:nvSpPr>
        <p:spPr>
          <a:xfrm>
            <a:off x="7563950" y="45975"/>
            <a:ext cx="1334400" cy="3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2. Customer Segments</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lang="en" sz="900"/>
              <a:t>We would be targeting the demographic of people who are currently looking for jobs and are dissatisfied with the current state of the job market. We would specifically advertise our product as being better than our competitors and capitalize on the pandemic’s effect on the job market.</a:t>
            </a:r>
            <a:endParaRPr sz="900"/>
          </a:p>
        </p:txBody>
      </p:sp>
      <p:sp>
        <p:nvSpPr>
          <p:cNvPr id="62" name="Google Shape;62;p13"/>
          <p:cNvSpPr txBox="1"/>
          <p:nvPr/>
        </p:nvSpPr>
        <p:spPr>
          <a:xfrm>
            <a:off x="1785250" y="4017400"/>
            <a:ext cx="3511800" cy="11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9. Cost Structure</a:t>
            </a:r>
            <a:endParaRPr b="1" sz="1000"/>
          </a:p>
          <a:p>
            <a:pPr indent="0" lvl="0" marL="0" rtl="0" algn="l">
              <a:spcBef>
                <a:spcPts val="0"/>
              </a:spcBef>
              <a:spcAft>
                <a:spcPts val="0"/>
              </a:spcAft>
              <a:buNone/>
            </a:pPr>
            <a:r>
              <a:rPr lang="en" sz="900"/>
              <a:t>Hosting </a:t>
            </a:r>
            <a:endParaRPr sz="900"/>
          </a:p>
          <a:p>
            <a:pPr indent="0" lvl="0" marL="0" rtl="0" algn="l">
              <a:spcBef>
                <a:spcPts val="0"/>
              </a:spcBef>
              <a:spcAft>
                <a:spcPts val="0"/>
              </a:spcAft>
              <a:buNone/>
            </a:pPr>
            <a:r>
              <a:rPr lang="en" sz="900"/>
              <a:t>Advertising and Marketing</a:t>
            </a:r>
            <a:endParaRPr sz="900"/>
          </a:p>
          <a:p>
            <a:pPr indent="0" lvl="0" marL="0" rtl="0" algn="l">
              <a:spcBef>
                <a:spcPts val="0"/>
              </a:spcBef>
              <a:spcAft>
                <a:spcPts val="0"/>
              </a:spcAft>
              <a:buNone/>
            </a:pPr>
            <a:r>
              <a:t/>
            </a:r>
            <a:endParaRPr sz="1000"/>
          </a:p>
        </p:txBody>
      </p:sp>
      <p:sp>
        <p:nvSpPr>
          <p:cNvPr id="63" name="Google Shape;63;p13"/>
          <p:cNvSpPr txBox="1"/>
          <p:nvPr/>
        </p:nvSpPr>
        <p:spPr>
          <a:xfrm>
            <a:off x="5363800" y="4017400"/>
            <a:ext cx="34275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5. Revenue Streams</a:t>
            </a:r>
            <a:endParaRPr b="1" sz="1000"/>
          </a:p>
          <a:p>
            <a:pPr indent="0" lvl="0" marL="0" rtl="0" algn="l">
              <a:spcBef>
                <a:spcPts val="0"/>
              </a:spcBef>
              <a:spcAft>
                <a:spcPts val="0"/>
              </a:spcAft>
              <a:buNone/>
            </a:pPr>
            <a:r>
              <a:rPr lang="en" sz="900"/>
              <a:t>Subscriptions</a:t>
            </a:r>
            <a:endParaRPr sz="900"/>
          </a:p>
          <a:p>
            <a:pPr indent="0" lvl="0" marL="0" rtl="0" algn="l">
              <a:spcBef>
                <a:spcPts val="0"/>
              </a:spcBef>
              <a:spcAft>
                <a:spcPts val="0"/>
              </a:spcAft>
              <a:buNone/>
            </a:pPr>
            <a:r>
              <a:rPr lang="en" sz="900"/>
              <a:t>Pay to unlock features</a:t>
            </a:r>
            <a:endParaRPr sz="900"/>
          </a:p>
        </p:txBody>
      </p:sp>
      <p:sp>
        <p:nvSpPr>
          <p:cNvPr id="64" name="Google Shape;64;p13"/>
          <p:cNvSpPr txBox="1"/>
          <p:nvPr/>
        </p:nvSpPr>
        <p:spPr>
          <a:xfrm>
            <a:off x="169250" y="91725"/>
            <a:ext cx="1516800" cy="22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ResumeScheme</a:t>
            </a:r>
            <a:endParaRPr b="1" sz="1200"/>
          </a:p>
          <a:p>
            <a:pPr indent="0" lvl="0" marL="0" rtl="0" algn="l">
              <a:spcBef>
                <a:spcPts val="0"/>
              </a:spcBef>
              <a:spcAft>
                <a:spcPts val="0"/>
              </a:spcAft>
              <a:buNone/>
            </a:pPr>
            <a:r>
              <a:rPr b="1" lang="en" sz="1200"/>
              <a:t>Business Model</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Created by:</a:t>
            </a:r>
            <a:endParaRPr sz="1200"/>
          </a:p>
          <a:p>
            <a:pPr indent="0" lvl="0" marL="0" rtl="0" algn="l">
              <a:spcBef>
                <a:spcPts val="0"/>
              </a:spcBef>
              <a:spcAft>
                <a:spcPts val="0"/>
              </a:spcAft>
              <a:buNone/>
            </a:pPr>
            <a:r>
              <a:rPr lang="en" sz="1200"/>
              <a:t>George Hendrick, Kevin Kennedy,  Aubrey Oyoolo, Emma Hagen</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