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4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27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661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33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645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042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38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24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733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056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707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5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0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89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82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441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4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02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97FC49-7CFE-4FE0-9966-D0A57A53C115}" type="datetimeFigureOut">
              <a:rPr lang="en-SE" smtClean="0"/>
              <a:t>2021-03-25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8B4995-BD92-4434-8FD7-32856D898A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67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DF62-D928-47C3-AEF7-F58C7818A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é</a:t>
            </a:r>
            <a:r>
              <a:rPr lang="en-US" dirty="0" err="1"/>
              <a:t>Battle</a:t>
            </a:r>
            <a:r>
              <a:rPr lang="en-US" dirty="0"/>
              <a:t> in Sweden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3CB16-622A-4DE0-8F57-6F2EC963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Oreen</a:t>
            </a:r>
            <a:r>
              <a:rPr lang="en-US" dirty="0"/>
              <a:t> Yousuf &amp; Jae </a:t>
            </a:r>
            <a:r>
              <a:rPr lang="en-US" dirty="0" err="1"/>
              <a:t>Eun</a:t>
            </a:r>
            <a:r>
              <a:rPr lang="en-US" dirty="0"/>
              <a:t> Hong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775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D53C-78B4-453E-9AFF-09000B34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F34B-32AA-49BE-917D-69F5D02E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Simulate a Pok</a:t>
            </a:r>
            <a:r>
              <a:rPr lang="en-US" b="0" i="0" dirty="0">
                <a:solidFill>
                  <a:srgbClr val="202124"/>
                </a:solidFill>
                <a:effectLst/>
              </a:rPr>
              <a:t>émon battle from the games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Allows user to choose:</a:t>
            </a:r>
          </a:p>
          <a:p>
            <a:pPr lvl="1"/>
            <a:r>
              <a:rPr lang="en-US" dirty="0">
                <a:solidFill>
                  <a:srgbClr val="202124"/>
                </a:solidFill>
              </a:rPr>
              <a:t>Difficulty level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Pokémon of choice</a:t>
            </a:r>
          </a:p>
          <a:p>
            <a:pPr lvl="2"/>
            <a:r>
              <a:rPr lang="en-US" b="0" i="0" dirty="0">
                <a:solidFill>
                  <a:srgbClr val="202124"/>
                </a:solidFill>
                <a:effectLst/>
              </a:rPr>
              <a:t>Pikachu / slowpoke / mister mime</a:t>
            </a:r>
          </a:p>
          <a:p>
            <a:pPr lvl="1"/>
            <a:r>
              <a:rPr lang="en-US" dirty="0">
                <a:solidFill>
                  <a:srgbClr val="202124"/>
                </a:solidFill>
              </a:rPr>
              <a:t>Location / region</a:t>
            </a:r>
          </a:p>
          <a:p>
            <a:pPr lvl="2"/>
            <a:r>
              <a:rPr lang="en-US" dirty="0">
                <a:solidFill>
                  <a:srgbClr val="202124"/>
                </a:solidFill>
              </a:rPr>
              <a:t>Uppsala / G</a:t>
            </a:r>
            <a:r>
              <a:rPr lang="en-US" b="0" i="0" dirty="0">
                <a:solidFill>
                  <a:srgbClr val="333333"/>
                </a:solidFill>
                <a:effectLst/>
                <a:cs typeface="Gisha" panose="020B0604020202020204" pitchFamily="34" charset="-79"/>
              </a:rPr>
              <a:t>Ö</a:t>
            </a:r>
            <a:r>
              <a:rPr lang="en-US" dirty="0">
                <a:solidFill>
                  <a:srgbClr val="202124"/>
                </a:solidFill>
              </a:rPr>
              <a:t>teborg / Stockholm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Commands of battle</a:t>
            </a:r>
          </a:p>
          <a:p>
            <a:pPr lvl="2"/>
            <a:r>
              <a:rPr lang="en-US" dirty="0">
                <a:solidFill>
                  <a:srgbClr val="202124"/>
                </a:solidFill>
              </a:rPr>
              <a:t>Attack / defend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en-SE" dirty="0"/>
          </a:p>
        </p:txBody>
      </p:sp>
      <p:pic>
        <p:nvPicPr>
          <p:cNvPr id="1026" name="Picture 2" descr="Ash's Pikachu - Bulbapedia, the community-driven Pokémon encyclopedia">
            <a:extLst>
              <a:ext uri="{FF2B5EF4-FFF2-40B4-BE49-F238E27FC236}">
                <a16:creationId xmlns:a16="http://schemas.microsoft.com/office/drawing/2014/main" id="{9A038078-890A-48BB-8A6A-670A5F76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06" y="842140"/>
            <a:ext cx="3533839" cy="1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the Origin of Species: Slowpoke, Slowbro and Slowking - Bulbanews">
            <a:extLst>
              <a:ext uri="{FF2B5EF4-FFF2-40B4-BE49-F238E27FC236}">
                <a16:creationId xmlns:a16="http://schemas.microsoft.com/office/drawing/2014/main" id="{11FCBDA6-800B-4435-8041-820E1D76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98" y="3218171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r. Mime (Pokémon) - Bulbapedia, the community-driven Pokémon encyclopedia">
            <a:extLst>
              <a:ext uri="{FF2B5EF4-FFF2-40B4-BE49-F238E27FC236}">
                <a16:creationId xmlns:a16="http://schemas.microsoft.com/office/drawing/2014/main" id="{6EAF2A3F-8E50-4C0A-88EB-64155F21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218171"/>
            <a:ext cx="2324099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3975-6D4C-4728-AF94-982ACD60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A4C7-6844-40C3-8BC4-2DA574EE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Rasa/NLU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2785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06C4-E63B-4D63-BF44-2435EC04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E66D-B70F-4C86-B220-D53CF3FF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variables in conditional statements targeting specific states</a:t>
            </a:r>
          </a:p>
          <a:p>
            <a:pPr lvl="1"/>
            <a:r>
              <a:rPr lang="en-US" dirty="0"/>
              <a:t>Creation of multiple </a:t>
            </a:r>
            <a:r>
              <a:rPr lang="en-US" dirty="0" err="1"/>
              <a:t>cond</a:t>
            </a:r>
            <a:r>
              <a:rPr lang="en-US" dirty="0"/>
              <a:t> statements in lieu of functional embedded || and &amp;&amp; operators</a:t>
            </a:r>
          </a:p>
          <a:p>
            <a:r>
              <a:rPr lang="en-US" dirty="0"/>
              <a:t>Voice recognition for grammar variables</a:t>
            </a:r>
          </a:p>
          <a:p>
            <a:pPr lvl="1"/>
            <a:r>
              <a:rPr lang="en-US" dirty="0"/>
              <a:t>Multiple takes for demo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254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6E5E-BC5A-41A7-B751-1EEB7747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C0B4-004F-4FBF-8C85-3C84E2AA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and 4 provided the backbone to do this project</a:t>
            </a:r>
          </a:p>
          <a:p>
            <a:pPr lvl="1"/>
            <a:r>
              <a:rPr lang="en-US" dirty="0"/>
              <a:t>Learning the logic behind finite state machines</a:t>
            </a:r>
          </a:p>
          <a:p>
            <a:pPr lvl="1"/>
            <a:r>
              <a:rPr lang="en-US" dirty="0"/>
              <a:t>Structure of grammar-based coding</a:t>
            </a:r>
          </a:p>
          <a:p>
            <a:pPr lvl="1"/>
            <a:r>
              <a:rPr lang="en-US" dirty="0"/>
              <a:t>Flow of functions were necessary to progress any amount and debug along the way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718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1B1D-47A8-49EB-A454-756789D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7A66-49B3-4401-BB36-45C0FC88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Maybe include features from Lab 3 to overcome voice recognition and pronunciation from App (Amazon Polly features)</a:t>
            </a:r>
          </a:p>
          <a:p>
            <a:r>
              <a:rPr lang="en-US" dirty="0"/>
              <a:t>Multiplayer</a:t>
            </a:r>
          </a:p>
          <a:p>
            <a:pPr lvl="1"/>
            <a:r>
              <a:rPr lang="en-US" dirty="0"/>
              <a:t>Double the grammars to allow multiple players (n=2-4) to choose from their own list of </a:t>
            </a:r>
            <a:r>
              <a:rPr lang="en-US" dirty="0" err="1"/>
              <a:t>Pokemon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Creation of n-1 additional states and store decisions in memory</a:t>
            </a:r>
          </a:p>
          <a:p>
            <a:pPr lvl="2"/>
            <a:r>
              <a:rPr lang="en-US" dirty="0"/>
              <a:t>Additional state would then determine the status of the player under attack from the previous player’s attack/defend option.</a:t>
            </a:r>
          </a:p>
          <a:p>
            <a:r>
              <a:rPr lang="en-US" dirty="0"/>
              <a:t>Move beyond Attack and Defend</a:t>
            </a:r>
          </a:p>
          <a:p>
            <a:pPr lvl="1"/>
            <a:r>
              <a:rPr lang="en-US" dirty="0"/>
              <a:t>Introduce damage -&gt; specific command/move containing set integer variable</a:t>
            </a:r>
          </a:p>
        </p:txBody>
      </p:sp>
    </p:spTree>
    <p:extLst>
      <p:ext uri="{BB962C8B-B14F-4D97-AF65-F5344CB8AC3E}">
        <p14:creationId xmlns:p14="http://schemas.microsoft.com/office/powerpoint/2010/main" val="3082279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273</TotalTime>
  <Words>220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PokéBattle in Sweden</vt:lpstr>
      <vt:lpstr>What does it do?</vt:lpstr>
      <vt:lpstr>Technicalities</vt:lpstr>
      <vt:lpstr>Challenges</vt:lpstr>
      <vt:lpstr>Relation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PokéBattle in Sweden</dc:title>
  <dc:creator>hong jaeeun</dc:creator>
  <cp:lastModifiedBy>hong jaeeun</cp:lastModifiedBy>
  <cp:revision>8</cp:revision>
  <dcterms:created xsi:type="dcterms:W3CDTF">2021-03-24T17:50:44Z</dcterms:created>
  <dcterms:modified xsi:type="dcterms:W3CDTF">2021-03-25T22:43:44Z</dcterms:modified>
</cp:coreProperties>
</file>