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8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76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3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653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0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43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7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6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3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46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7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8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>
                <a:cs typeface="Arial"/>
              </a:rPr>
              <a:t>GITHUB</a:t>
            </a:r>
            <a:br>
              <a:rPr lang="tr-TR" b="1" dirty="0">
                <a:cs typeface="Calibri Light"/>
              </a:rPr>
            </a:br>
            <a:r>
              <a:rPr lang="tr-TR" b="1">
                <a:cs typeface="Arial"/>
              </a:rPr>
              <a:t>PROJECT</a:t>
            </a:r>
            <a:endParaRPr lang="tr-TR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tr-TR" dirty="0">
                <a:latin typeface="맑은 고딕"/>
                <a:ea typeface="맑은 고딕"/>
                <a:cs typeface="Calibri"/>
              </a:rPr>
              <a:t>I조 / </a:t>
            </a:r>
            <a:r>
              <a:rPr lang="ko-KR" altLang="tr-TR" dirty="0" err="1">
                <a:latin typeface="맑은 고딕"/>
                <a:ea typeface="맑은 고딕"/>
                <a:cs typeface="Calibri"/>
              </a:rPr>
              <a:t>오예린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 </a:t>
            </a:r>
            <a:r>
              <a:rPr lang="ko-KR" altLang="tr-TR" dirty="0" err="1">
                <a:latin typeface="맑은 고딕"/>
                <a:ea typeface="맑은 고딕"/>
                <a:cs typeface="Calibri"/>
              </a:rPr>
              <a:t>김호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 김도</a:t>
            </a:r>
          </a:p>
          <a:p>
            <a:r>
              <a:rPr lang="ko-KR" altLang="tr-TR" dirty="0">
                <a:latin typeface="맑은 고딕"/>
                <a:ea typeface="맑은 고딕"/>
                <a:cs typeface="Calibri"/>
              </a:rPr>
              <a:t>2018년 11월 7일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CE5CBB-9442-4FF3-8A55-0E9D55A8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로또 추첨 프로그램</a:t>
            </a:r>
            <a:endParaRPr lang="en-US" altLang="ko-KR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84898BF-706B-4FB8-81FA-0F4415C17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CB4A-CA2F-4D4B-AC57-4A3D7937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설명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20339-0F01-40E3-8A45-91D2401F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사용언어 자바</a:t>
            </a:r>
          </a:p>
          <a:p>
            <a:r>
              <a:rPr lang="ko-KR" altLang="en-US">
                <a:latin typeface="맑은 고딕"/>
                <a:ea typeface="맑은 고딕"/>
              </a:rPr>
              <a:t>기존 소스코드 포크해 수정할 예정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자바 스윙을 이용한 화면 구성</a:t>
            </a:r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164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2A2A-A62D-40CE-BC40-6216DB27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추가할 점 / 역할 분담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1A34-52DF-4E0A-80E3-2AB82E81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그래픽 개선 - 메뉴, 이미지 파일</a:t>
            </a:r>
          </a:p>
          <a:p>
            <a:r>
              <a:rPr lang="ko-KR" altLang="en-US">
                <a:latin typeface="맑은 고딕"/>
                <a:ea typeface="맑은 고딕"/>
              </a:rPr>
              <a:t>중복 없는 로또 번호 생성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히스토리 조회 기능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번호 삭제기능 - 마음에 안드는 숫자 삭제 기능</a:t>
            </a:r>
          </a:p>
          <a:p>
            <a:r>
              <a:rPr lang="ko-KR" altLang="en-US">
                <a:latin typeface="맑은 고딕"/>
                <a:ea typeface="맑은 고딕"/>
              </a:rPr>
              <a:t>로또 번호 비교 기능 - 맞은 갯수와 꽝 출력 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46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GITHUB PROJECT</vt:lpstr>
      <vt:lpstr>로또 추첨 프로그램</vt:lpstr>
      <vt:lpstr>설명</vt:lpstr>
      <vt:lpstr>추가할 점 / 역할 분담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modified xsi:type="dcterms:W3CDTF">2018-11-06T17:06:39Z</dcterms:modified>
</cp:coreProperties>
</file>