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60" r:id="rId3"/>
    <p:sldId id="258" r:id="rId4"/>
    <p:sldId id="259" r:id="rId5"/>
    <p:sldId id="262" r:id="rId6"/>
    <p:sldId id="261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3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1536" y="1069849"/>
            <a:ext cx="9960864" cy="1470025"/>
          </a:xfrm>
        </p:spPr>
        <p:txBody>
          <a:bodyPr>
            <a:noAutofit/>
          </a:bodyPr>
          <a:lstStyle>
            <a:lvl1pPr algn="r"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3657600" y="384048"/>
            <a:ext cx="7924800" cy="612648"/>
          </a:xfrm>
        </p:spPr>
        <p:txBody>
          <a:bodyPr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tr-TR" smtClean="0"/>
              <a:t>3.12.2018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tr-TR" smtClean="0"/>
              <a:t>‹#›</a:t>
            </a:fld>
            <a:endParaRPr lang="tr-TR"/>
          </a:p>
        </p:txBody>
      </p:sp>
      <p:grpSp>
        <p:nvGrpSpPr>
          <p:cNvPr id="7" name="Group 21"/>
          <p:cNvGrpSpPr/>
          <p:nvPr/>
        </p:nvGrpSpPr>
        <p:grpSpPr bwMode="grayWhite">
          <a:xfrm rot="19693411">
            <a:off x="4446678" y="1909248"/>
            <a:ext cx="8028305" cy="4829684"/>
            <a:chOff x="1761807" y="615248"/>
            <a:chExt cx="6021229" cy="4829684"/>
          </a:xfrm>
        </p:grpSpPr>
        <p:grpSp>
          <p:nvGrpSpPr>
            <p:cNvPr id="8" name="Group 42"/>
            <p:cNvGrpSpPr/>
            <p:nvPr userDrawn="1"/>
          </p:nvGrpSpPr>
          <p:grpSpPr bwMode="grayWhite">
            <a:xfrm>
              <a:off x="1761807" y="1695712"/>
              <a:ext cx="6021229" cy="3068566"/>
              <a:chOff x="1522575" y="779540"/>
              <a:chExt cx="6021229" cy="3068566"/>
            </a:xfrm>
          </p:grpSpPr>
          <p:sp>
            <p:nvSpPr>
              <p:cNvPr id="22" name="Freeform 21"/>
              <p:cNvSpPr/>
              <p:nvPr userDrawn="1"/>
            </p:nvSpPr>
            <p:spPr bwMode="grayWhite">
              <a:xfrm>
                <a:off x="1531435" y="783084"/>
                <a:ext cx="6012369" cy="3065022"/>
              </a:xfrm>
              <a:custGeom>
                <a:avLst/>
                <a:gdLst>
                  <a:gd name="connsiteX0" fmla="*/ 7435 w 6019800"/>
                  <a:gd name="connsiteY0" fmla="*/ 2798476 h 6019800"/>
                  <a:gd name="connsiteX1" fmla="*/ 3115681 w 6019800"/>
                  <a:gd name="connsiteY1" fmla="*/ 1859 h 6019800"/>
                  <a:gd name="connsiteX2" fmla="*/ 6019800 w 6019800"/>
                  <a:gd name="connsiteY2" fmla="*/ 3009907 h 6019800"/>
                  <a:gd name="connsiteX3" fmla="*/ 3009900 w 6019800"/>
                  <a:gd name="connsiteY3" fmla="*/ 3009900 h 6019800"/>
                  <a:gd name="connsiteX4" fmla="*/ 7435 w 6019800"/>
                  <a:gd name="connsiteY4" fmla="*/ 2798476 h 6019800"/>
                  <a:gd name="connsiteX0" fmla="*/ 7435 w 6019800"/>
                  <a:gd name="connsiteY0" fmla="*/ 2798476 h 6019800"/>
                  <a:gd name="connsiteX1" fmla="*/ 3115681 w 6019800"/>
                  <a:gd name="connsiteY1" fmla="*/ 1859 h 6019800"/>
                  <a:gd name="connsiteX2" fmla="*/ 6019800 w 6019800"/>
                  <a:gd name="connsiteY2" fmla="*/ 3009907 h 6019800"/>
                  <a:gd name="connsiteX0" fmla="*/ 0 w 6012369"/>
                  <a:gd name="connsiteY0" fmla="*/ 2853591 h 3065022"/>
                  <a:gd name="connsiteX1" fmla="*/ 3108246 w 6012369"/>
                  <a:gd name="connsiteY1" fmla="*/ 56974 h 3065022"/>
                  <a:gd name="connsiteX2" fmla="*/ 6012365 w 6012369"/>
                  <a:gd name="connsiteY2" fmla="*/ 3065022 h 3065022"/>
                  <a:gd name="connsiteX3" fmla="*/ 0 w 6012369"/>
                  <a:gd name="connsiteY3" fmla="*/ 2853591 h 3065022"/>
                  <a:gd name="connsiteX0" fmla="*/ 0 w 6012369"/>
                  <a:gd name="connsiteY0" fmla="*/ 2853591 h 3065022"/>
                  <a:gd name="connsiteX1" fmla="*/ 3108246 w 6012369"/>
                  <a:gd name="connsiteY1" fmla="*/ 56974 h 3065022"/>
                  <a:gd name="connsiteX2" fmla="*/ 6012365 w 6012369"/>
                  <a:gd name="connsiteY2" fmla="*/ 3065022 h 3065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12369" h="3065022" stroke="0" extrusionOk="0">
                    <a:moveTo>
                      <a:pt x="0" y="2853591"/>
                    </a:moveTo>
                    <a:cubicBezTo>
                      <a:pt x="113874" y="1236440"/>
                      <a:pt x="1488093" y="0"/>
                      <a:pt x="3108246" y="56974"/>
                    </a:cubicBezTo>
                    <a:cubicBezTo>
                      <a:pt x="4728399" y="113948"/>
                      <a:pt x="6012369" y="1443867"/>
                      <a:pt x="6012365" y="3065022"/>
                    </a:cubicBezTo>
                    <a:lnTo>
                      <a:pt x="0" y="2853591"/>
                    </a:lnTo>
                    <a:close/>
                  </a:path>
                  <a:path w="6012369" h="3065022" fill="none">
                    <a:moveTo>
                      <a:pt x="0" y="2853591"/>
                    </a:moveTo>
                    <a:cubicBezTo>
                      <a:pt x="113874" y="1236440"/>
                      <a:pt x="1488093" y="0"/>
                      <a:pt x="3108246" y="56974"/>
                    </a:cubicBezTo>
                    <a:cubicBezTo>
                      <a:pt x="4728399" y="113948"/>
                      <a:pt x="6012369" y="1443867"/>
                      <a:pt x="6012365" y="3065022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9100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7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23" name="Freeform 22"/>
              <p:cNvSpPr/>
              <p:nvPr userDrawn="1"/>
            </p:nvSpPr>
            <p:spPr bwMode="grayWhite">
              <a:xfrm>
                <a:off x="1522575" y="779540"/>
                <a:ext cx="6012369" cy="3065022"/>
              </a:xfrm>
              <a:custGeom>
                <a:avLst/>
                <a:gdLst>
                  <a:gd name="connsiteX0" fmla="*/ 7435 w 6019800"/>
                  <a:gd name="connsiteY0" fmla="*/ 2798476 h 6019800"/>
                  <a:gd name="connsiteX1" fmla="*/ 3115681 w 6019800"/>
                  <a:gd name="connsiteY1" fmla="*/ 1859 h 6019800"/>
                  <a:gd name="connsiteX2" fmla="*/ 6019800 w 6019800"/>
                  <a:gd name="connsiteY2" fmla="*/ 3009907 h 6019800"/>
                  <a:gd name="connsiteX3" fmla="*/ 3009900 w 6019800"/>
                  <a:gd name="connsiteY3" fmla="*/ 3009900 h 6019800"/>
                  <a:gd name="connsiteX4" fmla="*/ 7435 w 6019800"/>
                  <a:gd name="connsiteY4" fmla="*/ 2798476 h 6019800"/>
                  <a:gd name="connsiteX0" fmla="*/ 7435 w 6019800"/>
                  <a:gd name="connsiteY0" fmla="*/ 2798476 h 6019800"/>
                  <a:gd name="connsiteX1" fmla="*/ 3115681 w 6019800"/>
                  <a:gd name="connsiteY1" fmla="*/ 1859 h 6019800"/>
                  <a:gd name="connsiteX2" fmla="*/ 6019800 w 6019800"/>
                  <a:gd name="connsiteY2" fmla="*/ 3009907 h 6019800"/>
                  <a:gd name="connsiteX0" fmla="*/ 0 w 6012369"/>
                  <a:gd name="connsiteY0" fmla="*/ 2853591 h 3065022"/>
                  <a:gd name="connsiteX1" fmla="*/ 3108246 w 6012369"/>
                  <a:gd name="connsiteY1" fmla="*/ 56974 h 3065022"/>
                  <a:gd name="connsiteX2" fmla="*/ 6012365 w 6012369"/>
                  <a:gd name="connsiteY2" fmla="*/ 3065022 h 3065022"/>
                  <a:gd name="connsiteX3" fmla="*/ 0 w 6012369"/>
                  <a:gd name="connsiteY3" fmla="*/ 2853591 h 3065022"/>
                  <a:gd name="connsiteX0" fmla="*/ 0 w 6012369"/>
                  <a:gd name="connsiteY0" fmla="*/ 2853591 h 3065022"/>
                  <a:gd name="connsiteX1" fmla="*/ 3108246 w 6012369"/>
                  <a:gd name="connsiteY1" fmla="*/ 56974 h 3065022"/>
                  <a:gd name="connsiteX2" fmla="*/ 6012365 w 6012369"/>
                  <a:gd name="connsiteY2" fmla="*/ 3065022 h 3065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12369" h="3065022" stroke="0" extrusionOk="0">
                    <a:moveTo>
                      <a:pt x="0" y="2853591"/>
                    </a:moveTo>
                    <a:cubicBezTo>
                      <a:pt x="113874" y="1236440"/>
                      <a:pt x="1488093" y="0"/>
                      <a:pt x="3108246" y="56974"/>
                    </a:cubicBezTo>
                    <a:cubicBezTo>
                      <a:pt x="4728399" y="113948"/>
                      <a:pt x="6012369" y="1443867"/>
                      <a:pt x="6012365" y="3065022"/>
                    </a:cubicBezTo>
                    <a:lnTo>
                      <a:pt x="0" y="2853591"/>
                    </a:lnTo>
                    <a:close/>
                  </a:path>
                  <a:path w="6012369" h="3065022" fill="none">
                    <a:moveTo>
                      <a:pt x="0" y="2853591"/>
                    </a:moveTo>
                    <a:cubicBezTo>
                      <a:pt x="113874" y="1236440"/>
                      <a:pt x="1488093" y="0"/>
                      <a:pt x="3108246" y="56974"/>
                    </a:cubicBezTo>
                    <a:cubicBezTo>
                      <a:pt x="4728399" y="113948"/>
                      <a:pt x="6012369" y="1443867"/>
                      <a:pt x="6012365" y="3065022"/>
                    </a:cubicBezTo>
                  </a:path>
                </a:pathLst>
              </a:custGeom>
              <a:ln w="25400">
                <a:gradFill flip="none" rotWithShape="1">
                  <a:gsLst>
                    <a:gs pos="84000">
                      <a:srgbClr val="F8F8F8">
                        <a:alpha val="0"/>
                      </a:srgbClr>
                    </a:gs>
                    <a:gs pos="41000">
                      <a:srgbClr val="F8F8F8">
                        <a:alpha val="44000"/>
                      </a:srgbClr>
                    </a:gs>
                    <a:gs pos="88000">
                      <a:srgbClr val="F8F8F8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cxnSp>
          <p:nvCxnSpPr>
            <p:cNvPr id="9" name="Straight Connector 8"/>
            <p:cNvCxnSpPr/>
            <p:nvPr userDrawn="1"/>
          </p:nvCxnSpPr>
          <p:spPr bwMode="grayWhite">
            <a:xfrm rot="18120000" flipH="1">
              <a:off x="2718288" y="2106345"/>
              <a:ext cx="3999708" cy="2492654"/>
            </a:xfrm>
            <a:prstGeom prst="line">
              <a:avLst/>
            </a:prstGeom>
            <a:ln w="50800">
              <a:gradFill flip="none" rotWithShape="1">
                <a:gsLst>
                  <a:gs pos="10000">
                    <a:srgbClr val="FFFFFF">
                      <a:alpha val="0"/>
                    </a:srgbClr>
                  </a:gs>
                  <a:gs pos="50000">
                    <a:srgbClr val="F8F8F8">
                      <a:alpha val="60000"/>
                    </a:srgbClr>
                  </a:gs>
                  <a:gs pos="90000">
                    <a:srgbClr val="DDDDDD">
                      <a:alpha val="0"/>
                    </a:srgbClr>
                  </a:gs>
                </a:gsLst>
                <a:lin ang="2700000" scaled="1"/>
                <a:tileRect/>
              </a:gradFill>
              <a:miter lim="800000"/>
            </a:ln>
            <a:effectLst>
              <a:glow rad="63500">
                <a:srgbClr val="FFFFFF">
                  <a:alpha val="3922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38"/>
            <p:cNvGrpSpPr/>
            <p:nvPr userDrawn="1"/>
          </p:nvGrpSpPr>
          <p:grpSpPr bwMode="grayWhite">
            <a:xfrm>
              <a:off x="3730877" y="1536192"/>
              <a:ext cx="2721357" cy="3879656"/>
              <a:chOff x="3730877" y="1536192"/>
              <a:chExt cx="2721357" cy="3879656"/>
            </a:xfrm>
          </p:grpSpPr>
          <p:sp>
            <p:nvSpPr>
              <p:cNvPr id="20" name="Freeform 19"/>
              <p:cNvSpPr/>
              <p:nvPr userDrawn="1"/>
            </p:nvSpPr>
            <p:spPr bwMode="grayWhite">
              <a:xfrm>
                <a:off x="4388453" y="1629422"/>
                <a:ext cx="2059093" cy="3405426"/>
              </a:xfrm>
              <a:custGeom>
                <a:avLst/>
                <a:gdLst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2" fmla="*/ 2990088 w 5980176"/>
                  <a:gd name="connsiteY2" fmla="*/ 3023616 h 6047232"/>
                  <a:gd name="connsiteX3" fmla="*/ 3722577 w 5980176"/>
                  <a:gd name="connsiteY3" fmla="*/ 92129 h 6047232"/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0" fmla="*/ 0 w 2374787"/>
                  <a:gd name="connsiteY0" fmla="*/ 0 h 3196607"/>
                  <a:gd name="connsiteX1" fmla="*/ 2246083 w 2374787"/>
                  <a:gd name="connsiteY1" fmla="*/ 3196607 h 3196607"/>
                  <a:gd name="connsiteX2" fmla="*/ 0 w 2374787"/>
                  <a:gd name="connsiteY2" fmla="*/ 0 h 3196607"/>
                  <a:gd name="connsiteX0" fmla="*/ 0 w 2374787"/>
                  <a:gd name="connsiteY0" fmla="*/ 0 h 3196607"/>
                  <a:gd name="connsiteX1" fmla="*/ 2246083 w 2374787"/>
                  <a:gd name="connsiteY1" fmla="*/ 3196607 h 3196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74787" h="3196607" stroke="0" extrusionOk="0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  <a:lnTo>
                      <a:pt x="0" y="0"/>
                    </a:lnTo>
                    <a:close/>
                  </a:path>
                  <a:path w="2374787" h="3196607" fill="none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52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lin ang="2700000" scaled="1"/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1" name="Freeform 20"/>
              <p:cNvSpPr/>
              <p:nvPr userDrawn="1"/>
            </p:nvSpPr>
            <p:spPr bwMode="grayWhite">
              <a:xfrm>
                <a:off x="3730877" y="1536192"/>
                <a:ext cx="2721357" cy="3879656"/>
              </a:xfrm>
              <a:custGeom>
                <a:avLst/>
                <a:gdLst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3" fmla="*/ 3009900 w 6019800"/>
                  <a:gd name="connsiteY3" fmla="*/ 3009900 h 6019800"/>
                  <a:gd name="connsiteX4" fmla="*/ 3009904 w 6019800"/>
                  <a:gd name="connsiteY4" fmla="*/ 0 h 6019800"/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0" fmla="*/ 1 w 3138588"/>
                  <a:gd name="connsiteY0" fmla="*/ 0 h 3682514"/>
                  <a:gd name="connsiteX1" fmla="*/ 2354144 w 3138588"/>
                  <a:gd name="connsiteY1" fmla="*/ 1134402 h 3682514"/>
                  <a:gd name="connsiteX2" fmla="*/ 2933782 w 3138588"/>
                  <a:gd name="connsiteY2" fmla="*/ 3682514 h 3682514"/>
                  <a:gd name="connsiteX3" fmla="*/ 1 w 3138588"/>
                  <a:gd name="connsiteY3" fmla="*/ 0 h 3682514"/>
                  <a:gd name="connsiteX0" fmla="*/ 1 w 3138588"/>
                  <a:gd name="connsiteY0" fmla="*/ 0 h 3682514"/>
                  <a:gd name="connsiteX1" fmla="*/ 2354144 w 3138588"/>
                  <a:gd name="connsiteY1" fmla="*/ 1134402 h 3682514"/>
                  <a:gd name="connsiteX2" fmla="*/ 2933782 w 3138588"/>
                  <a:gd name="connsiteY2" fmla="*/ 3682514 h 368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38588" h="3682514" stroke="0" extrusionOk="0">
                    <a:moveTo>
                      <a:pt x="1" y="0"/>
                    </a:moveTo>
                    <a:cubicBezTo>
                      <a:pt x="916499" y="1"/>
                      <a:pt x="1783065" y="417577"/>
                      <a:pt x="2354144" y="1134402"/>
                    </a:cubicBezTo>
                    <a:cubicBezTo>
                      <a:pt x="2925223" y="1851227"/>
                      <a:pt x="3138589" y="2789193"/>
                      <a:pt x="2933782" y="3682514"/>
                    </a:cubicBezTo>
                    <a:lnTo>
                      <a:pt x="1" y="0"/>
                    </a:lnTo>
                    <a:close/>
                  </a:path>
                  <a:path w="3138588" h="3682514" fill="none">
                    <a:moveTo>
                      <a:pt x="1" y="0"/>
                    </a:moveTo>
                    <a:cubicBezTo>
                      <a:pt x="916499" y="1"/>
                      <a:pt x="1783065" y="417577"/>
                      <a:pt x="2354144" y="1134402"/>
                    </a:cubicBezTo>
                    <a:cubicBezTo>
                      <a:pt x="2925223" y="1851227"/>
                      <a:pt x="3138589" y="2789193"/>
                      <a:pt x="2933782" y="3682514"/>
                    </a:cubicBezTo>
                  </a:path>
                </a:pathLst>
              </a:custGeom>
              <a:ln w="25400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55000"/>
                      </a:srgbClr>
                    </a:gs>
                    <a:gs pos="100000">
                      <a:srgbClr val="F8F8F8">
                        <a:alpha val="0"/>
                      </a:srgbClr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11" name="Group 39"/>
            <p:cNvGrpSpPr/>
            <p:nvPr userDrawn="1"/>
          </p:nvGrpSpPr>
          <p:grpSpPr bwMode="grayWhite">
            <a:xfrm>
              <a:off x="2756586" y="1619763"/>
              <a:ext cx="2892850" cy="3379627"/>
              <a:chOff x="2756587" y="1619763"/>
              <a:chExt cx="2892850" cy="3379627"/>
            </a:xfrm>
          </p:grpSpPr>
          <p:sp>
            <p:nvSpPr>
              <p:cNvPr id="18" name="Freeform 17"/>
              <p:cNvSpPr/>
              <p:nvPr userDrawn="1"/>
            </p:nvSpPr>
            <p:spPr bwMode="grayWhite">
              <a:xfrm flipH="1">
                <a:off x="2774785" y="1709909"/>
                <a:ext cx="2188853" cy="2933686"/>
              </a:xfrm>
              <a:custGeom>
                <a:avLst/>
                <a:gdLst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2" fmla="*/ 2990088 w 5980176"/>
                  <a:gd name="connsiteY2" fmla="*/ 3023616 h 6047232"/>
                  <a:gd name="connsiteX3" fmla="*/ 3722577 w 5980176"/>
                  <a:gd name="connsiteY3" fmla="*/ 92129 h 6047232"/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0" fmla="*/ 0 w 2374789"/>
                  <a:gd name="connsiteY0" fmla="*/ 0 h 3196608"/>
                  <a:gd name="connsiteX1" fmla="*/ 2246083 w 2374789"/>
                  <a:gd name="connsiteY1" fmla="*/ 3196607 h 3196608"/>
                  <a:gd name="connsiteX2" fmla="*/ 0 w 2374789"/>
                  <a:gd name="connsiteY2" fmla="*/ 0 h 3196608"/>
                  <a:gd name="connsiteX0" fmla="*/ 0 w 2374789"/>
                  <a:gd name="connsiteY0" fmla="*/ 0 h 3196608"/>
                  <a:gd name="connsiteX1" fmla="*/ 2246083 w 2374789"/>
                  <a:gd name="connsiteY1" fmla="*/ 3196607 h 3196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74789" h="3196608" stroke="0" extrusionOk="0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  <a:lnTo>
                      <a:pt x="0" y="0"/>
                    </a:lnTo>
                    <a:close/>
                  </a:path>
                  <a:path w="2374789" h="3196608" fill="none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7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lin ang="2700000" scaled="1"/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9" name="Freeform 18"/>
              <p:cNvSpPr/>
              <p:nvPr userDrawn="1"/>
            </p:nvSpPr>
            <p:spPr bwMode="grayWhite">
              <a:xfrm flipH="1">
                <a:off x="2756587" y="1619763"/>
                <a:ext cx="2892850" cy="3379627"/>
              </a:xfrm>
              <a:custGeom>
                <a:avLst/>
                <a:gdLst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3" fmla="*/ 3009900 w 6019800"/>
                  <a:gd name="connsiteY3" fmla="*/ 3009900 h 6019800"/>
                  <a:gd name="connsiteX4" fmla="*/ 3009904 w 6019800"/>
                  <a:gd name="connsiteY4" fmla="*/ 0 h 6019800"/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  <a:gd name="connsiteX3" fmla="*/ 0 w 3138588"/>
                  <a:gd name="connsiteY3" fmla="*/ 0 h 3682514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38588" h="3682514" stroke="0" extrusionOk="0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  <a:lnTo>
                      <a:pt x="0" y="0"/>
                    </a:lnTo>
                    <a:close/>
                  </a:path>
                  <a:path w="3138588" h="3682514" fill="none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</a:path>
                </a:pathLst>
              </a:custGeom>
              <a:ln w="28575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3000"/>
                      </a:srgbClr>
                    </a:gs>
                    <a:gs pos="100000">
                      <a:srgbClr val="F8F8F8">
                        <a:alpha val="0"/>
                      </a:srgbClr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12" name="Group 37"/>
            <p:cNvGrpSpPr/>
            <p:nvPr userDrawn="1"/>
          </p:nvGrpSpPr>
          <p:grpSpPr bwMode="grayWhite">
            <a:xfrm>
              <a:off x="3126248" y="615248"/>
              <a:ext cx="3325881" cy="2834631"/>
              <a:chOff x="3126249" y="615248"/>
              <a:chExt cx="3325881" cy="2834631"/>
            </a:xfrm>
          </p:grpSpPr>
          <p:sp>
            <p:nvSpPr>
              <p:cNvPr id="16" name="Freeform 15"/>
              <p:cNvSpPr/>
              <p:nvPr userDrawn="1"/>
            </p:nvSpPr>
            <p:spPr bwMode="grayWhite">
              <a:xfrm rot="13693869" flipH="1">
                <a:off x="3845802" y="929727"/>
                <a:ext cx="2144802" cy="2887031"/>
              </a:xfrm>
              <a:custGeom>
                <a:avLst/>
                <a:gdLst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2" fmla="*/ 2990088 w 5980176"/>
                  <a:gd name="connsiteY2" fmla="*/ 3023616 h 6047232"/>
                  <a:gd name="connsiteX3" fmla="*/ 3722577 w 5980176"/>
                  <a:gd name="connsiteY3" fmla="*/ 92129 h 6047232"/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0" fmla="*/ 0 w 2374788"/>
                  <a:gd name="connsiteY0" fmla="*/ 0 h 3196606"/>
                  <a:gd name="connsiteX1" fmla="*/ 2246083 w 2374788"/>
                  <a:gd name="connsiteY1" fmla="*/ 3196607 h 3196606"/>
                  <a:gd name="connsiteX2" fmla="*/ 0 w 2374788"/>
                  <a:gd name="connsiteY2" fmla="*/ 0 h 3196606"/>
                  <a:gd name="connsiteX0" fmla="*/ 0 w 2374788"/>
                  <a:gd name="connsiteY0" fmla="*/ 0 h 3196606"/>
                  <a:gd name="connsiteX1" fmla="*/ 2246083 w 2374788"/>
                  <a:gd name="connsiteY1" fmla="*/ 3196607 h 31966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74788" h="3196606" stroke="0" extrusionOk="0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  <a:lnTo>
                      <a:pt x="0" y="0"/>
                    </a:lnTo>
                    <a:close/>
                  </a:path>
                  <a:path w="2374788" h="3196606" fill="none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65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lin ang="2700000" scaled="1"/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7" name="Freeform 16"/>
              <p:cNvSpPr/>
              <p:nvPr userDrawn="1"/>
            </p:nvSpPr>
            <p:spPr bwMode="grayWhite">
              <a:xfrm rot="13693869" flipH="1">
                <a:off x="3371874" y="369623"/>
                <a:ext cx="2834631" cy="3325881"/>
              </a:xfrm>
              <a:custGeom>
                <a:avLst/>
                <a:gdLst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3" fmla="*/ 3009900 w 6019800"/>
                  <a:gd name="connsiteY3" fmla="*/ 3009900 h 6019800"/>
                  <a:gd name="connsiteX4" fmla="*/ 3009904 w 6019800"/>
                  <a:gd name="connsiteY4" fmla="*/ 0 h 6019800"/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  <a:gd name="connsiteX3" fmla="*/ 0 w 3138588"/>
                  <a:gd name="connsiteY3" fmla="*/ 0 h 3682514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38588" h="3682514" stroke="0" extrusionOk="0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  <a:lnTo>
                      <a:pt x="0" y="0"/>
                    </a:lnTo>
                    <a:close/>
                  </a:path>
                  <a:path w="3138588" h="3682514" fill="none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</a:path>
                </a:pathLst>
              </a:custGeom>
              <a:ln w="25400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6000"/>
                      </a:srgbClr>
                    </a:gs>
                    <a:gs pos="100000">
                      <a:srgbClr val="F8F8F8">
                        <a:alpha val="0"/>
                      </a:srgbClr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13" name="Group 36"/>
            <p:cNvGrpSpPr/>
            <p:nvPr userDrawn="1"/>
          </p:nvGrpSpPr>
          <p:grpSpPr bwMode="grayWhite">
            <a:xfrm>
              <a:off x="2490231" y="1369960"/>
              <a:ext cx="4781177" cy="4074972"/>
              <a:chOff x="2490231" y="1369960"/>
              <a:chExt cx="4781177" cy="4074972"/>
            </a:xfrm>
          </p:grpSpPr>
          <p:sp>
            <p:nvSpPr>
              <p:cNvPr id="14" name="Freeform 13"/>
              <p:cNvSpPr/>
              <p:nvPr userDrawn="1"/>
            </p:nvSpPr>
            <p:spPr bwMode="grayWhite">
              <a:xfrm rot="13693869" flipH="1">
                <a:off x="3524638" y="1822044"/>
                <a:ext cx="3083296" cy="4150302"/>
              </a:xfrm>
              <a:custGeom>
                <a:avLst/>
                <a:gdLst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2" fmla="*/ 2990088 w 5980176"/>
                  <a:gd name="connsiteY2" fmla="*/ 3023616 h 6047232"/>
                  <a:gd name="connsiteX3" fmla="*/ 3722577 w 5980176"/>
                  <a:gd name="connsiteY3" fmla="*/ 92129 h 6047232"/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0" fmla="*/ 0 w 2374788"/>
                  <a:gd name="connsiteY0" fmla="*/ 0 h 3196607"/>
                  <a:gd name="connsiteX1" fmla="*/ 2246083 w 2374788"/>
                  <a:gd name="connsiteY1" fmla="*/ 3196607 h 3196607"/>
                  <a:gd name="connsiteX2" fmla="*/ 0 w 2374788"/>
                  <a:gd name="connsiteY2" fmla="*/ 0 h 3196607"/>
                  <a:gd name="connsiteX0" fmla="*/ 0 w 2374788"/>
                  <a:gd name="connsiteY0" fmla="*/ 0 h 3196607"/>
                  <a:gd name="connsiteX1" fmla="*/ 2246083 w 2374788"/>
                  <a:gd name="connsiteY1" fmla="*/ 3196607 h 3196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74788" h="3196607" stroke="0" extrusionOk="0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  <a:lnTo>
                      <a:pt x="0" y="0"/>
                    </a:lnTo>
                    <a:close/>
                  </a:path>
                  <a:path w="2374788" h="3196607" fill="none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7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lin ang="2700000" scaled="1"/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5" name="Freeform 14"/>
              <p:cNvSpPr/>
              <p:nvPr userDrawn="1"/>
            </p:nvSpPr>
            <p:spPr bwMode="grayWhite">
              <a:xfrm rot="13693869" flipH="1">
                <a:off x="2843334" y="1016857"/>
                <a:ext cx="4074972" cy="4781177"/>
              </a:xfrm>
              <a:custGeom>
                <a:avLst/>
                <a:gdLst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3" fmla="*/ 3009900 w 6019800"/>
                  <a:gd name="connsiteY3" fmla="*/ 3009900 h 6019800"/>
                  <a:gd name="connsiteX4" fmla="*/ 3009904 w 6019800"/>
                  <a:gd name="connsiteY4" fmla="*/ 0 h 6019800"/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  <a:gd name="connsiteX3" fmla="*/ 0 w 3138588"/>
                  <a:gd name="connsiteY3" fmla="*/ 0 h 3682514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38588" h="3682514" stroke="0" extrusionOk="0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  <a:lnTo>
                      <a:pt x="0" y="0"/>
                    </a:lnTo>
                    <a:close/>
                  </a:path>
                  <a:path w="3138588" h="3682514" fill="none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</a:path>
                </a:pathLst>
              </a:custGeom>
              <a:ln w="31750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35000"/>
                      </a:srgbClr>
                    </a:gs>
                    <a:gs pos="100000">
                      <a:srgbClr val="F8F8F8">
                        <a:alpha val="0"/>
                      </a:srgbClr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pic>
        <p:nvPicPr>
          <p:cNvPr id="24" name="Picture 230" descr="sta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gray">
          <a:xfrm>
            <a:off x="6197600" y="4419600"/>
            <a:ext cx="1193800" cy="914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05378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tr-TR" smtClean="0"/>
              <a:t>3.12.2018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69492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black">
          <a:xfrm>
            <a:off x="9424416" y="356617"/>
            <a:ext cx="2157984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56617"/>
            <a:ext cx="8534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tr-TR" smtClean="0"/>
              <a:t>3.12.2018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60702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88720"/>
            <a:ext cx="10972800" cy="498348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tr-TR" smtClean="0"/>
              <a:t>3.12.2018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74793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0976" y="2286001"/>
            <a:ext cx="10363200" cy="1362075"/>
          </a:xfrm>
        </p:spPr>
        <p:txBody>
          <a:bodyPr anchor="t">
            <a:noAutofit/>
          </a:bodyPr>
          <a:lstStyle>
            <a:lvl1pPr algn="ctr">
              <a:defRPr sz="4800" b="1" cap="all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5360" y="1353312"/>
            <a:ext cx="10363200" cy="905256"/>
          </a:xfrm>
        </p:spPr>
        <p:txBody>
          <a:bodyPr anchor="b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tr-TR" smtClean="0"/>
              <a:t>3.12.2018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tr-TR" smtClean="0"/>
              <a:t>‹#›</a:t>
            </a:fld>
            <a:endParaRPr lang="tr-TR"/>
          </a:p>
        </p:txBody>
      </p:sp>
      <p:grpSp>
        <p:nvGrpSpPr>
          <p:cNvPr id="7" name="Group 21"/>
          <p:cNvGrpSpPr/>
          <p:nvPr/>
        </p:nvGrpSpPr>
        <p:grpSpPr bwMode="grayWhite">
          <a:xfrm rot="19693411">
            <a:off x="4446678" y="1909248"/>
            <a:ext cx="8028305" cy="4829684"/>
            <a:chOff x="1761807" y="615248"/>
            <a:chExt cx="6021229" cy="4829684"/>
          </a:xfrm>
        </p:grpSpPr>
        <p:grpSp>
          <p:nvGrpSpPr>
            <p:cNvPr id="8" name="Group 42"/>
            <p:cNvGrpSpPr/>
            <p:nvPr userDrawn="1"/>
          </p:nvGrpSpPr>
          <p:grpSpPr bwMode="grayWhite">
            <a:xfrm>
              <a:off x="1761807" y="1695712"/>
              <a:ext cx="6021229" cy="3068566"/>
              <a:chOff x="1522575" y="779540"/>
              <a:chExt cx="6021229" cy="3068566"/>
            </a:xfrm>
          </p:grpSpPr>
          <p:sp>
            <p:nvSpPr>
              <p:cNvPr id="22" name="Freeform 21"/>
              <p:cNvSpPr/>
              <p:nvPr userDrawn="1"/>
            </p:nvSpPr>
            <p:spPr bwMode="grayWhite">
              <a:xfrm>
                <a:off x="1531435" y="783084"/>
                <a:ext cx="6012369" cy="3065022"/>
              </a:xfrm>
              <a:custGeom>
                <a:avLst/>
                <a:gdLst>
                  <a:gd name="connsiteX0" fmla="*/ 7435 w 6019800"/>
                  <a:gd name="connsiteY0" fmla="*/ 2798476 h 6019800"/>
                  <a:gd name="connsiteX1" fmla="*/ 3115681 w 6019800"/>
                  <a:gd name="connsiteY1" fmla="*/ 1859 h 6019800"/>
                  <a:gd name="connsiteX2" fmla="*/ 6019800 w 6019800"/>
                  <a:gd name="connsiteY2" fmla="*/ 3009907 h 6019800"/>
                  <a:gd name="connsiteX3" fmla="*/ 3009900 w 6019800"/>
                  <a:gd name="connsiteY3" fmla="*/ 3009900 h 6019800"/>
                  <a:gd name="connsiteX4" fmla="*/ 7435 w 6019800"/>
                  <a:gd name="connsiteY4" fmla="*/ 2798476 h 6019800"/>
                  <a:gd name="connsiteX0" fmla="*/ 7435 w 6019800"/>
                  <a:gd name="connsiteY0" fmla="*/ 2798476 h 6019800"/>
                  <a:gd name="connsiteX1" fmla="*/ 3115681 w 6019800"/>
                  <a:gd name="connsiteY1" fmla="*/ 1859 h 6019800"/>
                  <a:gd name="connsiteX2" fmla="*/ 6019800 w 6019800"/>
                  <a:gd name="connsiteY2" fmla="*/ 3009907 h 6019800"/>
                  <a:gd name="connsiteX0" fmla="*/ 0 w 6012369"/>
                  <a:gd name="connsiteY0" fmla="*/ 2853591 h 3065022"/>
                  <a:gd name="connsiteX1" fmla="*/ 3108246 w 6012369"/>
                  <a:gd name="connsiteY1" fmla="*/ 56974 h 3065022"/>
                  <a:gd name="connsiteX2" fmla="*/ 6012365 w 6012369"/>
                  <a:gd name="connsiteY2" fmla="*/ 3065022 h 3065022"/>
                  <a:gd name="connsiteX3" fmla="*/ 0 w 6012369"/>
                  <a:gd name="connsiteY3" fmla="*/ 2853591 h 3065022"/>
                  <a:gd name="connsiteX0" fmla="*/ 0 w 6012369"/>
                  <a:gd name="connsiteY0" fmla="*/ 2853591 h 3065022"/>
                  <a:gd name="connsiteX1" fmla="*/ 3108246 w 6012369"/>
                  <a:gd name="connsiteY1" fmla="*/ 56974 h 3065022"/>
                  <a:gd name="connsiteX2" fmla="*/ 6012365 w 6012369"/>
                  <a:gd name="connsiteY2" fmla="*/ 3065022 h 3065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12369" h="3065022" stroke="0" extrusionOk="0">
                    <a:moveTo>
                      <a:pt x="0" y="2853591"/>
                    </a:moveTo>
                    <a:cubicBezTo>
                      <a:pt x="113874" y="1236440"/>
                      <a:pt x="1488093" y="0"/>
                      <a:pt x="3108246" y="56974"/>
                    </a:cubicBezTo>
                    <a:cubicBezTo>
                      <a:pt x="4728399" y="113948"/>
                      <a:pt x="6012369" y="1443867"/>
                      <a:pt x="6012365" y="3065022"/>
                    </a:cubicBezTo>
                    <a:lnTo>
                      <a:pt x="0" y="2853591"/>
                    </a:lnTo>
                    <a:close/>
                  </a:path>
                  <a:path w="6012369" h="3065022" fill="none">
                    <a:moveTo>
                      <a:pt x="0" y="2853591"/>
                    </a:moveTo>
                    <a:cubicBezTo>
                      <a:pt x="113874" y="1236440"/>
                      <a:pt x="1488093" y="0"/>
                      <a:pt x="3108246" y="56974"/>
                    </a:cubicBezTo>
                    <a:cubicBezTo>
                      <a:pt x="4728399" y="113948"/>
                      <a:pt x="6012369" y="1443867"/>
                      <a:pt x="6012365" y="3065022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9100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7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23" name="Freeform 22"/>
              <p:cNvSpPr/>
              <p:nvPr userDrawn="1"/>
            </p:nvSpPr>
            <p:spPr bwMode="grayWhite">
              <a:xfrm>
                <a:off x="1522575" y="779540"/>
                <a:ext cx="6012369" cy="3065022"/>
              </a:xfrm>
              <a:custGeom>
                <a:avLst/>
                <a:gdLst>
                  <a:gd name="connsiteX0" fmla="*/ 7435 w 6019800"/>
                  <a:gd name="connsiteY0" fmla="*/ 2798476 h 6019800"/>
                  <a:gd name="connsiteX1" fmla="*/ 3115681 w 6019800"/>
                  <a:gd name="connsiteY1" fmla="*/ 1859 h 6019800"/>
                  <a:gd name="connsiteX2" fmla="*/ 6019800 w 6019800"/>
                  <a:gd name="connsiteY2" fmla="*/ 3009907 h 6019800"/>
                  <a:gd name="connsiteX3" fmla="*/ 3009900 w 6019800"/>
                  <a:gd name="connsiteY3" fmla="*/ 3009900 h 6019800"/>
                  <a:gd name="connsiteX4" fmla="*/ 7435 w 6019800"/>
                  <a:gd name="connsiteY4" fmla="*/ 2798476 h 6019800"/>
                  <a:gd name="connsiteX0" fmla="*/ 7435 w 6019800"/>
                  <a:gd name="connsiteY0" fmla="*/ 2798476 h 6019800"/>
                  <a:gd name="connsiteX1" fmla="*/ 3115681 w 6019800"/>
                  <a:gd name="connsiteY1" fmla="*/ 1859 h 6019800"/>
                  <a:gd name="connsiteX2" fmla="*/ 6019800 w 6019800"/>
                  <a:gd name="connsiteY2" fmla="*/ 3009907 h 6019800"/>
                  <a:gd name="connsiteX0" fmla="*/ 0 w 6012369"/>
                  <a:gd name="connsiteY0" fmla="*/ 2853591 h 3065022"/>
                  <a:gd name="connsiteX1" fmla="*/ 3108246 w 6012369"/>
                  <a:gd name="connsiteY1" fmla="*/ 56974 h 3065022"/>
                  <a:gd name="connsiteX2" fmla="*/ 6012365 w 6012369"/>
                  <a:gd name="connsiteY2" fmla="*/ 3065022 h 3065022"/>
                  <a:gd name="connsiteX3" fmla="*/ 0 w 6012369"/>
                  <a:gd name="connsiteY3" fmla="*/ 2853591 h 3065022"/>
                  <a:gd name="connsiteX0" fmla="*/ 0 w 6012369"/>
                  <a:gd name="connsiteY0" fmla="*/ 2853591 h 3065022"/>
                  <a:gd name="connsiteX1" fmla="*/ 3108246 w 6012369"/>
                  <a:gd name="connsiteY1" fmla="*/ 56974 h 3065022"/>
                  <a:gd name="connsiteX2" fmla="*/ 6012365 w 6012369"/>
                  <a:gd name="connsiteY2" fmla="*/ 3065022 h 3065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12369" h="3065022" stroke="0" extrusionOk="0">
                    <a:moveTo>
                      <a:pt x="0" y="2853591"/>
                    </a:moveTo>
                    <a:cubicBezTo>
                      <a:pt x="113874" y="1236440"/>
                      <a:pt x="1488093" y="0"/>
                      <a:pt x="3108246" y="56974"/>
                    </a:cubicBezTo>
                    <a:cubicBezTo>
                      <a:pt x="4728399" y="113948"/>
                      <a:pt x="6012369" y="1443867"/>
                      <a:pt x="6012365" y="3065022"/>
                    </a:cubicBezTo>
                    <a:lnTo>
                      <a:pt x="0" y="2853591"/>
                    </a:lnTo>
                    <a:close/>
                  </a:path>
                  <a:path w="6012369" h="3065022" fill="none">
                    <a:moveTo>
                      <a:pt x="0" y="2853591"/>
                    </a:moveTo>
                    <a:cubicBezTo>
                      <a:pt x="113874" y="1236440"/>
                      <a:pt x="1488093" y="0"/>
                      <a:pt x="3108246" y="56974"/>
                    </a:cubicBezTo>
                    <a:cubicBezTo>
                      <a:pt x="4728399" y="113948"/>
                      <a:pt x="6012369" y="1443867"/>
                      <a:pt x="6012365" y="3065022"/>
                    </a:cubicBezTo>
                  </a:path>
                </a:pathLst>
              </a:custGeom>
              <a:ln w="25400">
                <a:gradFill flip="none" rotWithShape="1">
                  <a:gsLst>
                    <a:gs pos="84000">
                      <a:srgbClr val="F8F8F8">
                        <a:alpha val="0"/>
                      </a:srgbClr>
                    </a:gs>
                    <a:gs pos="41000">
                      <a:srgbClr val="F8F8F8">
                        <a:alpha val="44000"/>
                      </a:srgbClr>
                    </a:gs>
                    <a:gs pos="88000">
                      <a:srgbClr val="F8F8F8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cxnSp>
          <p:nvCxnSpPr>
            <p:cNvPr id="9" name="Straight Connector 8"/>
            <p:cNvCxnSpPr/>
            <p:nvPr userDrawn="1"/>
          </p:nvCxnSpPr>
          <p:spPr bwMode="grayWhite">
            <a:xfrm rot="18120000" flipH="1">
              <a:off x="2718288" y="2106345"/>
              <a:ext cx="3999708" cy="2492654"/>
            </a:xfrm>
            <a:prstGeom prst="line">
              <a:avLst/>
            </a:prstGeom>
            <a:ln w="50800">
              <a:gradFill flip="none" rotWithShape="1">
                <a:gsLst>
                  <a:gs pos="10000">
                    <a:srgbClr val="FFFFFF">
                      <a:alpha val="0"/>
                    </a:srgbClr>
                  </a:gs>
                  <a:gs pos="50000">
                    <a:srgbClr val="F8F8F8">
                      <a:alpha val="60000"/>
                    </a:srgbClr>
                  </a:gs>
                  <a:gs pos="90000">
                    <a:srgbClr val="DDDDDD">
                      <a:alpha val="0"/>
                    </a:srgbClr>
                  </a:gs>
                </a:gsLst>
                <a:lin ang="2700000" scaled="1"/>
                <a:tileRect/>
              </a:gradFill>
              <a:miter lim="800000"/>
            </a:ln>
            <a:effectLst>
              <a:glow rad="63500">
                <a:srgbClr val="FFFFFF">
                  <a:alpha val="3922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38"/>
            <p:cNvGrpSpPr/>
            <p:nvPr userDrawn="1"/>
          </p:nvGrpSpPr>
          <p:grpSpPr bwMode="grayWhite">
            <a:xfrm>
              <a:off x="3730877" y="1536192"/>
              <a:ext cx="2721357" cy="3879656"/>
              <a:chOff x="3730877" y="1536192"/>
              <a:chExt cx="2721357" cy="3879656"/>
            </a:xfrm>
          </p:grpSpPr>
          <p:sp>
            <p:nvSpPr>
              <p:cNvPr id="20" name="Freeform 19"/>
              <p:cNvSpPr/>
              <p:nvPr userDrawn="1"/>
            </p:nvSpPr>
            <p:spPr bwMode="grayWhite">
              <a:xfrm>
                <a:off x="4388453" y="1629422"/>
                <a:ext cx="2059093" cy="3405426"/>
              </a:xfrm>
              <a:custGeom>
                <a:avLst/>
                <a:gdLst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2" fmla="*/ 2990088 w 5980176"/>
                  <a:gd name="connsiteY2" fmla="*/ 3023616 h 6047232"/>
                  <a:gd name="connsiteX3" fmla="*/ 3722577 w 5980176"/>
                  <a:gd name="connsiteY3" fmla="*/ 92129 h 6047232"/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0" fmla="*/ 0 w 2374787"/>
                  <a:gd name="connsiteY0" fmla="*/ 0 h 3196607"/>
                  <a:gd name="connsiteX1" fmla="*/ 2246083 w 2374787"/>
                  <a:gd name="connsiteY1" fmla="*/ 3196607 h 3196607"/>
                  <a:gd name="connsiteX2" fmla="*/ 0 w 2374787"/>
                  <a:gd name="connsiteY2" fmla="*/ 0 h 3196607"/>
                  <a:gd name="connsiteX0" fmla="*/ 0 w 2374787"/>
                  <a:gd name="connsiteY0" fmla="*/ 0 h 3196607"/>
                  <a:gd name="connsiteX1" fmla="*/ 2246083 w 2374787"/>
                  <a:gd name="connsiteY1" fmla="*/ 3196607 h 3196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74787" h="3196607" stroke="0" extrusionOk="0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  <a:lnTo>
                      <a:pt x="0" y="0"/>
                    </a:lnTo>
                    <a:close/>
                  </a:path>
                  <a:path w="2374787" h="3196607" fill="none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52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lin ang="2700000" scaled="1"/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1" name="Freeform 20"/>
              <p:cNvSpPr/>
              <p:nvPr userDrawn="1"/>
            </p:nvSpPr>
            <p:spPr bwMode="grayWhite">
              <a:xfrm>
                <a:off x="3730877" y="1536192"/>
                <a:ext cx="2721357" cy="3879656"/>
              </a:xfrm>
              <a:custGeom>
                <a:avLst/>
                <a:gdLst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3" fmla="*/ 3009900 w 6019800"/>
                  <a:gd name="connsiteY3" fmla="*/ 3009900 h 6019800"/>
                  <a:gd name="connsiteX4" fmla="*/ 3009904 w 6019800"/>
                  <a:gd name="connsiteY4" fmla="*/ 0 h 6019800"/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0" fmla="*/ 1 w 3138588"/>
                  <a:gd name="connsiteY0" fmla="*/ 0 h 3682514"/>
                  <a:gd name="connsiteX1" fmla="*/ 2354144 w 3138588"/>
                  <a:gd name="connsiteY1" fmla="*/ 1134402 h 3682514"/>
                  <a:gd name="connsiteX2" fmla="*/ 2933782 w 3138588"/>
                  <a:gd name="connsiteY2" fmla="*/ 3682514 h 3682514"/>
                  <a:gd name="connsiteX3" fmla="*/ 1 w 3138588"/>
                  <a:gd name="connsiteY3" fmla="*/ 0 h 3682514"/>
                  <a:gd name="connsiteX0" fmla="*/ 1 w 3138588"/>
                  <a:gd name="connsiteY0" fmla="*/ 0 h 3682514"/>
                  <a:gd name="connsiteX1" fmla="*/ 2354144 w 3138588"/>
                  <a:gd name="connsiteY1" fmla="*/ 1134402 h 3682514"/>
                  <a:gd name="connsiteX2" fmla="*/ 2933782 w 3138588"/>
                  <a:gd name="connsiteY2" fmla="*/ 3682514 h 368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38588" h="3682514" stroke="0" extrusionOk="0">
                    <a:moveTo>
                      <a:pt x="1" y="0"/>
                    </a:moveTo>
                    <a:cubicBezTo>
                      <a:pt x="916499" y="1"/>
                      <a:pt x="1783065" y="417577"/>
                      <a:pt x="2354144" y="1134402"/>
                    </a:cubicBezTo>
                    <a:cubicBezTo>
                      <a:pt x="2925223" y="1851227"/>
                      <a:pt x="3138589" y="2789193"/>
                      <a:pt x="2933782" y="3682514"/>
                    </a:cubicBezTo>
                    <a:lnTo>
                      <a:pt x="1" y="0"/>
                    </a:lnTo>
                    <a:close/>
                  </a:path>
                  <a:path w="3138588" h="3682514" fill="none">
                    <a:moveTo>
                      <a:pt x="1" y="0"/>
                    </a:moveTo>
                    <a:cubicBezTo>
                      <a:pt x="916499" y="1"/>
                      <a:pt x="1783065" y="417577"/>
                      <a:pt x="2354144" y="1134402"/>
                    </a:cubicBezTo>
                    <a:cubicBezTo>
                      <a:pt x="2925223" y="1851227"/>
                      <a:pt x="3138589" y="2789193"/>
                      <a:pt x="2933782" y="3682514"/>
                    </a:cubicBezTo>
                  </a:path>
                </a:pathLst>
              </a:custGeom>
              <a:ln w="25400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55000"/>
                      </a:srgbClr>
                    </a:gs>
                    <a:gs pos="100000">
                      <a:srgbClr val="F8F8F8">
                        <a:alpha val="0"/>
                      </a:srgbClr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11" name="Group 39"/>
            <p:cNvGrpSpPr/>
            <p:nvPr userDrawn="1"/>
          </p:nvGrpSpPr>
          <p:grpSpPr bwMode="grayWhite">
            <a:xfrm>
              <a:off x="2756586" y="1619763"/>
              <a:ext cx="2892850" cy="3379627"/>
              <a:chOff x="2756587" y="1619763"/>
              <a:chExt cx="2892850" cy="3379627"/>
            </a:xfrm>
          </p:grpSpPr>
          <p:sp>
            <p:nvSpPr>
              <p:cNvPr id="18" name="Freeform 17"/>
              <p:cNvSpPr/>
              <p:nvPr userDrawn="1"/>
            </p:nvSpPr>
            <p:spPr bwMode="grayWhite">
              <a:xfrm flipH="1">
                <a:off x="2774785" y="1709909"/>
                <a:ext cx="2188853" cy="2933686"/>
              </a:xfrm>
              <a:custGeom>
                <a:avLst/>
                <a:gdLst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2" fmla="*/ 2990088 w 5980176"/>
                  <a:gd name="connsiteY2" fmla="*/ 3023616 h 6047232"/>
                  <a:gd name="connsiteX3" fmla="*/ 3722577 w 5980176"/>
                  <a:gd name="connsiteY3" fmla="*/ 92129 h 6047232"/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0" fmla="*/ 0 w 2374789"/>
                  <a:gd name="connsiteY0" fmla="*/ 0 h 3196608"/>
                  <a:gd name="connsiteX1" fmla="*/ 2246083 w 2374789"/>
                  <a:gd name="connsiteY1" fmla="*/ 3196607 h 3196608"/>
                  <a:gd name="connsiteX2" fmla="*/ 0 w 2374789"/>
                  <a:gd name="connsiteY2" fmla="*/ 0 h 3196608"/>
                  <a:gd name="connsiteX0" fmla="*/ 0 w 2374789"/>
                  <a:gd name="connsiteY0" fmla="*/ 0 h 3196608"/>
                  <a:gd name="connsiteX1" fmla="*/ 2246083 w 2374789"/>
                  <a:gd name="connsiteY1" fmla="*/ 3196607 h 3196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74789" h="3196608" stroke="0" extrusionOk="0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  <a:lnTo>
                      <a:pt x="0" y="0"/>
                    </a:lnTo>
                    <a:close/>
                  </a:path>
                  <a:path w="2374789" h="3196608" fill="none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7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lin ang="2700000" scaled="1"/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9" name="Freeform 18"/>
              <p:cNvSpPr/>
              <p:nvPr userDrawn="1"/>
            </p:nvSpPr>
            <p:spPr bwMode="grayWhite">
              <a:xfrm flipH="1">
                <a:off x="2756587" y="1619763"/>
                <a:ext cx="2892850" cy="3379627"/>
              </a:xfrm>
              <a:custGeom>
                <a:avLst/>
                <a:gdLst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3" fmla="*/ 3009900 w 6019800"/>
                  <a:gd name="connsiteY3" fmla="*/ 3009900 h 6019800"/>
                  <a:gd name="connsiteX4" fmla="*/ 3009904 w 6019800"/>
                  <a:gd name="connsiteY4" fmla="*/ 0 h 6019800"/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  <a:gd name="connsiteX3" fmla="*/ 0 w 3138588"/>
                  <a:gd name="connsiteY3" fmla="*/ 0 h 3682514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38588" h="3682514" stroke="0" extrusionOk="0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  <a:lnTo>
                      <a:pt x="0" y="0"/>
                    </a:lnTo>
                    <a:close/>
                  </a:path>
                  <a:path w="3138588" h="3682514" fill="none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</a:path>
                </a:pathLst>
              </a:custGeom>
              <a:ln w="28575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3000"/>
                      </a:srgbClr>
                    </a:gs>
                    <a:gs pos="100000">
                      <a:srgbClr val="F8F8F8">
                        <a:alpha val="0"/>
                      </a:srgbClr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12" name="Group 37"/>
            <p:cNvGrpSpPr/>
            <p:nvPr userDrawn="1"/>
          </p:nvGrpSpPr>
          <p:grpSpPr bwMode="grayWhite">
            <a:xfrm>
              <a:off x="3126248" y="615248"/>
              <a:ext cx="3325881" cy="2834631"/>
              <a:chOff x="3126249" y="615248"/>
              <a:chExt cx="3325881" cy="2834631"/>
            </a:xfrm>
          </p:grpSpPr>
          <p:sp>
            <p:nvSpPr>
              <p:cNvPr id="16" name="Freeform 15"/>
              <p:cNvSpPr/>
              <p:nvPr userDrawn="1"/>
            </p:nvSpPr>
            <p:spPr bwMode="grayWhite">
              <a:xfrm rot="13693869" flipH="1">
                <a:off x="3845802" y="929727"/>
                <a:ext cx="2144802" cy="2887031"/>
              </a:xfrm>
              <a:custGeom>
                <a:avLst/>
                <a:gdLst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2" fmla="*/ 2990088 w 5980176"/>
                  <a:gd name="connsiteY2" fmla="*/ 3023616 h 6047232"/>
                  <a:gd name="connsiteX3" fmla="*/ 3722577 w 5980176"/>
                  <a:gd name="connsiteY3" fmla="*/ 92129 h 6047232"/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0" fmla="*/ 0 w 2374788"/>
                  <a:gd name="connsiteY0" fmla="*/ 0 h 3196606"/>
                  <a:gd name="connsiteX1" fmla="*/ 2246083 w 2374788"/>
                  <a:gd name="connsiteY1" fmla="*/ 3196607 h 3196606"/>
                  <a:gd name="connsiteX2" fmla="*/ 0 w 2374788"/>
                  <a:gd name="connsiteY2" fmla="*/ 0 h 3196606"/>
                  <a:gd name="connsiteX0" fmla="*/ 0 w 2374788"/>
                  <a:gd name="connsiteY0" fmla="*/ 0 h 3196606"/>
                  <a:gd name="connsiteX1" fmla="*/ 2246083 w 2374788"/>
                  <a:gd name="connsiteY1" fmla="*/ 3196607 h 31966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74788" h="3196606" stroke="0" extrusionOk="0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  <a:lnTo>
                      <a:pt x="0" y="0"/>
                    </a:lnTo>
                    <a:close/>
                  </a:path>
                  <a:path w="2374788" h="3196606" fill="none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65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lin ang="2700000" scaled="1"/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7" name="Freeform 16"/>
              <p:cNvSpPr/>
              <p:nvPr userDrawn="1"/>
            </p:nvSpPr>
            <p:spPr bwMode="grayWhite">
              <a:xfrm rot="13693869" flipH="1">
                <a:off x="3371874" y="369623"/>
                <a:ext cx="2834631" cy="3325881"/>
              </a:xfrm>
              <a:custGeom>
                <a:avLst/>
                <a:gdLst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3" fmla="*/ 3009900 w 6019800"/>
                  <a:gd name="connsiteY3" fmla="*/ 3009900 h 6019800"/>
                  <a:gd name="connsiteX4" fmla="*/ 3009904 w 6019800"/>
                  <a:gd name="connsiteY4" fmla="*/ 0 h 6019800"/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  <a:gd name="connsiteX3" fmla="*/ 0 w 3138588"/>
                  <a:gd name="connsiteY3" fmla="*/ 0 h 3682514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38588" h="3682514" stroke="0" extrusionOk="0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  <a:lnTo>
                      <a:pt x="0" y="0"/>
                    </a:lnTo>
                    <a:close/>
                  </a:path>
                  <a:path w="3138588" h="3682514" fill="none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</a:path>
                </a:pathLst>
              </a:custGeom>
              <a:ln w="25400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6000"/>
                      </a:srgbClr>
                    </a:gs>
                    <a:gs pos="100000">
                      <a:srgbClr val="F8F8F8">
                        <a:alpha val="0"/>
                      </a:srgbClr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13" name="Group 36"/>
            <p:cNvGrpSpPr/>
            <p:nvPr userDrawn="1"/>
          </p:nvGrpSpPr>
          <p:grpSpPr bwMode="grayWhite">
            <a:xfrm>
              <a:off x="2490231" y="1369960"/>
              <a:ext cx="4781177" cy="4074972"/>
              <a:chOff x="2490231" y="1369960"/>
              <a:chExt cx="4781177" cy="4074972"/>
            </a:xfrm>
          </p:grpSpPr>
          <p:sp>
            <p:nvSpPr>
              <p:cNvPr id="14" name="Freeform 13"/>
              <p:cNvSpPr/>
              <p:nvPr userDrawn="1"/>
            </p:nvSpPr>
            <p:spPr bwMode="grayWhite">
              <a:xfrm rot="13693869" flipH="1">
                <a:off x="3524638" y="1822044"/>
                <a:ext cx="3083296" cy="4150302"/>
              </a:xfrm>
              <a:custGeom>
                <a:avLst/>
                <a:gdLst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2" fmla="*/ 2990088 w 5980176"/>
                  <a:gd name="connsiteY2" fmla="*/ 3023616 h 6047232"/>
                  <a:gd name="connsiteX3" fmla="*/ 3722577 w 5980176"/>
                  <a:gd name="connsiteY3" fmla="*/ 92129 h 6047232"/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0" fmla="*/ 0 w 2374788"/>
                  <a:gd name="connsiteY0" fmla="*/ 0 h 3196607"/>
                  <a:gd name="connsiteX1" fmla="*/ 2246083 w 2374788"/>
                  <a:gd name="connsiteY1" fmla="*/ 3196607 h 3196607"/>
                  <a:gd name="connsiteX2" fmla="*/ 0 w 2374788"/>
                  <a:gd name="connsiteY2" fmla="*/ 0 h 3196607"/>
                  <a:gd name="connsiteX0" fmla="*/ 0 w 2374788"/>
                  <a:gd name="connsiteY0" fmla="*/ 0 h 3196607"/>
                  <a:gd name="connsiteX1" fmla="*/ 2246083 w 2374788"/>
                  <a:gd name="connsiteY1" fmla="*/ 3196607 h 3196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74788" h="3196607" stroke="0" extrusionOk="0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  <a:lnTo>
                      <a:pt x="0" y="0"/>
                    </a:lnTo>
                    <a:close/>
                  </a:path>
                  <a:path w="2374788" h="3196607" fill="none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7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lin ang="2700000" scaled="1"/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5" name="Freeform 14"/>
              <p:cNvSpPr/>
              <p:nvPr userDrawn="1"/>
            </p:nvSpPr>
            <p:spPr bwMode="grayWhite">
              <a:xfrm rot="13693869" flipH="1">
                <a:off x="2843334" y="1016857"/>
                <a:ext cx="4074972" cy="4781177"/>
              </a:xfrm>
              <a:custGeom>
                <a:avLst/>
                <a:gdLst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3" fmla="*/ 3009900 w 6019800"/>
                  <a:gd name="connsiteY3" fmla="*/ 3009900 h 6019800"/>
                  <a:gd name="connsiteX4" fmla="*/ 3009904 w 6019800"/>
                  <a:gd name="connsiteY4" fmla="*/ 0 h 6019800"/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  <a:gd name="connsiteX3" fmla="*/ 0 w 3138588"/>
                  <a:gd name="connsiteY3" fmla="*/ 0 h 3682514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38588" h="3682514" stroke="0" extrusionOk="0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  <a:lnTo>
                      <a:pt x="0" y="0"/>
                    </a:lnTo>
                    <a:close/>
                  </a:path>
                  <a:path w="3138588" h="3682514" fill="none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</a:path>
                </a:pathLst>
              </a:custGeom>
              <a:ln w="31750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35000"/>
                      </a:srgbClr>
                    </a:gs>
                    <a:gs pos="100000">
                      <a:srgbClr val="F8F8F8">
                        <a:alpha val="0"/>
                      </a:srgbClr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pic>
        <p:nvPicPr>
          <p:cNvPr id="24" name="Picture 230" descr="sta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gray">
          <a:xfrm>
            <a:off x="6197600" y="4419600"/>
            <a:ext cx="1193800" cy="914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53709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6176" y="1289304"/>
            <a:ext cx="5384800" cy="46725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2304" y="1289304"/>
            <a:ext cx="5384800" cy="46725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tr-TR" smtClean="0"/>
              <a:t>3.12.2018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12748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600" y="1353312"/>
            <a:ext cx="5388864" cy="639762"/>
          </a:xfrm>
          <a:solidFill>
            <a:srgbClr val="FFFFFF">
              <a:alpha val="25098"/>
            </a:srgbClr>
          </a:solidFill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093976"/>
            <a:ext cx="5386917" cy="40325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6193367" y="1353312"/>
            <a:ext cx="5388864" cy="639762"/>
          </a:xfrm>
          <a:solidFill>
            <a:srgbClr val="FFFFFF">
              <a:alpha val="25098"/>
            </a:srgbClr>
          </a:solidFill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093976"/>
            <a:ext cx="5389033" cy="40325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tr-TR" smtClean="0"/>
              <a:t>3.12.2018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32363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tr-TR" smtClean="0"/>
              <a:t>3.12.2018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8424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tr-TR" smtClean="0"/>
              <a:t>3.12.2018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45398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1536" y="0"/>
            <a:ext cx="9960864" cy="987552"/>
          </a:xfrm>
        </p:spPr>
        <p:txBody>
          <a:bodyPr anchor="b">
            <a:normAutofit/>
          </a:bodyPr>
          <a:lstStyle>
            <a:lvl1pPr algn="l">
              <a:defRPr sz="4000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4688" y="1371600"/>
            <a:ext cx="6230112" cy="485546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034528" y="1371600"/>
            <a:ext cx="3511296" cy="4873752"/>
          </a:xfrm>
          <a:gradFill>
            <a:gsLst>
              <a:gs pos="0">
                <a:schemeClr val="bg1">
                  <a:lumMod val="95000"/>
                  <a:alpha val="34000"/>
                </a:schemeClr>
              </a:gs>
              <a:gs pos="60000">
                <a:schemeClr val="tx2">
                  <a:lumMod val="20000"/>
                  <a:lumOff val="80000"/>
                  <a:alpha val="0"/>
                </a:schemeClr>
              </a:gs>
            </a:gsLst>
            <a:lin ang="5400000" scaled="1"/>
          </a:gradFill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tr-TR" smtClean="0"/>
              <a:t>3.12.2018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72182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670560" y="4855464"/>
            <a:ext cx="4291584" cy="777240"/>
          </a:xfrm>
          <a:solidFill>
            <a:schemeClr val="bg2">
              <a:lumMod val="50000"/>
            </a:schemeClr>
          </a:solidFill>
        </p:spPr>
        <p:txBody>
          <a:bodyPr anchor="ctr"/>
          <a:lstStyle>
            <a:lvl1pPr algn="ctr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5157216" y="1216152"/>
            <a:ext cx="6169152" cy="4398264"/>
          </a:xfrm>
          <a:solidFill>
            <a:srgbClr val="EAEAEA"/>
          </a:solidFill>
          <a:effectLst>
            <a:outerShdw blurRad="254000" dist="101600" dir="2700000" algn="ctr" rotWithShape="0">
              <a:srgbClr val="000000">
                <a:alpha val="40000"/>
              </a:srgb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0560" y="1216152"/>
            <a:ext cx="4291584" cy="3575304"/>
          </a:xfrm>
        </p:spPr>
        <p:txBody>
          <a:bodyPr anchor="b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tr-TR" smtClean="0"/>
              <a:t>3.12.2018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33575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White">
          <a:xfrm>
            <a:off x="0" y="0"/>
            <a:ext cx="12192000" cy="6858000"/>
          </a:xfrm>
          <a:prstGeom prst="rect">
            <a:avLst/>
          </a:prstGeom>
          <a:gradFill>
            <a:gsLst>
              <a:gs pos="6000">
                <a:schemeClr val="bg2">
                  <a:lumMod val="50000"/>
                  <a:alpha val="83000"/>
                </a:schemeClr>
              </a:gs>
              <a:gs pos="26000">
                <a:schemeClr val="bg2">
                  <a:lumMod val="50000"/>
                  <a:alpha val="63000"/>
                </a:schemeClr>
              </a:gs>
              <a:gs pos="50000">
                <a:schemeClr val="bg2">
                  <a:lumMod val="50000"/>
                  <a:alpha val="27000"/>
                </a:schemeClr>
              </a:gs>
              <a:gs pos="100000">
                <a:schemeClr val="bg2">
                  <a:lumMod val="50000"/>
                  <a:alpha val="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black">
          <a:xfrm>
            <a:off x="0" y="0"/>
            <a:ext cx="1621536" cy="987552"/>
          </a:xfrm>
          <a:prstGeom prst="rect">
            <a:avLst/>
          </a:prstGeom>
          <a:solidFill>
            <a:srgbClr val="FFFFFF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white">
          <a:xfrm>
            <a:off x="101600" y="1066800"/>
            <a:ext cx="3454400" cy="1219200"/>
          </a:xfrm>
          <a:prstGeom prst="rect">
            <a:avLst/>
          </a:prstGeom>
          <a:blipFill dpi="0" rotWithShape="1">
            <a:blip r:embed="rId13">
              <a:alphaModFix amt="5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10" name="Picture 136" descr="star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gray">
          <a:xfrm rot="-1315059">
            <a:off x="11546538" y="5872450"/>
            <a:ext cx="723900" cy="555625"/>
          </a:xfrm>
          <a:prstGeom prst="rect">
            <a:avLst/>
          </a:prstGeom>
          <a:noFill/>
        </p:spPr>
      </p:pic>
      <p:pic>
        <p:nvPicPr>
          <p:cNvPr id="11" name="Picture 139" descr="star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gray">
          <a:xfrm rot="-1315059" flipH="1" flipV="1">
            <a:off x="203200" y="4724401"/>
            <a:ext cx="567267" cy="434975"/>
          </a:xfrm>
          <a:prstGeom prst="rect">
            <a:avLst/>
          </a:prstGeom>
          <a:noFill/>
        </p:spPr>
      </p:pic>
      <p:pic>
        <p:nvPicPr>
          <p:cNvPr id="12" name="Picture 99" descr="star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gray">
          <a:xfrm rot="-1315059">
            <a:off x="711200" y="152401"/>
            <a:ext cx="922867" cy="708025"/>
          </a:xfrm>
          <a:prstGeom prst="rect">
            <a:avLst/>
          </a:prstGeom>
          <a:noFill/>
        </p:spPr>
      </p:pic>
      <p:cxnSp>
        <p:nvCxnSpPr>
          <p:cNvPr id="13" name="Straight Connector 12"/>
          <p:cNvCxnSpPr/>
          <p:nvPr/>
        </p:nvCxnSpPr>
        <p:spPr bwMode="white">
          <a:xfrm>
            <a:off x="1622595" y="0"/>
            <a:ext cx="0" cy="6858000"/>
          </a:xfrm>
          <a:prstGeom prst="line">
            <a:avLst/>
          </a:prstGeom>
          <a:ln>
            <a:solidFill>
              <a:srgbClr val="FFFFFF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 bwMode="ltGray">
          <a:xfrm>
            <a:off x="11618976" y="0"/>
            <a:ext cx="0" cy="6858000"/>
          </a:xfrm>
          <a:prstGeom prst="line">
            <a:avLst/>
          </a:prstGeom>
          <a:ln>
            <a:solidFill>
              <a:srgbClr val="FFFFFF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ltGray">
          <a:xfrm>
            <a:off x="3560064" y="0"/>
            <a:ext cx="0" cy="6858000"/>
          </a:xfrm>
          <a:prstGeom prst="line">
            <a:avLst/>
          </a:prstGeom>
          <a:ln>
            <a:solidFill>
              <a:srgbClr val="FFFFFF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grayWhite">
          <a:xfrm>
            <a:off x="0" y="990600"/>
            <a:ext cx="12192000" cy="1588"/>
          </a:xfrm>
          <a:prstGeom prst="line">
            <a:avLst/>
          </a:prstGeom>
          <a:ln>
            <a:solidFill>
              <a:srgbClr val="FFFFFF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 bwMode="grayWhite">
          <a:xfrm>
            <a:off x="7717536" y="1069848"/>
            <a:ext cx="4474464" cy="1588"/>
          </a:xfrm>
          <a:prstGeom prst="line">
            <a:avLst/>
          </a:prstGeom>
          <a:ln>
            <a:solidFill>
              <a:srgbClr val="FFFFFF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01"/>
          <p:cNvGrpSpPr>
            <a:grpSpLocks/>
          </p:cNvGrpSpPr>
          <p:nvPr/>
        </p:nvGrpSpPr>
        <p:grpSpPr bwMode="ltGray">
          <a:xfrm>
            <a:off x="-82016" y="-103188"/>
            <a:ext cx="5466816" cy="4217988"/>
            <a:chOff x="-80" y="-65"/>
            <a:chExt cx="2624" cy="2631"/>
          </a:xfrm>
          <a:solidFill>
            <a:schemeClr val="bg2">
              <a:lumMod val="20000"/>
              <a:lumOff val="80000"/>
              <a:alpha val="10196"/>
            </a:schemeClr>
          </a:solidFill>
        </p:grpSpPr>
        <p:sp>
          <p:nvSpPr>
            <p:cNvPr id="19" name="Freeform 102"/>
            <p:cNvSpPr>
              <a:spLocks/>
            </p:cNvSpPr>
            <p:nvPr/>
          </p:nvSpPr>
          <p:spPr bwMode="ltGray">
            <a:xfrm>
              <a:off x="1703" y="0"/>
              <a:ext cx="73" cy="34"/>
            </a:xfrm>
            <a:custGeom>
              <a:avLst/>
              <a:gdLst>
                <a:gd name="connsiteX0" fmla="*/ 674 w 711"/>
                <a:gd name="connsiteY0" fmla="*/ 0 h 451"/>
                <a:gd name="connsiteX1" fmla="*/ 711 w 711"/>
                <a:gd name="connsiteY1" fmla="*/ 67 h 451"/>
                <a:gd name="connsiteX2" fmla="*/ 132 w 711"/>
                <a:gd name="connsiteY2" fmla="*/ 401 h 451"/>
                <a:gd name="connsiteX3" fmla="*/ 112 w 711"/>
                <a:gd name="connsiteY3" fmla="*/ 367 h 451"/>
                <a:gd name="connsiteX4" fmla="*/ 94 w 711"/>
                <a:gd name="connsiteY4" fmla="*/ 335 h 451"/>
                <a:gd name="connsiteX5" fmla="*/ 674 w 711"/>
                <a:gd name="connsiteY5" fmla="*/ 0 h 451"/>
                <a:gd name="connsiteX0" fmla="*/ 674 w 711"/>
                <a:gd name="connsiteY0" fmla="*/ 0 h 451"/>
                <a:gd name="connsiteX1" fmla="*/ 711 w 711"/>
                <a:gd name="connsiteY1" fmla="*/ 67 h 451"/>
                <a:gd name="connsiteX2" fmla="*/ 185 w 711"/>
                <a:gd name="connsiteY2" fmla="*/ 369 h 451"/>
                <a:gd name="connsiteX3" fmla="*/ 132 w 711"/>
                <a:gd name="connsiteY3" fmla="*/ 401 h 451"/>
                <a:gd name="connsiteX4" fmla="*/ 112 w 711"/>
                <a:gd name="connsiteY4" fmla="*/ 367 h 451"/>
                <a:gd name="connsiteX5" fmla="*/ 94 w 711"/>
                <a:gd name="connsiteY5" fmla="*/ 335 h 451"/>
                <a:gd name="connsiteX6" fmla="*/ 674 w 711"/>
                <a:gd name="connsiteY6" fmla="*/ 0 h 451"/>
                <a:gd name="connsiteX0" fmla="*/ 674 w 711"/>
                <a:gd name="connsiteY0" fmla="*/ 0 h 401"/>
                <a:gd name="connsiteX1" fmla="*/ 711 w 711"/>
                <a:gd name="connsiteY1" fmla="*/ 67 h 401"/>
                <a:gd name="connsiteX2" fmla="*/ 185 w 711"/>
                <a:gd name="connsiteY2" fmla="*/ 369 h 401"/>
                <a:gd name="connsiteX3" fmla="*/ 132 w 711"/>
                <a:gd name="connsiteY3" fmla="*/ 401 h 401"/>
                <a:gd name="connsiteX4" fmla="*/ 112 w 711"/>
                <a:gd name="connsiteY4" fmla="*/ 367 h 401"/>
                <a:gd name="connsiteX5" fmla="*/ 94 w 711"/>
                <a:gd name="connsiteY5" fmla="*/ 335 h 401"/>
                <a:gd name="connsiteX6" fmla="*/ 674 w 711"/>
                <a:gd name="connsiteY6" fmla="*/ 0 h 401"/>
                <a:gd name="connsiteX0" fmla="*/ 562 w 599"/>
                <a:gd name="connsiteY0" fmla="*/ 0 h 401"/>
                <a:gd name="connsiteX1" fmla="*/ 599 w 599"/>
                <a:gd name="connsiteY1" fmla="*/ 67 h 401"/>
                <a:gd name="connsiteX2" fmla="*/ 73 w 599"/>
                <a:gd name="connsiteY2" fmla="*/ 369 h 401"/>
                <a:gd name="connsiteX3" fmla="*/ 20 w 599"/>
                <a:gd name="connsiteY3" fmla="*/ 401 h 401"/>
                <a:gd name="connsiteX4" fmla="*/ 0 w 599"/>
                <a:gd name="connsiteY4" fmla="*/ 367 h 401"/>
                <a:gd name="connsiteX5" fmla="*/ 562 w 599"/>
                <a:gd name="connsiteY5" fmla="*/ 0 h 401"/>
                <a:gd name="connsiteX0" fmla="*/ 0 w 599"/>
                <a:gd name="connsiteY0" fmla="*/ 300 h 334"/>
                <a:gd name="connsiteX1" fmla="*/ 599 w 599"/>
                <a:gd name="connsiteY1" fmla="*/ 0 h 334"/>
                <a:gd name="connsiteX2" fmla="*/ 73 w 599"/>
                <a:gd name="connsiteY2" fmla="*/ 302 h 334"/>
                <a:gd name="connsiteX3" fmla="*/ 20 w 599"/>
                <a:gd name="connsiteY3" fmla="*/ 334 h 334"/>
                <a:gd name="connsiteX4" fmla="*/ 0 w 599"/>
                <a:gd name="connsiteY4" fmla="*/ 300 h 334"/>
                <a:gd name="connsiteX0" fmla="*/ 0 w 73"/>
                <a:gd name="connsiteY0" fmla="*/ 5 h 39"/>
                <a:gd name="connsiteX1" fmla="*/ 73 w 73"/>
                <a:gd name="connsiteY1" fmla="*/ 7 h 39"/>
                <a:gd name="connsiteX2" fmla="*/ 20 w 73"/>
                <a:gd name="connsiteY2" fmla="*/ 39 h 39"/>
                <a:gd name="connsiteX3" fmla="*/ 0 w 73"/>
                <a:gd name="connsiteY3" fmla="*/ 5 h 39"/>
                <a:gd name="connsiteX0" fmla="*/ 0 w 73"/>
                <a:gd name="connsiteY0" fmla="*/ 0 h 34"/>
                <a:gd name="connsiteX1" fmla="*/ 73 w 73"/>
                <a:gd name="connsiteY1" fmla="*/ 2 h 34"/>
                <a:gd name="connsiteX2" fmla="*/ 20 w 73"/>
                <a:gd name="connsiteY2" fmla="*/ 34 h 34"/>
                <a:gd name="connsiteX3" fmla="*/ 0 w 73"/>
                <a:gd name="connsiteY3" fmla="*/ 0 h 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" h="34">
                  <a:moveTo>
                    <a:pt x="0" y="0"/>
                  </a:moveTo>
                  <a:cubicBezTo>
                    <a:pt x="24" y="1"/>
                    <a:pt x="49" y="1"/>
                    <a:pt x="73" y="2"/>
                  </a:cubicBezTo>
                  <a:lnTo>
                    <a:pt x="20" y="34"/>
                  </a:lnTo>
                  <a:cubicBezTo>
                    <a:pt x="13" y="23"/>
                    <a:pt x="7" y="1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0" name="Freeform 103"/>
            <p:cNvSpPr>
              <a:spLocks/>
            </p:cNvSpPr>
            <p:nvPr/>
          </p:nvSpPr>
          <p:spPr bwMode="ltGray">
            <a:xfrm>
              <a:off x="1739" y="2"/>
              <a:ext cx="314" cy="131"/>
            </a:xfrm>
            <a:custGeom>
              <a:avLst/>
              <a:gdLst>
                <a:gd name="connsiteX0" fmla="*/ 607 w 638"/>
                <a:gd name="connsiteY0" fmla="*/ 0 h 353"/>
                <a:gd name="connsiteX1" fmla="*/ 638 w 638"/>
                <a:gd name="connsiteY1" fmla="*/ 71 h 353"/>
                <a:gd name="connsiteX2" fmla="*/ 33 w 638"/>
                <a:gd name="connsiteY2" fmla="*/ 353 h 353"/>
                <a:gd name="connsiteX3" fmla="*/ 0 w 638"/>
                <a:gd name="connsiteY3" fmla="*/ 284 h 353"/>
                <a:gd name="connsiteX4" fmla="*/ 129 w 638"/>
                <a:gd name="connsiteY4" fmla="*/ 222 h 353"/>
                <a:gd name="connsiteX5" fmla="*/ 607 w 638"/>
                <a:gd name="connsiteY5" fmla="*/ 0 h 353"/>
                <a:gd name="connsiteX0" fmla="*/ 607 w 638"/>
                <a:gd name="connsiteY0" fmla="*/ 0 h 353"/>
                <a:gd name="connsiteX1" fmla="*/ 638 w 638"/>
                <a:gd name="connsiteY1" fmla="*/ 71 h 353"/>
                <a:gd name="connsiteX2" fmla="*/ 314 w 638"/>
                <a:gd name="connsiteY2" fmla="*/ 222 h 353"/>
                <a:gd name="connsiteX3" fmla="*/ 33 w 638"/>
                <a:gd name="connsiteY3" fmla="*/ 353 h 353"/>
                <a:gd name="connsiteX4" fmla="*/ 0 w 638"/>
                <a:gd name="connsiteY4" fmla="*/ 284 h 353"/>
                <a:gd name="connsiteX5" fmla="*/ 129 w 638"/>
                <a:gd name="connsiteY5" fmla="*/ 222 h 353"/>
                <a:gd name="connsiteX6" fmla="*/ 607 w 638"/>
                <a:gd name="connsiteY6" fmla="*/ 0 h 353"/>
                <a:gd name="connsiteX0" fmla="*/ 129 w 638"/>
                <a:gd name="connsiteY0" fmla="*/ 151 h 282"/>
                <a:gd name="connsiteX1" fmla="*/ 638 w 638"/>
                <a:gd name="connsiteY1" fmla="*/ 0 h 282"/>
                <a:gd name="connsiteX2" fmla="*/ 314 w 638"/>
                <a:gd name="connsiteY2" fmla="*/ 151 h 282"/>
                <a:gd name="connsiteX3" fmla="*/ 33 w 638"/>
                <a:gd name="connsiteY3" fmla="*/ 282 h 282"/>
                <a:gd name="connsiteX4" fmla="*/ 0 w 638"/>
                <a:gd name="connsiteY4" fmla="*/ 213 h 282"/>
                <a:gd name="connsiteX5" fmla="*/ 129 w 638"/>
                <a:gd name="connsiteY5" fmla="*/ 151 h 282"/>
                <a:gd name="connsiteX0" fmla="*/ 129 w 314"/>
                <a:gd name="connsiteY0" fmla="*/ 0 h 131"/>
                <a:gd name="connsiteX1" fmla="*/ 314 w 314"/>
                <a:gd name="connsiteY1" fmla="*/ 0 h 131"/>
                <a:gd name="connsiteX2" fmla="*/ 33 w 314"/>
                <a:gd name="connsiteY2" fmla="*/ 131 h 131"/>
                <a:gd name="connsiteX3" fmla="*/ 0 w 314"/>
                <a:gd name="connsiteY3" fmla="*/ 62 h 131"/>
                <a:gd name="connsiteX4" fmla="*/ 129 w 314"/>
                <a:gd name="connsiteY4" fmla="*/ 0 h 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4" h="131">
                  <a:moveTo>
                    <a:pt x="129" y="0"/>
                  </a:moveTo>
                  <a:lnTo>
                    <a:pt x="314" y="0"/>
                  </a:lnTo>
                  <a:lnTo>
                    <a:pt x="33" y="131"/>
                  </a:lnTo>
                  <a:lnTo>
                    <a:pt x="0" y="62"/>
                  </a:lnTo>
                  <a:lnTo>
                    <a:pt x="1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1" name="Freeform 104"/>
            <p:cNvSpPr>
              <a:spLocks/>
            </p:cNvSpPr>
            <p:nvPr/>
          </p:nvSpPr>
          <p:spPr bwMode="ltGray">
            <a:xfrm>
              <a:off x="1785" y="-65"/>
              <a:ext cx="654" cy="301"/>
            </a:xfrm>
            <a:custGeom>
              <a:avLst/>
              <a:gdLst/>
              <a:ahLst/>
              <a:cxnLst>
                <a:cxn ang="0">
                  <a:pos x="629" y="0"/>
                </a:cxn>
                <a:cxn ang="0">
                  <a:pos x="654" y="73"/>
                </a:cxn>
                <a:cxn ang="0">
                  <a:pos x="26" y="301"/>
                </a:cxn>
                <a:cxn ang="0">
                  <a:pos x="0" y="229"/>
                </a:cxn>
                <a:cxn ang="0">
                  <a:pos x="629" y="0"/>
                </a:cxn>
              </a:cxnLst>
              <a:rect l="0" t="0" r="r" b="b"/>
              <a:pathLst>
                <a:path w="654" h="301">
                  <a:moveTo>
                    <a:pt x="629" y="0"/>
                  </a:moveTo>
                  <a:lnTo>
                    <a:pt x="654" y="73"/>
                  </a:lnTo>
                  <a:lnTo>
                    <a:pt x="26" y="301"/>
                  </a:lnTo>
                  <a:lnTo>
                    <a:pt x="0" y="229"/>
                  </a:lnTo>
                  <a:lnTo>
                    <a:pt x="6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2" name="Freeform 105"/>
            <p:cNvSpPr>
              <a:spLocks/>
            </p:cNvSpPr>
            <p:nvPr/>
          </p:nvSpPr>
          <p:spPr bwMode="ltGray">
            <a:xfrm>
              <a:off x="1821" y="94"/>
              <a:ext cx="666" cy="248"/>
            </a:xfrm>
            <a:custGeom>
              <a:avLst/>
              <a:gdLst/>
              <a:ahLst/>
              <a:cxnLst>
                <a:cxn ang="0">
                  <a:pos x="647" y="0"/>
                </a:cxn>
                <a:cxn ang="0">
                  <a:pos x="666" y="75"/>
                </a:cxn>
                <a:cxn ang="0">
                  <a:pos x="20" y="248"/>
                </a:cxn>
                <a:cxn ang="0">
                  <a:pos x="0" y="174"/>
                </a:cxn>
                <a:cxn ang="0">
                  <a:pos x="647" y="0"/>
                </a:cxn>
              </a:cxnLst>
              <a:rect l="0" t="0" r="r" b="b"/>
              <a:pathLst>
                <a:path w="666" h="248">
                  <a:moveTo>
                    <a:pt x="647" y="0"/>
                  </a:moveTo>
                  <a:lnTo>
                    <a:pt x="666" y="75"/>
                  </a:lnTo>
                  <a:lnTo>
                    <a:pt x="20" y="248"/>
                  </a:lnTo>
                  <a:lnTo>
                    <a:pt x="0" y="174"/>
                  </a:lnTo>
                  <a:lnTo>
                    <a:pt x="64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3" name="Freeform 106"/>
            <p:cNvSpPr>
              <a:spLocks/>
            </p:cNvSpPr>
            <p:nvPr/>
          </p:nvSpPr>
          <p:spPr bwMode="ltGray">
            <a:xfrm>
              <a:off x="1848" y="258"/>
              <a:ext cx="673" cy="192"/>
            </a:xfrm>
            <a:custGeom>
              <a:avLst/>
              <a:gdLst/>
              <a:ahLst/>
              <a:cxnLst>
                <a:cxn ang="0">
                  <a:pos x="659" y="0"/>
                </a:cxn>
                <a:cxn ang="0">
                  <a:pos x="673" y="76"/>
                </a:cxn>
                <a:cxn ang="0">
                  <a:pos x="14" y="192"/>
                </a:cxn>
                <a:cxn ang="0">
                  <a:pos x="0" y="116"/>
                </a:cxn>
                <a:cxn ang="0">
                  <a:pos x="659" y="0"/>
                </a:cxn>
              </a:cxnLst>
              <a:rect l="0" t="0" r="r" b="b"/>
              <a:pathLst>
                <a:path w="673" h="192">
                  <a:moveTo>
                    <a:pt x="659" y="0"/>
                  </a:moveTo>
                  <a:lnTo>
                    <a:pt x="673" y="76"/>
                  </a:lnTo>
                  <a:lnTo>
                    <a:pt x="14" y="192"/>
                  </a:lnTo>
                  <a:lnTo>
                    <a:pt x="0" y="116"/>
                  </a:lnTo>
                  <a:lnTo>
                    <a:pt x="6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4" name="Freeform 107"/>
            <p:cNvSpPr>
              <a:spLocks/>
            </p:cNvSpPr>
            <p:nvPr/>
          </p:nvSpPr>
          <p:spPr bwMode="ltGray">
            <a:xfrm>
              <a:off x="1867" y="424"/>
              <a:ext cx="673" cy="136"/>
            </a:xfrm>
            <a:custGeom>
              <a:avLst/>
              <a:gdLst/>
              <a:ahLst/>
              <a:cxnLst>
                <a:cxn ang="0">
                  <a:pos x="666" y="0"/>
                </a:cxn>
                <a:cxn ang="0">
                  <a:pos x="673" y="78"/>
                </a:cxn>
                <a:cxn ang="0">
                  <a:pos x="6" y="136"/>
                </a:cxn>
                <a:cxn ang="0">
                  <a:pos x="0" y="59"/>
                </a:cxn>
                <a:cxn ang="0">
                  <a:pos x="666" y="0"/>
                </a:cxn>
              </a:cxnLst>
              <a:rect l="0" t="0" r="r" b="b"/>
              <a:pathLst>
                <a:path w="673" h="136">
                  <a:moveTo>
                    <a:pt x="666" y="0"/>
                  </a:moveTo>
                  <a:lnTo>
                    <a:pt x="673" y="78"/>
                  </a:lnTo>
                  <a:lnTo>
                    <a:pt x="6" y="136"/>
                  </a:lnTo>
                  <a:lnTo>
                    <a:pt x="0" y="59"/>
                  </a:lnTo>
                  <a:lnTo>
                    <a:pt x="6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5" name="Rectangle 108"/>
            <p:cNvSpPr>
              <a:spLocks noChangeArrowheads="1"/>
            </p:cNvSpPr>
            <p:nvPr/>
          </p:nvSpPr>
          <p:spPr bwMode="ltGray">
            <a:xfrm>
              <a:off x="1875" y="593"/>
              <a:ext cx="669" cy="77"/>
            </a:xfrm>
            <a:prstGeom prst="rect">
              <a:avLst/>
            </a:prstGeom>
            <a:grpFill/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6" name="Freeform 109"/>
            <p:cNvSpPr>
              <a:spLocks/>
            </p:cNvSpPr>
            <p:nvPr/>
          </p:nvSpPr>
          <p:spPr bwMode="ltGray">
            <a:xfrm>
              <a:off x="1867" y="703"/>
              <a:ext cx="673" cy="135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673" y="59"/>
                </a:cxn>
                <a:cxn ang="0">
                  <a:pos x="667" y="135"/>
                </a:cxn>
                <a:cxn ang="0">
                  <a:pos x="0" y="76"/>
                </a:cxn>
                <a:cxn ang="0">
                  <a:pos x="7" y="0"/>
                </a:cxn>
              </a:cxnLst>
              <a:rect l="0" t="0" r="r" b="b"/>
              <a:pathLst>
                <a:path w="673" h="135">
                  <a:moveTo>
                    <a:pt x="7" y="0"/>
                  </a:moveTo>
                  <a:lnTo>
                    <a:pt x="673" y="59"/>
                  </a:lnTo>
                  <a:lnTo>
                    <a:pt x="667" y="135"/>
                  </a:lnTo>
                  <a:lnTo>
                    <a:pt x="0" y="76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7" name="Freeform 110"/>
            <p:cNvSpPr>
              <a:spLocks/>
            </p:cNvSpPr>
            <p:nvPr/>
          </p:nvSpPr>
          <p:spPr bwMode="ltGray">
            <a:xfrm>
              <a:off x="1849" y="813"/>
              <a:ext cx="674" cy="192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674" y="116"/>
                </a:cxn>
                <a:cxn ang="0">
                  <a:pos x="660" y="192"/>
                </a:cxn>
                <a:cxn ang="0">
                  <a:pos x="0" y="75"/>
                </a:cxn>
                <a:cxn ang="0">
                  <a:pos x="14" y="0"/>
                </a:cxn>
              </a:cxnLst>
              <a:rect l="0" t="0" r="r" b="b"/>
              <a:pathLst>
                <a:path w="674" h="192">
                  <a:moveTo>
                    <a:pt x="14" y="0"/>
                  </a:moveTo>
                  <a:lnTo>
                    <a:pt x="674" y="116"/>
                  </a:lnTo>
                  <a:lnTo>
                    <a:pt x="660" y="192"/>
                  </a:lnTo>
                  <a:lnTo>
                    <a:pt x="0" y="75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8" name="Freeform 111"/>
            <p:cNvSpPr>
              <a:spLocks/>
            </p:cNvSpPr>
            <p:nvPr/>
          </p:nvSpPr>
          <p:spPr bwMode="ltGray">
            <a:xfrm>
              <a:off x="1822" y="921"/>
              <a:ext cx="667" cy="247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667" y="173"/>
                </a:cxn>
                <a:cxn ang="0">
                  <a:pos x="647" y="247"/>
                </a:cxn>
                <a:cxn ang="0">
                  <a:pos x="0" y="74"/>
                </a:cxn>
                <a:cxn ang="0">
                  <a:pos x="20" y="0"/>
                </a:cxn>
              </a:cxnLst>
              <a:rect l="0" t="0" r="r" b="b"/>
              <a:pathLst>
                <a:path w="667" h="247">
                  <a:moveTo>
                    <a:pt x="20" y="0"/>
                  </a:moveTo>
                  <a:lnTo>
                    <a:pt x="667" y="173"/>
                  </a:lnTo>
                  <a:lnTo>
                    <a:pt x="647" y="247"/>
                  </a:lnTo>
                  <a:lnTo>
                    <a:pt x="0" y="74"/>
                  </a:lnTo>
                  <a:lnTo>
                    <a:pt x="2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9" name="Freeform 112"/>
            <p:cNvSpPr>
              <a:spLocks/>
            </p:cNvSpPr>
            <p:nvPr/>
          </p:nvSpPr>
          <p:spPr bwMode="ltGray">
            <a:xfrm>
              <a:off x="1787" y="1027"/>
              <a:ext cx="655" cy="301"/>
            </a:xfrm>
            <a:custGeom>
              <a:avLst/>
              <a:gdLst/>
              <a:ahLst/>
              <a:cxnLst>
                <a:cxn ang="0">
                  <a:pos x="26" y="0"/>
                </a:cxn>
                <a:cxn ang="0">
                  <a:pos x="655" y="229"/>
                </a:cxn>
                <a:cxn ang="0">
                  <a:pos x="629" y="301"/>
                </a:cxn>
                <a:cxn ang="0">
                  <a:pos x="0" y="72"/>
                </a:cxn>
                <a:cxn ang="0">
                  <a:pos x="26" y="0"/>
                </a:cxn>
              </a:cxnLst>
              <a:rect l="0" t="0" r="r" b="b"/>
              <a:pathLst>
                <a:path w="655" h="301">
                  <a:moveTo>
                    <a:pt x="26" y="0"/>
                  </a:moveTo>
                  <a:lnTo>
                    <a:pt x="655" y="229"/>
                  </a:lnTo>
                  <a:lnTo>
                    <a:pt x="629" y="301"/>
                  </a:lnTo>
                  <a:lnTo>
                    <a:pt x="0" y="72"/>
                  </a:lnTo>
                  <a:lnTo>
                    <a:pt x="2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0" name="Freeform 113"/>
            <p:cNvSpPr>
              <a:spLocks/>
            </p:cNvSpPr>
            <p:nvPr/>
          </p:nvSpPr>
          <p:spPr bwMode="ltGray">
            <a:xfrm>
              <a:off x="1742" y="1130"/>
              <a:ext cx="639" cy="353"/>
            </a:xfrm>
            <a:custGeom>
              <a:avLst/>
              <a:gdLst/>
              <a:ahLst/>
              <a:cxnLst>
                <a:cxn ang="0">
                  <a:pos x="32" y="0"/>
                </a:cxn>
                <a:cxn ang="0">
                  <a:pos x="639" y="283"/>
                </a:cxn>
                <a:cxn ang="0">
                  <a:pos x="606" y="353"/>
                </a:cxn>
                <a:cxn ang="0">
                  <a:pos x="0" y="70"/>
                </a:cxn>
                <a:cxn ang="0">
                  <a:pos x="32" y="0"/>
                </a:cxn>
              </a:cxnLst>
              <a:rect l="0" t="0" r="r" b="b"/>
              <a:pathLst>
                <a:path w="639" h="353">
                  <a:moveTo>
                    <a:pt x="32" y="0"/>
                  </a:moveTo>
                  <a:lnTo>
                    <a:pt x="639" y="283"/>
                  </a:lnTo>
                  <a:lnTo>
                    <a:pt x="606" y="353"/>
                  </a:lnTo>
                  <a:lnTo>
                    <a:pt x="0" y="70"/>
                  </a:lnTo>
                  <a:lnTo>
                    <a:pt x="3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1" name="Freeform 114"/>
            <p:cNvSpPr>
              <a:spLocks/>
            </p:cNvSpPr>
            <p:nvPr/>
          </p:nvSpPr>
          <p:spPr bwMode="ltGray">
            <a:xfrm>
              <a:off x="1689" y="1230"/>
              <a:ext cx="617" cy="400"/>
            </a:xfrm>
            <a:custGeom>
              <a:avLst/>
              <a:gdLst/>
              <a:ahLst/>
              <a:cxnLst>
                <a:cxn ang="0">
                  <a:pos x="37" y="0"/>
                </a:cxn>
                <a:cxn ang="0">
                  <a:pos x="617" y="334"/>
                </a:cxn>
                <a:cxn ang="0">
                  <a:pos x="579" y="400"/>
                </a:cxn>
                <a:cxn ang="0">
                  <a:pos x="0" y="66"/>
                </a:cxn>
                <a:cxn ang="0">
                  <a:pos x="37" y="0"/>
                </a:cxn>
              </a:cxnLst>
              <a:rect l="0" t="0" r="r" b="b"/>
              <a:pathLst>
                <a:path w="617" h="400">
                  <a:moveTo>
                    <a:pt x="37" y="0"/>
                  </a:moveTo>
                  <a:lnTo>
                    <a:pt x="617" y="334"/>
                  </a:lnTo>
                  <a:lnTo>
                    <a:pt x="579" y="400"/>
                  </a:lnTo>
                  <a:lnTo>
                    <a:pt x="0" y="66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2" name="Freeform 115"/>
            <p:cNvSpPr>
              <a:spLocks/>
            </p:cNvSpPr>
            <p:nvPr/>
          </p:nvSpPr>
          <p:spPr bwMode="ltGray">
            <a:xfrm>
              <a:off x="1627" y="1325"/>
              <a:ext cx="592" cy="446"/>
            </a:xfrm>
            <a:custGeom>
              <a:avLst/>
              <a:gdLst/>
              <a:ahLst/>
              <a:cxnLst>
                <a:cxn ang="0">
                  <a:pos x="44" y="0"/>
                </a:cxn>
                <a:cxn ang="0">
                  <a:pos x="592" y="383"/>
                </a:cxn>
                <a:cxn ang="0">
                  <a:pos x="548" y="446"/>
                </a:cxn>
                <a:cxn ang="0">
                  <a:pos x="0" y="62"/>
                </a:cxn>
                <a:cxn ang="0">
                  <a:pos x="44" y="0"/>
                </a:cxn>
              </a:cxnLst>
              <a:rect l="0" t="0" r="r" b="b"/>
              <a:pathLst>
                <a:path w="592" h="446">
                  <a:moveTo>
                    <a:pt x="44" y="0"/>
                  </a:moveTo>
                  <a:lnTo>
                    <a:pt x="592" y="383"/>
                  </a:lnTo>
                  <a:lnTo>
                    <a:pt x="548" y="446"/>
                  </a:lnTo>
                  <a:lnTo>
                    <a:pt x="0" y="62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3" name="Freeform 116"/>
            <p:cNvSpPr>
              <a:spLocks/>
            </p:cNvSpPr>
            <p:nvPr/>
          </p:nvSpPr>
          <p:spPr bwMode="ltGray">
            <a:xfrm>
              <a:off x="1558" y="1414"/>
              <a:ext cx="562" cy="489"/>
            </a:xfrm>
            <a:custGeom>
              <a:avLst/>
              <a:gdLst/>
              <a:ahLst/>
              <a:cxnLst>
                <a:cxn ang="0">
                  <a:pos x="49" y="0"/>
                </a:cxn>
                <a:cxn ang="0">
                  <a:pos x="562" y="430"/>
                </a:cxn>
                <a:cxn ang="0">
                  <a:pos x="511" y="489"/>
                </a:cxn>
                <a:cxn ang="0">
                  <a:pos x="0" y="58"/>
                </a:cxn>
                <a:cxn ang="0">
                  <a:pos x="49" y="0"/>
                </a:cxn>
              </a:cxnLst>
              <a:rect l="0" t="0" r="r" b="b"/>
              <a:pathLst>
                <a:path w="562" h="489">
                  <a:moveTo>
                    <a:pt x="49" y="0"/>
                  </a:moveTo>
                  <a:lnTo>
                    <a:pt x="562" y="430"/>
                  </a:lnTo>
                  <a:lnTo>
                    <a:pt x="511" y="489"/>
                  </a:lnTo>
                  <a:lnTo>
                    <a:pt x="0" y="58"/>
                  </a:lnTo>
                  <a:lnTo>
                    <a:pt x="4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4" name="Freeform 117"/>
            <p:cNvSpPr>
              <a:spLocks/>
            </p:cNvSpPr>
            <p:nvPr/>
          </p:nvSpPr>
          <p:spPr bwMode="ltGray">
            <a:xfrm>
              <a:off x="1480" y="1498"/>
              <a:ext cx="529" cy="527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529" y="473"/>
                </a:cxn>
                <a:cxn ang="0">
                  <a:pos x="474" y="527"/>
                </a:cxn>
                <a:cxn ang="0">
                  <a:pos x="0" y="54"/>
                </a:cxn>
                <a:cxn ang="0">
                  <a:pos x="56" y="0"/>
                </a:cxn>
              </a:cxnLst>
              <a:rect l="0" t="0" r="r" b="b"/>
              <a:pathLst>
                <a:path w="529" h="527">
                  <a:moveTo>
                    <a:pt x="56" y="0"/>
                  </a:moveTo>
                  <a:lnTo>
                    <a:pt x="529" y="473"/>
                  </a:lnTo>
                  <a:lnTo>
                    <a:pt x="474" y="527"/>
                  </a:lnTo>
                  <a:lnTo>
                    <a:pt x="0" y="54"/>
                  </a:lnTo>
                  <a:lnTo>
                    <a:pt x="5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5" name="Freeform 118"/>
            <p:cNvSpPr>
              <a:spLocks/>
            </p:cNvSpPr>
            <p:nvPr/>
          </p:nvSpPr>
          <p:spPr bwMode="ltGray">
            <a:xfrm>
              <a:off x="1397" y="1574"/>
              <a:ext cx="490" cy="562"/>
            </a:xfrm>
            <a:custGeom>
              <a:avLst/>
              <a:gdLst/>
              <a:ahLst/>
              <a:cxnLst>
                <a:cxn ang="0">
                  <a:pos x="59" y="0"/>
                </a:cxn>
                <a:cxn ang="0">
                  <a:pos x="490" y="513"/>
                </a:cxn>
                <a:cxn ang="0">
                  <a:pos x="430" y="562"/>
                </a:cxn>
                <a:cxn ang="0">
                  <a:pos x="0" y="51"/>
                </a:cxn>
                <a:cxn ang="0">
                  <a:pos x="59" y="0"/>
                </a:cxn>
              </a:cxnLst>
              <a:rect l="0" t="0" r="r" b="b"/>
              <a:pathLst>
                <a:path w="490" h="562">
                  <a:moveTo>
                    <a:pt x="59" y="0"/>
                  </a:moveTo>
                  <a:lnTo>
                    <a:pt x="490" y="513"/>
                  </a:lnTo>
                  <a:lnTo>
                    <a:pt x="430" y="562"/>
                  </a:lnTo>
                  <a:lnTo>
                    <a:pt x="0" y="51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6" name="Freeform 119"/>
            <p:cNvSpPr>
              <a:spLocks/>
            </p:cNvSpPr>
            <p:nvPr/>
          </p:nvSpPr>
          <p:spPr bwMode="ltGray">
            <a:xfrm>
              <a:off x="1308" y="1644"/>
              <a:ext cx="446" cy="593"/>
            </a:xfrm>
            <a:custGeom>
              <a:avLst/>
              <a:gdLst/>
              <a:ahLst/>
              <a:cxnLst>
                <a:cxn ang="0">
                  <a:pos x="64" y="0"/>
                </a:cxn>
                <a:cxn ang="0">
                  <a:pos x="446" y="548"/>
                </a:cxn>
                <a:cxn ang="0">
                  <a:pos x="384" y="593"/>
                </a:cxn>
                <a:cxn ang="0">
                  <a:pos x="0" y="45"/>
                </a:cxn>
                <a:cxn ang="0">
                  <a:pos x="64" y="0"/>
                </a:cxn>
              </a:cxnLst>
              <a:rect l="0" t="0" r="r" b="b"/>
              <a:pathLst>
                <a:path w="446" h="593">
                  <a:moveTo>
                    <a:pt x="64" y="0"/>
                  </a:moveTo>
                  <a:lnTo>
                    <a:pt x="446" y="548"/>
                  </a:lnTo>
                  <a:lnTo>
                    <a:pt x="384" y="593"/>
                  </a:lnTo>
                  <a:lnTo>
                    <a:pt x="0" y="45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7" name="Freeform 120"/>
            <p:cNvSpPr>
              <a:spLocks/>
            </p:cNvSpPr>
            <p:nvPr/>
          </p:nvSpPr>
          <p:spPr bwMode="ltGray">
            <a:xfrm>
              <a:off x="1214" y="1707"/>
              <a:ext cx="401" cy="618"/>
            </a:xfrm>
            <a:custGeom>
              <a:avLst/>
              <a:gdLst/>
              <a:ahLst/>
              <a:cxnLst>
                <a:cxn ang="0">
                  <a:pos x="66" y="0"/>
                </a:cxn>
                <a:cxn ang="0">
                  <a:pos x="401" y="579"/>
                </a:cxn>
                <a:cxn ang="0">
                  <a:pos x="334" y="618"/>
                </a:cxn>
                <a:cxn ang="0">
                  <a:pos x="0" y="38"/>
                </a:cxn>
                <a:cxn ang="0">
                  <a:pos x="66" y="0"/>
                </a:cxn>
              </a:cxnLst>
              <a:rect l="0" t="0" r="r" b="b"/>
              <a:pathLst>
                <a:path w="401" h="618">
                  <a:moveTo>
                    <a:pt x="66" y="0"/>
                  </a:moveTo>
                  <a:lnTo>
                    <a:pt x="401" y="579"/>
                  </a:lnTo>
                  <a:lnTo>
                    <a:pt x="334" y="618"/>
                  </a:lnTo>
                  <a:lnTo>
                    <a:pt x="0" y="38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8" name="Freeform 121"/>
            <p:cNvSpPr>
              <a:spLocks/>
            </p:cNvSpPr>
            <p:nvPr/>
          </p:nvSpPr>
          <p:spPr bwMode="ltGray">
            <a:xfrm>
              <a:off x="1115" y="1760"/>
              <a:ext cx="353" cy="640"/>
            </a:xfrm>
            <a:custGeom>
              <a:avLst/>
              <a:gdLst/>
              <a:ahLst/>
              <a:cxnLst>
                <a:cxn ang="0">
                  <a:pos x="69" y="0"/>
                </a:cxn>
                <a:cxn ang="0">
                  <a:pos x="353" y="607"/>
                </a:cxn>
                <a:cxn ang="0">
                  <a:pos x="282" y="640"/>
                </a:cxn>
                <a:cxn ang="0">
                  <a:pos x="0" y="33"/>
                </a:cxn>
                <a:cxn ang="0">
                  <a:pos x="69" y="0"/>
                </a:cxn>
              </a:cxnLst>
              <a:rect l="0" t="0" r="r" b="b"/>
              <a:pathLst>
                <a:path w="353" h="640">
                  <a:moveTo>
                    <a:pt x="69" y="0"/>
                  </a:moveTo>
                  <a:lnTo>
                    <a:pt x="353" y="607"/>
                  </a:lnTo>
                  <a:lnTo>
                    <a:pt x="282" y="640"/>
                  </a:lnTo>
                  <a:lnTo>
                    <a:pt x="0" y="33"/>
                  </a:lnTo>
                  <a:lnTo>
                    <a:pt x="6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9" name="Freeform 122"/>
            <p:cNvSpPr>
              <a:spLocks/>
            </p:cNvSpPr>
            <p:nvPr/>
          </p:nvSpPr>
          <p:spPr bwMode="ltGray">
            <a:xfrm>
              <a:off x="1012" y="1806"/>
              <a:ext cx="301" cy="656"/>
            </a:xfrm>
            <a:custGeom>
              <a:avLst/>
              <a:gdLst/>
              <a:ahLst/>
              <a:cxnLst>
                <a:cxn ang="0">
                  <a:pos x="72" y="0"/>
                </a:cxn>
                <a:cxn ang="0">
                  <a:pos x="301" y="629"/>
                </a:cxn>
                <a:cxn ang="0">
                  <a:pos x="228" y="656"/>
                </a:cxn>
                <a:cxn ang="0">
                  <a:pos x="0" y="27"/>
                </a:cxn>
                <a:cxn ang="0">
                  <a:pos x="72" y="0"/>
                </a:cxn>
              </a:cxnLst>
              <a:rect l="0" t="0" r="r" b="b"/>
              <a:pathLst>
                <a:path w="301" h="656">
                  <a:moveTo>
                    <a:pt x="72" y="0"/>
                  </a:moveTo>
                  <a:lnTo>
                    <a:pt x="301" y="629"/>
                  </a:lnTo>
                  <a:lnTo>
                    <a:pt x="228" y="656"/>
                  </a:lnTo>
                  <a:lnTo>
                    <a:pt x="0" y="27"/>
                  </a:lnTo>
                  <a:lnTo>
                    <a:pt x="7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0" name="Freeform 123"/>
            <p:cNvSpPr>
              <a:spLocks/>
            </p:cNvSpPr>
            <p:nvPr/>
          </p:nvSpPr>
          <p:spPr bwMode="ltGray">
            <a:xfrm>
              <a:off x="906" y="1844"/>
              <a:ext cx="248" cy="666"/>
            </a:xfrm>
            <a:custGeom>
              <a:avLst/>
              <a:gdLst/>
              <a:ahLst/>
              <a:cxnLst>
                <a:cxn ang="0">
                  <a:pos x="74" y="0"/>
                </a:cxn>
                <a:cxn ang="0">
                  <a:pos x="248" y="646"/>
                </a:cxn>
                <a:cxn ang="0">
                  <a:pos x="173" y="666"/>
                </a:cxn>
                <a:cxn ang="0">
                  <a:pos x="0" y="18"/>
                </a:cxn>
                <a:cxn ang="0">
                  <a:pos x="74" y="0"/>
                </a:cxn>
              </a:cxnLst>
              <a:rect l="0" t="0" r="r" b="b"/>
              <a:pathLst>
                <a:path w="248" h="666">
                  <a:moveTo>
                    <a:pt x="74" y="0"/>
                  </a:moveTo>
                  <a:lnTo>
                    <a:pt x="248" y="646"/>
                  </a:lnTo>
                  <a:lnTo>
                    <a:pt x="173" y="666"/>
                  </a:lnTo>
                  <a:lnTo>
                    <a:pt x="0" y="18"/>
                  </a:lnTo>
                  <a:lnTo>
                    <a:pt x="7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1" name="Freeform 124"/>
            <p:cNvSpPr>
              <a:spLocks/>
            </p:cNvSpPr>
            <p:nvPr/>
          </p:nvSpPr>
          <p:spPr bwMode="ltGray">
            <a:xfrm>
              <a:off x="798" y="1870"/>
              <a:ext cx="192" cy="673"/>
            </a:xfrm>
            <a:custGeom>
              <a:avLst/>
              <a:gdLst/>
              <a:ahLst/>
              <a:cxnLst>
                <a:cxn ang="0">
                  <a:pos x="76" y="0"/>
                </a:cxn>
                <a:cxn ang="0">
                  <a:pos x="192" y="660"/>
                </a:cxn>
                <a:cxn ang="0">
                  <a:pos x="116" y="673"/>
                </a:cxn>
                <a:cxn ang="0">
                  <a:pos x="0" y="13"/>
                </a:cxn>
                <a:cxn ang="0">
                  <a:pos x="76" y="0"/>
                </a:cxn>
              </a:cxnLst>
              <a:rect l="0" t="0" r="r" b="b"/>
              <a:pathLst>
                <a:path w="192" h="673">
                  <a:moveTo>
                    <a:pt x="76" y="0"/>
                  </a:moveTo>
                  <a:lnTo>
                    <a:pt x="192" y="660"/>
                  </a:lnTo>
                  <a:lnTo>
                    <a:pt x="116" y="673"/>
                  </a:lnTo>
                  <a:lnTo>
                    <a:pt x="0" y="13"/>
                  </a:lnTo>
                  <a:lnTo>
                    <a:pt x="7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2" name="Freeform 125"/>
            <p:cNvSpPr>
              <a:spLocks/>
            </p:cNvSpPr>
            <p:nvPr/>
          </p:nvSpPr>
          <p:spPr bwMode="ltGray">
            <a:xfrm>
              <a:off x="688" y="1888"/>
              <a:ext cx="136" cy="673"/>
            </a:xfrm>
            <a:custGeom>
              <a:avLst/>
              <a:gdLst/>
              <a:ahLst/>
              <a:cxnLst>
                <a:cxn ang="0">
                  <a:pos x="77" y="0"/>
                </a:cxn>
                <a:cxn ang="0">
                  <a:pos x="136" y="667"/>
                </a:cxn>
                <a:cxn ang="0">
                  <a:pos x="58" y="673"/>
                </a:cxn>
                <a:cxn ang="0">
                  <a:pos x="0" y="7"/>
                </a:cxn>
                <a:cxn ang="0">
                  <a:pos x="77" y="0"/>
                </a:cxn>
              </a:cxnLst>
              <a:rect l="0" t="0" r="r" b="b"/>
              <a:pathLst>
                <a:path w="136" h="673">
                  <a:moveTo>
                    <a:pt x="77" y="0"/>
                  </a:moveTo>
                  <a:lnTo>
                    <a:pt x="136" y="667"/>
                  </a:lnTo>
                  <a:lnTo>
                    <a:pt x="58" y="673"/>
                  </a:lnTo>
                  <a:lnTo>
                    <a:pt x="0" y="7"/>
                  </a:lnTo>
                  <a:lnTo>
                    <a:pt x="7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3" name="Rectangle 126"/>
            <p:cNvSpPr>
              <a:spLocks noChangeArrowheads="1"/>
            </p:cNvSpPr>
            <p:nvPr/>
          </p:nvSpPr>
          <p:spPr bwMode="ltGray">
            <a:xfrm>
              <a:off x="578" y="1896"/>
              <a:ext cx="77" cy="670"/>
            </a:xfrm>
            <a:prstGeom prst="rect">
              <a:avLst/>
            </a:prstGeom>
            <a:grpFill/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4" name="Freeform 127"/>
            <p:cNvSpPr>
              <a:spLocks/>
            </p:cNvSpPr>
            <p:nvPr/>
          </p:nvSpPr>
          <p:spPr bwMode="ltGray">
            <a:xfrm>
              <a:off x="410" y="1889"/>
              <a:ext cx="135" cy="673"/>
            </a:xfrm>
            <a:custGeom>
              <a:avLst/>
              <a:gdLst/>
              <a:ahLst/>
              <a:cxnLst>
                <a:cxn ang="0">
                  <a:pos x="59" y="0"/>
                </a:cxn>
                <a:cxn ang="0">
                  <a:pos x="135" y="7"/>
                </a:cxn>
                <a:cxn ang="0">
                  <a:pos x="76" y="673"/>
                </a:cxn>
                <a:cxn ang="0">
                  <a:pos x="0" y="666"/>
                </a:cxn>
                <a:cxn ang="0">
                  <a:pos x="59" y="0"/>
                </a:cxn>
              </a:cxnLst>
              <a:rect l="0" t="0" r="r" b="b"/>
              <a:pathLst>
                <a:path w="135" h="673">
                  <a:moveTo>
                    <a:pt x="59" y="0"/>
                  </a:moveTo>
                  <a:lnTo>
                    <a:pt x="135" y="7"/>
                  </a:lnTo>
                  <a:lnTo>
                    <a:pt x="76" y="673"/>
                  </a:lnTo>
                  <a:lnTo>
                    <a:pt x="0" y="666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5" name="Freeform 128"/>
            <p:cNvSpPr>
              <a:spLocks/>
            </p:cNvSpPr>
            <p:nvPr/>
          </p:nvSpPr>
          <p:spPr bwMode="ltGray">
            <a:xfrm>
              <a:off x="243" y="1872"/>
              <a:ext cx="192" cy="672"/>
            </a:xfrm>
            <a:custGeom>
              <a:avLst/>
              <a:gdLst/>
              <a:ahLst/>
              <a:cxnLst>
                <a:cxn ang="0">
                  <a:pos x="117" y="0"/>
                </a:cxn>
                <a:cxn ang="0">
                  <a:pos x="192" y="13"/>
                </a:cxn>
                <a:cxn ang="0">
                  <a:pos x="76" y="672"/>
                </a:cxn>
                <a:cxn ang="0">
                  <a:pos x="0" y="659"/>
                </a:cxn>
                <a:cxn ang="0">
                  <a:pos x="117" y="0"/>
                </a:cxn>
              </a:cxnLst>
              <a:rect l="0" t="0" r="r" b="b"/>
              <a:pathLst>
                <a:path w="192" h="672">
                  <a:moveTo>
                    <a:pt x="117" y="0"/>
                  </a:moveTo>
                  <a:lnTo>
                    <a:pt x="192" y="13"/>
                  </a:lnTo>
                  <a:lnTo>
                    <a:pt x="76" y="672"/>
                  </a:lnTo>
                  <a:lnTo>
                    <a:pt x="0" y="659"/>
                  </a:lnTo>
                  <a:lnTo>
                    <a:pt x="11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6" name="Freeform 129"/>
            <p:cNvSpPr>
              <a:spLocks/>
            </p:cNvSpPr>
            <p:nvPr/>
          </p:nvSpPr>
          <p:spPr bwMode="ltGray">
            <a:xfrm>
              <a:off x="80" y="1845"/>
              <a:ext cx="247" cy="666"/>
            </a:xfrm>
            <a:custGeom>
              <a:avLst/>
              <a:gdLst/>
              <a:ahLst/>
              <a:cxnLst>
                <a:cxn ang="0">
                  <a:pos x="172" y="0"/>
                </a:cxn>
                <a:cxn ang="0">
                  <a:pos x="247" y="20"/>
                </a:cxn>
                <a:cxn ang="0">
                  <a:pos x="74" y="666"/>
                </a:cxn>
                <a:cxn ang="0">
                  <a:pos x="0" y="646"/>
                </a:cxn>
                <a:cxn ang="0">
                  <a:pos x="172" y="0"/>
                </a:cxn>
              </a:cxnLst>
              <a:rect l="0" t="0" r="r" b="b"/>
              <a:pathLst>
                <a:path w="247" h="666">
                  <a:moveTo>
                    <a:pt x="172" y="0"/>
                  </a:moveTo>
                  <a:lnTo>
                    <a:pt x="247" y="20"/>
                  </a:lnTo>
                  <a:lnTo>
                    <a:pt x="74" y="666"/>
                  </a:lnTo>
                  <a:lnTo>
                    <a:pt x="0" y="646"/>
                  </a:lnTo>
                  <a:lnTo>
                    <a:pt x="17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7" name="Freeform 130"/>
            <p:cNvSpPr>
              <a:spLocks/>
            </p:cNvSpPr>
            <p:nvPr/>
          </p:nvSpPr>
          <p:spPr bwMode="ltGray">
            <a:xfrm>
              <a:off x="-80" y="1808"/>
              <a:ext cx="301" cy="656"/>
            </a:xfrm>
            <a:custGeom>
              <a:avLst/>
              <a:gdLst/>
              <a:ahLst/>
              <a:cxnLst>
                <a:cxn ang="0">
                  <a:pos x="229" y="0"/>
                </a:cxn>
                <a:cxn ang="0">
                  <a:pos x="301" y="27"/>
                </a:cxn>
                <a:cxn ang="0">
                  <a:pos x="72" y="656"/>
                </a:cxn>
                <a:cxn ang="0">
                  <a:pos x="0" y="629"/>
                </a:cxn>
                <a:cxn ang="0">
                  <a:pos x="229" y="0"/>
                </a:cxn>
              </a:cxnLst>
              <a:rect l="0" t="0" r="r" b="b"/>
              <a:pathLst>
                <a:path w="301" h="656">
                  <a:moveTo>
                    <a:pt x="229" y="0"/>
                  </a:moveTo>
                  <a:lnTo>
                    <a:pt x="301" y="27"/>
                  </a:lnTo>
                  <a:lnTo>
                    <a:pt x="72" y="656"/>
                  </a:lnTo>
                  <a:lnTo>
                    <a:pt x="0" y="629"/>
                  </a:lnTo>
                  <a:lnTo>
                    <a:pt x="2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8" name="Freeform 131"/>
            <p:cNvSpPr>
              <a:spLocks/>
            </p:cNvSpPr>
            <p:nvPr/>
          </p:nvSpPr>
          <p:spPr bwMode="ltGray">
            <a:xfrm>
              <a:off x="-42" y="1764"/>
              <a:ext cx="160" cy="377"/>
            </a:xfrm>
            <a:custGeom>
              <a:avLst/>
              <a:gdLst>
                <a:gd name="connsiteX0" fmla="*/ 283 w 353"/>
                <a:gd name="connsiteY0" fmla="*/ 0 h 639"/>
                <a:gd name="connsiteX1" fmla="*/ 353 w 353"/>
                <a:gd name="connsiteY1" fmla="*/ 33 h 639"/>
                <a:gd name="connsiteX2" fmla="*/ 70 w 353"/>
                <a:gd name="connsiteY2" fmla="*/ 639 h 639"/>
                <a:gd name="connsiteX3" fmla="*/ 0 w 353"/>
                <a:gd name="connsiteY3" fmla="*/ 606 h 639"/>
                <a:gd name="connsiteX4" fmla="*/ 193 w 353"/>
                <a:gd name="connsiteY4" fmla="*/ 193 h 639"/>
                <a:gd name="connsiteX5" fmla="*/ 283 w 353"/>
                <a:gd name="connsiteY5" fmla="*/ 0 h 639"/>
                <a:gd name="connsiteX0" fmla="*/ 283 w 353"/>
                <a:gd name="connsiteY0" fmla="*/ 0 h 639"/>
                <a:gd name="connsiteX1" fmla="*/ 353 w 353"/>
                <a:gd name="connsiteY1" fmla="*/ 33 h 639"/>
                <a:gd name="connsiteX2" fmla="*/ 193 w 353"/>
                <a:gd name="connsiteY2" fmla="*/ 377 h 639"/>
                <a:gd name="connsiteX3" fmla="*/ 70 w 353"/>
                <a:gd name="connsiteY3" fmla="*/ 639 h 639"/>
                <a:gd name="connsiteX4" fmla="*/ 0 w 353"/>
                <a:gd name="connsiteY4" fmla="*/ 606 h 639"/>
                <a:gd name="connsiteX5" fmla="*/ 193 w 353"/>
                <a:gd name="connsiteY5" fmla="*/ 193 h 639"/>
                <a:gd name="connsiteX6" fmla="*/ 283 w 353"/>
                <a:gd name="connsiteY6" fmla="*/ 0 h 639"/>
                <a:gd name="connsiteX0" fmla="*/ 283 w 353"/>
                <a:gd name="connsiteY0" fmla="*/ 0 h 606"/>
                <a:gd name="connsiteX1" fmla="*/ 353 w 353"/>
                <a:gd name="connsiteY1" fmla="*/ 33 h 606"/>
                <a:gd name="connsiteX2" fmla="*/ 193 w 353"/>
                <a:gd name="connsiteY2" fmla="*/ 377 h 606"/>
                <a:gd name="connsiteX3" fmla="*/ 0 w 353"/>
                <a:gd name="connsiteY3" fmla="*/ 606 h 606"/>
                <a:gd name="connsiteX4" fmla="*/ 193 w 353"/>
                <a:gd name="connsiteY4" fmla="*/ 193 h 606"/>
                <a:gd name="connsiteX5" fmla="*/ 283 w 353"/>
                <a:gd name="connsiteY5" fmla="*/ 0 h 606"/>
                <a:gd name="connsiteX0" fmla="*/ 90 w 160"/>
                <a:gd name="connsiteY0" fmla="*/ 0 h 377"/>
                <a:gd name="connsiteX1" fmla="*/ 160 w 160"/>
                <a:gd name="connsiteY1" fmla="*/ 33 h 377"/>
                <a:gd name="connsiteX2" fmla="*/ 0 w 160"/>
                <a:gd name="connsiteY2" fmla="*/ 377 h 377"/>
                <a:gd name="connsiteX3" fmla="*/ 0 w 160"/>
                <a:gd name="connsiteY3" fmla="*/ 193 h 377"/>
                <a:gd name="connsiteX4" fmla="*/ 90 w 160"/>
                <a:gd name="connsiteY4" fmla="*/ 0 h 3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" h="377">
                  <a:moveTo>
                    <a:pt x="90" y="0"/>
                  </a:moveTo>
                  <a:lnTo>
                    <a:pt x="160" y="33"/>
                  </a:lnTo>
                  <a:cubicBezTo>
                    <a:pt x="107" y="148"/>
                    <a:pt x="53" y="262"/>
                    <a:pt x="0" y="377"/>
                  </a:cubicBezTo>
                  <a:lnTo>
                    <a:pt x="0" y="193"/>
                  </a:lnTo>
                  <a:cubicBezTo>
                    <a:pt x="30" y="129"/>
                    <a:pt x="60" y="64"/>
                    <a:pt x="9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9" name="Freeform 132"/>
            <p:cNvSpPr>
              <a:spLocks/>
            </p:cNvSpPr>
            <p:nvPr/>
          </p:nvSpPr>
          <p:spPr bwMode="ltGray">
            <a:xfrm>
              <a:off x="-42" y="1714"/>
              <a:ext cx="60" cy="136"/>
            </a:xfrm>
            <a:custGeom>
              <a:avLst/>
              <a:gdLst>
                <a:gd name="connsiteX0" fmla="*/ 334 w 400"/>
                <a:gd name="connsiteY0" fmla="*/ 96 h 714"/>
                <a:gd name="connsiteX1" fmla="*/ 400 w 400"/>
                <a:gd name="connsiteY1" fmla="*/ 135 h 714"/>
                <a:gd name="connsiteX2" fmla="*/ 66 w 400"/>
                <a:gd name="connsiteY2" fmla="*/ 714 h 714"/>
                <a:gd name="connsiteX3" fmla="*/ 0 w 400"/>
                <a:gd name="connsiteY3" fmla="*/ 676 h 714"/>
                <a:gd name="connsiteX4" fmla="*/ 334 w 400"/>
                <a:gd name="connsiteY4" fmla="*/ 96 h 714"/>
                <a:gd name="connsiteX5" fmla="*/ 341 w 400"/>
                <a:gd name="connsiteY5" fmla="*/ 100 h 714"/>
                <a:gd name="connsiteX0" fmla="*/ 334 w 400"/>
                <a:gd name="connsiteY0" fmla="*/ 96 h 714"/>
                <a:gd name="connsiteX1" fmla="*/ 400 w 400"/>
                <a:gd name="connsiteY1" fmla="*/ 135 h 714"/>
                <a:gd name="connsiteX2" fmla="*/ 340 w 400"/>
                <a:gd name="connsiteY2" fmla="*/ 236 h 714"/>
                <a:gd name="connsiteX3" fmla="*/ 66 w 400"/>
                <a:gd name="connsiteY3" fmla="*/ 714 h 714"/>
                <a:gd name="connsiteX4" fmla="*/ 0 w 400"/>
                <a:gd name="connsiteY4" fmla="*/ 676 h 714"/>
                <a:gd name="connsiteX5" fmla="*/ 334 w 400"/>
                <a:gd name="connsiteY5" fmla="*/ 96 h 714"/>
                <a:gd name="connsiteX6" fmla="*/ 341 w 400"/>
                <a:gd name="connsiteY6" fmla="*/ 100 h 714"/>
                <a:gd name="connsiteX7" fmla="*/ 334 w 400"/>
                <a:gd name="connsiteY7" fmla="*/ 96 h 714"/>
                <a:gd name="connsiteX0" fmla="*/ 341 w 400"/>
                <a:gd name="connsiteY0" fmla="*/ 100 h 714"/>
                <a:gd name="connsiteX1" fmla="*/ 400 w 400"/>
                <a:gd name="connsiteY1" fmla="*/ 135 h 714"/>
                <a:gd name="connsiteX2" fmla="*/ 340 w 400"/>
                <a:gd name="connsiteY2" fmla="*/ 236 h 714"/>
                <a:gd name="connsiteX3" fmla="*/ 66 w 400"/>
                <a:gd name="connsiteY3" fmla="*/ 714 h 714"/>
                <a:gd name="connsiteX4" fmla="*/ 0 w 400"/>
                <a:gd name="connsiteY4" fmla="*/ 676 h 714"/>
                <a:gd name="connsiteX5" fmla="*/ 334 w 400"/>
                <a:gd name="connsiteY5" fmla="*/ 96 h 714"/>
                <a:gd name="connsiteX6" fmla="*/ 341 w 400"/>
                <a:gd name="connsiteY6" fmla="*/ 100 h 714"/>
                <a:gd name="connsiteX0" fmla="*/ 341 w 400"/>
                <a:gd name="connsiteY0" fmla="*/ 0 h 614"/>
                <a:gd name="connsiteX1" fmla="*/ 400 w 400"/>
                <a:gd name="connsiteY1" fmla="*/ 35 h 614"/>
                <a:gd name="connsiteX2" fmla="*/ 340 w 400"/>
                <a:gd name="connsiteY2" fmla="*/ 136 h 614"/>
                <a:gd name="connsiteX3" fmla="*/ 66 w 400"/>
                <a:gd name="connsiteY3" fmla="*/ 614 h 614"/>
                <a:gd name="connsiteX4" fmla="*/ 0 w 400"/>
                <a:gd name="connsiteY4" fmla="*/ 576 h 614"/>
                <a:gd name="connsiteX5" fmla="*/ 341 w 400"/>
                <a:gd name="connsiteY5" fmla="*/ 0 h 614"/>
                <a:gd name="connsiteX0" fmla="*/ 341 w 400"/>
                <a:gd name="connsiteY0" fmla="*/ 0 h 614"/>
                <a:gd name="connsiteX1" fmla="*/ 400 w 400"/>
                <a:gd name="connsiteY1" fmla="*/ 35 h 614"/>
                <a:gd name="connsiteX2" fmla="*/ 340 w 400"/>
                <a:gd name="connsiteY2" fmla="*/ 136 h 614"/>
                <a:gd name="connsiteX3" fmla="*/ 66 w 400"/>
                <a:gd name="connsiteY3" fmla="*/ 614 h 614"/>
                <a:gd name="connsiteX4" fmla="*/ 0 w 400"/>
                <a:gd name="connsiteY4" fmla="*/ 576 h 614"/>
                <a:gd name="connsiteX5" fmla="*/ 341 w 400"/>
                <a:gd name="connsiteY5" fmla="*/ 0 h 614"/>
                <a:gd name="connsiteX0" fmla="*/ 275 w 334"/>
                <a:gd name="connsiteY0" fmla="*/ 0 h 614"/>
                <a:gd name="connsiteX1" fmla="*/ 334 w 334"/>
                <a:gd name="connsiteY1" fmla="*/ 35 h 614"/>
                <a:gd name="connsiteX2" fmla="*/ 274 w 334"/>
                <a:gd name="connsiteY2" fmla="*/ 136 h 614"/>
                <a:gd name="connsiteX3" fmla="*/ 0 w 334"/>
                <a:gd name="connsiteY3" fmla="*/ 614 h 614"/>
                <a:gd name="connsiteX4" fmla="*/ 275 w 334"/>
                <a:gd name="connsiteY4" fmla="*/ 0 h 614"/>
                <a:gd name="connsiteX0" fmla="*/ 1 w 60"/>
                <a:gd name="connsiteY0" fmla="*/ 0 h 136"/>
                <a:gd name="connsiteX1" fmla="*/ 60 w 60"/>
                <a:gd name="connsiteY1" fmla="*/ 35 h 136"/>
                <a:gd name="connsiteX2" fmla="*/ 0 w 60"/>
                <a:gd name="connsiteY2" fmla="*/ 136 h 136"/>
                <a:gd name="connsiteX3" fmla="*/ 1 w 60"/>
                <a:gd name="connsiteY3" fmla="*/ 0 h 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" h="136">
                  <a:moveTo>
                    <a:pt x="1" y="0"/>
                  </a:moveTo>
                  <a:lnTo>
                    <a:pt x="60" y="35"/>
                  </a:lnTo>
                  <a:cubicBezTo>
                    <a:pt x="40" y="69"/>
                    <a:pt x="20" y="102"/>
                    <a:pt x="0" y="136"/>
                  </a:cubicBezTo>
                  <a:cubicBezTo>
                    <a:pt x="0" y="91"/>
                    <a:pt x="1" y="45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621536" y="0"/>
            <a:ext cx="9960864" cy="9875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609600" y="1188720"/>
            <a:ext cx="10972800" cy="49072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7408" y="6364225"/>
            <a:ext cx="29138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7B7810A5-1A13-4087-8DFA-155E6E5B5D73}" type="datetimeFigureOut">
              <a:rPr lang="tr-TR" smtClean="0"/>
              <a:t>3.12.2018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60064" y="6364225"/>
            <a:ext cx="708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5536" y="6364225"/>
            <a:ext cx="8168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600CBFCC-E1FF-473E-BF42-70E7405CF17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78104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4000" b="1" kern="1200" cap="none" spc="0">
          <a:ln w="18415" cmpd="sng">
            <a:noFill/>
            <a:prstDash val="solid"/>
          </a:ln>
          <a:solidFill>
            <a:srgbClr val="FFFFFF"/>
          </a:solidFill>
          <a:effectLst>
            <a:outerShdw blurRad="63500" dir="3600000" algn="tl" rotWithShape="0">
              <a:srgbClr val="000000">
                <a:alpha val="70000"/>
              </a:srgbClr>
            </a:outerShdw>
          </a:effectLst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2">
            <a:lumMod val="60000"/>
            <a:lumOff val="40000"/>
          </a:schemeClr>
        </a:buClr>
        <a:buSzPct val="80000"/>
        <a:buFont typeface="Wingdings 2" pitchFamily="18" charset="2"/>
        <a:buChar char="¤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3">
            <a:lumMod val="60000"/>
            <a:lumOff val="40000"/>
          </a:schemeClr>
        </a:buClr>
        <a:buFont typeface="Wingdings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4">
            <a:lumMod val="60000"/>
            <a:lumOff val="40000"/>
          </a:schemeClr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5">
            <a:lumMod val="60000"/>
            <a:lumOff val="40000"/>
          </a:schemeClr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6">
            <a:lumMod val="60000"/>
            <a:lumOff val="40000"/>
          </a:schemeClr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28281-3783-403A-B1AB-0182A003DF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b="1" dirty="0">
                <a:cs typeface="Arial"/>
              </a:rPr>
              <a:t>GITHUB</a:t>
            </a:r>
            <a:br>
              <a:rPr lang="tr-TR" b="1" dirty="0">
                <a:cs typeface="Calibri Light"/>
              </a:rPr>
            </a:br>
            <a:r>
              <a:rPr lang="tr-TR" b="1" dirty="0">
                <a:cs typeface="Arial"/>
              </a:rPr>
              <a:t>PROJECT</a:t>
            </a:r>
            <a:endParaRPr lang="tr-TR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542EAC-8BF3-4BFD-9891-145BC49409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57600" y="4011802"/>
            <a:ext cx="7924800" cy="120188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tr-TR" dirty="0">
                <a:latin typeface="맑은 고딕"/>
                <a:ea typeface="맑은 고딕"/>
                <a:cs typeface="Calibri"/>
              </a:rPr>
              <a:t>I조 / </a:t>
            </a:r>
            <a:r>
              <a:rPr lang="ko-KR" altLang="tr-TR" dirty="0" err="1">
                <a:latin typeface="맑은 고딕"/>
                <a:ea typeface="맑은 고딕"/>
                <a:cs typeface="Calibri"/>
              </a:rPr>
              <a:t>오예린</a:t>
            </a:r>
            <a:r>
              <a:rPr lang="ko-KR" altLang="tr-TR" dirty="0">
                <a:latin typeface="맑은 고딕"/>
                <a:ea typeface="맑은 고딕"/>
                <a:cs typeface="Calibri"/>
              </a:rPr>
              <a:t> 김</a:t>
            </a:r>
            <a:r>
              <a:rPr lang="en-US" altLang="ko-KR" dirty="0">
                <a:latin typeface="맑은 고딕"/>
                <a:ea typeface="맑은 고딕"/>
                <a:cs typeface="Calibri"/>
              </a:rPr>
              <a:t> </a:t>
            </a:r>
            <a:r>
              <a:rPr lang="ko-KR" altLang="tr-TR" dirty="0">
                <a:latin typeface="맑은 고딕"/>
                <a:ea typeface="맑은 고딕"/>
                <a:cs typeface="Calibri"/>
              </a:rPr>
              <a:t>호 김도</a:t>
            </a:r>
            <a:r>
              <a:rPr lang="ko-KR" altLang="en-US" dirty="0">
                <a:latin typeface="맑은 고딕"/>
                <a:ea typeface="맑은 고딕"/>
                <a:cs typeface="Calibri"/>
              </a:rPr>
              <a:t>현</a:t>
            </a:r>
            <a:endParaRPr lang="ko-KR" altLang="tr-TR" dirty="0">
              <a:latin typeface="맑은 고딕"/>
              <a:ea typeface="맑은 고딕"/>
              <a:cs typeface="Calibri"/>
            </a:endParaRPr>
          </a:p>
          <a:p>
            <a:r>
              <a:rPr lang="ko-KR" altLang="tr-TR" dirty="0">
                <a:latin typeface="맑은 고딕"/>
                <a:ea typeface="맑은 고딕"/>
                <a:cs typeface="Calibri"/>
              </a:rPr>
              <a:t>2018년 </a:t>
            </a:r>
            <a:r>
              <a:rPr lang="en-US" altLang="ko-KR" dirty="0">
                <a:latin typeface="맑은 고딕"/>
                <a:ea typeface="맑은 고딕"/>
                <a:cs typeface="Calibri"/>
              </a:rPr>
              <a:t>12</a:t>
            </a:r>
            <a:r>
              <a:rPr lang="ko-KR" altLang="tr-TR" dirty="0">
                <a:latin typeface="맑은 고딕"/>
                <a:ea typeface="맑은 고딕"/>
                <a:cs typeface="Calibri"/>
              </a:rPr>
              <a:t>월 </a:t>
            </a:r>
            <a:r>
              <a:rPr lang="en-US" altLang="ko-KR" dirty="0">
                <a:latin typeface="맑은 고딕"/>
                <a:ea typeface="맑은 고딕"/>
                <a:cs typeface="Calibri"/>
              </a:rPr>
              <a:t>3</a:t>
            </a:r>
            <a:r>
              <a:rPr lang="ko-KR" altLang="tr-TR" dirty="0">
                <a:latin typeface="맑은 고딕"/>
                <a:ea typeface="맑은 고딕"/>
                <a:cs typeface="Calibri"/>
              </a:rPr>
              <a:t>일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28579F-5126-4CD8-9CBA-9C373D3C3913}"/>
              </a:ext>
            </a:extLst>
          </p:cNvPr>
          <p:cNvSpPr txBox="1"/>
          <p:nvPr/>
        </p:nvSpPr>
        <p:spPr>
          <a:xfrm>
            <a:off x="3169328" y="2721114"/>
            <a:ext cx="41014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/>
              <a:t>LOTTO</a:t>
            </a:r>
            <a:r>
              <a:rPr lang="ko-KR" altLang="en-US" sz="4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537265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E77D1D-64A6-45B8-81A4-9E01ECBCD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84A22677-07B1-4FDD-9A30-797DAAC966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831" y="248574"/>
            <a:ext cx="4526544" cy="2760955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545AF17-E5F7-41A7-8593-2B14EE84EED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43" t="36697" r="-1" b="32517"/>
          <a:stretch/>
        </p:blipFill>
        <p:spPr>
          <a:xfrm>
            <a:off x="908431" y="3269262"/>
            <a:ext cx="3317340" cy="307161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BD4EAE2-A8E7-4DCE-8C6D-3A8FC40F59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6979" y="1436493"/>
            <a:ext cx="5799323" cy="3665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945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CE5CBB-9442-4FF3-8A55-0E9D55A89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ko-KR" alt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로또 추첨 프로그램</a:t>
            </a:r>
            <a:endParaRPr lang="en-US" altLang="ko-KR" sz="3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그림 4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984898BF-706B-4FB8-81FA-0F4415C17E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9720" y="1675227"/>
            <a:ext cx="8832559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582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68CB4A-CA2F-4D4B-AC57-4A3D7937C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계획 및 목표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920339-0F01-40E3-8A45-91D2401F9C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latin typeface="맑은 고딕"/>
                <a:ea typeface="맑은 고딕"/>
              </a:rPr>
              <a:t>자바 언어 사용</a:t>
            </a:r>
          </a:p>
          <a:p>
            <a:r>
              <a:rPr lang="ko-KR" altLang="en-US" dirty="0">
                <a:latin typeface="맑은 고딕"/>
                <a:ea typeface="맑은 고딕"/>
              </a:rPr>
              <a:t>기존 소스코드 </a:t>
            </a:r>
            <a:r>
              <a:rPr lang="en-US" altLang="ko-KR" dirty="0">
                <a:latin typeface="맑은 고딕"/>
                <a:ea typeface="맑은 고딕"/>
              </a:rPr>
              <a:t>Fork</a:t>
            </a:r>
            <a:r>
              <a:rPr lang="ko-KR" altLang="en-US" dirty="0">
                <a:latin typeface="맑은 고딕"/>
                <a:ea typeface="맑은 고딕"/>
              </a:rPr>
              <a:t>해 수정할 예정</a:t>
            </a:r>
          </a:p>
          <a:p>
            <a:r>
              <a:rPr lang="ko-KR" altLang="en-US" dirty="0">
                <a:latin typeface="맑은 고딕"/>
                <a:ea typeface="맑은 고딕"/>
              </a:rPr>
              <a:t>자바 스윙을 이용한 화면 구성</a:t>
            </a:r>
          </a:p>
          <a:p>
            <a:endParaRPr lang="ko-KR" altLang="en-US" dirty="0"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921641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672A2A-A62D-40CE-BC40-6216DB273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latin typeface="맑은 고딕"/>
                <a:ea typeface="맑은 고딕"/>
              </a:rPr>
              <a:t>추가할 점 / 역할 분담 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DC1A34-52DF-4E0A-80E3-2AB82E81EA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latin typeface="맑은 고딕"/>
                <a:ea typeface="맑은 고딕"/>
              </a:rPr>
              <a:t>그래픽 개선 - 메뉴, 이미지 파일</a:t>
            </a:r>
          </a:p>
          <a:p>
            <a:r>
              <a:rPr lang="ko-KR" altLang="en-US" dirty="0">
                <a:latin typeface="맑은 고딕"/>
                <a:ea typeface="맑은 고딕"/>
              </a:rPr>
              <a:t>중복 없는 로또 번호 생성</a:t>
            </a:r>
          </a:p>
          <a:p>
            <a:r>
              <a:rPr lang="ko-KR" altLang="en-US" dirty="0">
                <a:latin typeface="맑은 고딕"/>
                <a:ea typeface="맑은 고딕"/>
              </a:rPr>
              <a:t>번호 삭제기능 </a:t>
            </a:r>
            <a:r>
              <a:rPr lang="en-US" altLang="ko-KR" dirty="0">
                <a:latin typeface="맑은 고딕"/>
                <a:ea typeface="맑은 고딕"/>
              </a:rPr>
              <a:t>–</a:t>
            </a:r>
            <a:r>
              <a:rPr lang="ko-KR" altLang="en-US" dirty="0">
                <a:latin typeface="맑은 고딕"/>
                <a:ea typeface="맑은 고딕"/>
              </a:rPr>
              <a:t> 원치 않는 숫자 교체 기능</a:t>
            </a:r>
          </a:p>
          <a:p>
            <a:r>
              <a:rPr lang="ko-KR" altLang="en-US" dirty="0">
                <a:latin typeface="맑은 고딕"/>
                <a:ea typeface="맑은 고딕"/>
              </a:rPr>
              <a:t>로또 번호 비교 기능 </a:t>
            </a:r>
            <a:r>
              <a:rPr lang="en-US" altLang="ko-KR" dirty="0">
                <a:latin typeface="맑은 고딕"/>
                <a:ea typeface="맑은 고딕"/>
              </a:rPr>
              <a:t>–</a:t>
            </a:r>
            <a:r>
              <a:rPr lang="ko-KR" altLang="en-US" dirty="0">
                <a:latin typeface="맑은 고딕"/>
                <a:ea typeface="맑은 고딕"/>
              </a:rPr>
              <a:t> 맞은 개수와 꽝 출력 </a:t>
            </a:r>
          </a:p>
        </p:txBody>
      </p:sp>
    </p:spTree>
    <p:extLst>
      <p:ext uri="{BB962C8B-B14F-4D97-AF65-F5344CB8AC3E}">
        <p14:creationId xmlns:p14="http://schemas.microsoft.com/office/powerpoint/2010/main" val="574633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C0D084-AFBB-42A0-84CB-B164D4D2E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초기 </a:t>
            </a:r>
            <a:r>
              <a:rPr lang="en-US" altLang="ko-KR" dirty="0"/>
              <a:t>Fork </a:t>
            </a:r>
            <a:r>
              <a:rPr lang="ko-KR" altLang="en-US" dirty="0"/>
              <a:t>한 소스 실행 결과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1485372-B8EF-4E3B-A235-BBF655E77D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8337" y="2446072"/>
            <a:ext cx="4915326" cy="2469094"/>
          </a:xfrm>
        </p:spPr>
      </p:pic>
    </p:spTree>
    <p:extLst>
      <p:ext uri="{BB962C8B-B14F-4D97-AF65-F5344CB8AC3E}">
        <p14:creationId xmlns:p14="http://schemas.microsoft.com/office/powerpoint/2010/main" val="507497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3306A2-C4CB-4ED1-84FA-0904A0D0A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현재까지 진행된 소스 실행 결과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7B88A464-777E-4977-8C97-CD9A25B810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9873" y="1301335"/>
            <a:ext cx="6192253" cy="4983162"/>
          </a:xfrm>
        </p:spPr>
      </p:pic>
    </p:spTree>
    <p:extLst>
      <p:ext uri="{BB962C8B-B14F-4D97-AF65-F5344CB8AC3E}">
        <p14:creationId xmlns:p14="http://schemas.microsoft.com/office/powerpoint/2010/main" val="3907878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B50E9C-BE14-4C6B-AA67-C24CCD022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이미지 파일 저장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84161366-5BCA-4C72-9BC7-70607B38DC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657" y="1685426"/>
            <a:ext cx="3341886" cy="4140608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8B90AF8-7F69-4AAB-880A-11F018F523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8383" y="1304953"/>
            <a:ext cx="2499577" cy="490155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E4E0664-CA00-4694-85B9-42AC1E78AB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364" y="2167780"/>
            <a:ext cx="5029636" cy="2522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9377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71B742-AC43-4C3D-812C-15CEF24E4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5930279" y="967665"/>
            <a:ext cx="5397628" cy="1925121"/>
          </a:xfrm>
        </p:spPr>
        <p:txBody>
          <a:bodyPr>
            <a:normAutofit/>
          </a:bodyPr>
          <a:lstStyle/>
          <a:p>
            <a:r>
              <a:rPr lang="ko-KR" altLang="en-US"/>
              <a:t>로또 번호 바꾸기 소스 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FAC672A9-6E95-404F-A9F7-74DD6AEE36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99" y="239698"/>
            <a:ext cx="5326601" cy="6267634"/>
          </a:xfrm>
        </p:spPr>
      </p:pic>
    </p:spTree>
    <p:extLst>
      <p:ext uri="{BB962C8B-B14F-4D97-AF65-F5344CB8AC3E}">
        <p14:creationId xmlns:p14="http://schemas.microsoft.com/office/powerpoint/2010/main" val="9603159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CA5458-91FC-48DE-AC7A-90211D1B3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B381397B-D95E-41CC-BC00-38F41A7C78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386" y="1317468"/>
            <a:ext cx="4740051" cy="2293819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8560751-1F8C-474D-86FE-FE902ECDE0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661" y="4355321"/>
            <a:ext cx="4564776" cy="154699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1775BB9-68BF-4294-94F9-6725F7242F5E}"/>
              </a:ext>
            </a:extLst>
          </p:cNvPr>
          <p:cNvSpPr txBox="1"/>
          <p:nvPr/>
        </p:nvSpPr>
        <p:spPr>
          <a:xfrm>
            <a:off x="6096000" y="2095045"/>
            <a:ext cx="5368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바꿀 자리에 </a:t>
            </a:r>
            <a:r>
              <a:rPr lang="en-US" altLang="ko-KR" dirty="0"/>
              <a:t>1~6 </a:t>
            </a:r>
            <a:r>
              <a:rPr lang="ko-KR" altLang="en-US" dirty="0"/>
              <a:t>이외의 숫자 입력 시 메시지가 새로 생김</a:t>
            </a:r>
          </a:p>
        </p:txBody>
      </p:sp>
    </p:spTree>
    <p:extLst>
      <p:ext uri="{BB962C8B-B14F-4D97-AF65-F5344CB8AC3E}">
        <p14:creationId xmlns:p14="http://schemas.microsoft.com/office/powerpoint/2010/main" val="3966952667"/>
      </p:ext>
    </p:extLst>
  </p:cSld>
  <p:clrMapOvr>
    <a:masterClrMapping/>
  </p:clrMapOvr>
</p:sld>
</file>

<file path=ppt/theme/theme1.xml><?xml version="1.0" encoding="utf-8"?>
<a:theme xmlns:a="http://schemas.openxmlformats.org/drawingml/2006/main" name="New_Korea03">
  <a:themeElements>
    <a:clrScheme name="Korea03">
      <a:dk1>
        <a:srgbClr val="000000"/>
      </a:dk1>
      <a:lt1>
        <a:srgbClr val="FFFFFF"/>
      </a:lt1>
      <a:dk2>
        <a:srgbClr val="0362B9"/>
      </a:dk2>
      <a:lt2>
        <a:srgbClr val="BCE7FA"/>
      </a:lt2>
      <a:accent1>
        <a:srgbClr val="3DB5DB"/>
      </a:accent1>
      <a:accent2>
        <a:srgbClr val="DF9B29"/>
      </a:accent2>
      <a:accent3>
        <a:srgbClr val="6699FF"/>
      </a:accent3>
      <a:accent4>
        <a:srgbClr val="D361AA"/>
      </a:accent4>
      <a:accent5>
        <a:srgbClr val="A3D75D"/>
      </a:accent5>
      <a:accent6>
        <a:srgbClr val="D36161"/>
      </a:accent6>
      <a:hlink>
        <a:srgbClr val="FF9933"/>
      </a:hlink>
      <a:folHlink>
        <a:srgbClr val="FF3399"/>
      </a:folHlink>
    </a:clrScheme>
    <a:fontScheme name="Korea03">
      <a:majorFont>
        <a:latin typeface="Corbel"/>
        <a:ea typeface=""/>
        <a:cs typeface=""/>
        <a:font script="Jpan" typeface="HG創英角ｺﾞｼｯｸUB"/>
        <a:font script="Hang" typeface="맑은 고딕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w Cen MT"/>
        <a:ea typeface=""/>
        <a:cs typeface=""/>
        <a:font script="Jpan" typeface="HGｺﾞｼｯｸE"/>
        <a:font script="Hang" typeface="휴먼모음T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Korea03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hade val="100000"/>
                <a:satMod val="115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rgbClr val="000000">
                <a:alpha val="48000"/>
              </a:srgbClr>
            </a:outerShdw>
          </a:effectLst>
        </a:effectStyle>
        <a:effectStyle>
          <a:effectLst>
            <a:outerShdw blurRad="57150" dist="38100" dir="5400000" algn="ctr" rotWithShape="0">
              <a:srgbClr val="000000">
                <a:alpha val="48000"/>
              </a:srgbClr>
            </a:outerShdw>
          </a:effectLst>
        </a:effectStyle>
        <a:effectStyle>
          <a:effectLst>
            <a:outerShdw blurRad="57150" dist="3810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TM10237563[[fn=우주 테마]]</Template>
  <TotalTime>576</TotalTime>
  <Words>97</Words>
  <Application>Microsoft Office PowerPoint</Application>
  <PresentationFormat>와이드스크린</PresentationFormat>
  <Paragraphs>19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20" baseType="lpstr">
      <vt:lpstr>맑은 고딕</vt:lpstr>
      <vt:lpstr>휴먼모음T</vt:lpstr>
      <vt:lpstr>Arial</vt:lpstr>
      <vt:lpstr>Calibri</vt:lpstr>
      <vt:lpstr>Calibri Light</vt:lpstr>
      <vt:lpstr>Corbel</vt:lpstr>
      <vt:lpstr>Tw Cen MT</vt:lpstr>
      <vt:lpstr>Wingdings</vt:lpstr>
      <vt:lpstr>Wingdings 2</vt:lpstr>
      <vt:lpstr>New_Korea03</vt:lpstr>
      <vt:lpstr>GITHUB PROJECT</vt:lpstr>
      <vt:lpstr>로또 추첨 프로그램</vt:lpstr>
      <vt:lpstr>계획 및 목표</vt:lpstr>
      <vt:lpstr>추가할 점 / 역할 분담 </vt:lpstr>
      <vt:lpstr>초기 Fork 한 소스 실행 결과</vt:lpstr>
      <vt:lpstr>현재까지 진행된 소스 실행 결과</vt:lpstr>
      <vt:lpstr>이미지 파일 저장</vt:lpstr>
      <vt:lpstr>로또 번호 바꾸기 소스 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김 호</cp:lastModifiedBy>
  <cp:revision>148</cp:revision>
  <dcterms:modified xsi:type="dcterms:W3CDTF">2018-12-03T04:04:00Z</dcterms:modified>
</cp:coreProperties>
</file>