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7" r:id="rId4"/>
    <p:sldId id="262" r:id="rId5"/>
    <p:sldId id="259" r:id="rId6"/>
    <p:sldId id="263" r:id="rId7"/>
    <p:sldId id="261" r:id="rId8"/>
    <p:sldId id="269" r:id="rId9"/>
    <p:sldId id="268" r:id="rId10"/>
    <p:sldId id="264" r:id="rId11"/>
    <p:sldId id="265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73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653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23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44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812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2788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29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90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4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5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31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04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84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7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504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60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047" y="3625714"/>
            <a:ext cx="4442459" cy="2239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      </a:t>
            </a:r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조장 </a:t>
            </a:r>
            <a:r>
              <a:rPr lang="ko-KR" altLang="tr-TR" sz="4000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오예린</a:t>
            </a:r>
            <a:r>
              <a:rPr lang="ko-KR" altLang="tr-T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</a:t>
            </a:r>
            <a:endParaRPr lang="en-US" altLang="ko-KR" sz="4000" dirty="0">
              <a:solidFill>
                <a:schemeClr val="tx1"/>
              </a:solidFill>
              <a:latin typeface="맑은 고딕"/>
              <a:ea typeface="맑은 고딕"/>
              <a:cs typeface="Calibri"/>
            </a:endParaRPr>
          </a:p>
          <a:p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      조원 </a:t>
            </a:r>
            <a:r>
              <a:rPr lang="ko-KR" altLang="tr-T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김</a:t>
            </a:r>
            <a:r>
              <a:rPr lang="en-US" altLang="ko-K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ko-KR" altLang="tr-T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호 </a:t>
            </a:r>
            <a:endParaRPr lang="en-US" altLang="ko-KR" sz="4000" dirty="0">
              <a:solidFill>
                <a:schemeClr val="tx1"/>
              </a:solidFill>
              <a:latin typeface="맑은 고딕"/>
              <a:ea typeface="맑은 고딕"/>
              <a:cs typeface="Calibri"/>
            </a:endParaRPr>
          </a:p>
          <a:p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      조원 </a:t>
            </a:r>
            <a:r>
              <a:rPr lang="ko-KR" altLang="tr-T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김도</a:t>
            </a:r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영</a:t>
            </a:r>
            <a:endParaRPr lang="ko-KR" altLang="tr-TR" sz="4000" dirty="0">
              <a:solidFill>
                <a:schemeClr val="tx1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9B927-948A-4E00-BE82-50783B4B92FA}"/>
              </a:ext>
            </a:extLst>
          </p:cNvPr>
          <p:cNvSpPr txBox="1">
            <a:spLocks/>
          </p:cNvSpPr>
          <p:nvPr/>
        </p:nvSpPr>
        <p:spPr>
          <a:xfrm>
            <a:off x="3051016" y="4052902"/>
            <a:ext cx="1158320" cy="1030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lgerian" panose="020B0604020202020204" pitchFamily="82" charset="0"/>
                <a:cs typeface="Aharoni" panose="02010803020104030203" pitchFamily="2" charset="-79"/>
              </a:rPr>
              <a:t>I  </a:t>
            </a:r>
            <a:r>
              <a:rPr lang="ko-KR" altLang="en-US" sz="4000" b="1" dirty="0">
                <a:latin typeface="Algerian" panose="020B0604020202020204" pitchFamily="82" charset="0"/>
                <a:cs typeface="Aharoni" panose="02010803020104030203" pitchFamily="2" charset="-79"/>
              </a:rPr>
              <a:t>조</a:t>
            </a:r>
            <a:endParaRPr lang="tr-TR" sz="4000" b="1" dirty="0">
              <a:latin typeface="Algerian" panose="020B0604020202020204" pitchFamily="82" charset="0"/>
              <a:cs typeface="Aharoni" panose="02010803020104030203" pitchFamily="2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C0297D-F8A4-4AC4-BB8F-226F836A0A49}"/>
              </a:ext>
            </a:extLst>
          </p:cNvPr>
          <p:cNvSpPr txBox="1">
            <a:spLocks/>
          </p:cNvSpPr>
          <p:nvPr/>
        </p:nvSpPr>
        <p:spPr>
          <a:xfrm>
            <a:off x="2135863" y="942409"/>
            <a:ext cx="2988627" cy="2419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b="1" dirty="0">
                <a:cs typeface="Arial"/>
              </a:rPr>
              <a:t>GITHUB</a:t>
            </a:r>
            <a:br>
              <a:rPr lang="en-US" b="1" dirty="0">
                <a:cs typeface="Arial"/>
              </a:rPr>
            </a:br>
            <a:br>
              <a:rPr lang="tr-TR" b="1" dirty="0">
                <a:cs typeface="Calibri Light"/>
              </a:rPr>
            </a:br>
            <a:r>
              <a:rPr lang="tr-TR" b="1" dirty="0">
                <a:latin typeface="Algerian" panose="04020705040A02060702" pitchFamily="82" charset="0"/>
                <a:cs typeface="Arial"/>
              </a:rPr>
              <a:t>PROJECT</a:t>
            </a:r>
            <a:endParaRPr lang="tr-TR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B742-AC43-4C3D-812C-15CEF24E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807746" y="2079313"/>
            <a:ext cx="5397628" cy="1925121"/>
          </a:xfrm>
        </p:spPr>
        <p:txBody>
          <a:bodyPr>
            <a:normAutofit/>
          </a:bodyPr>
          <a:lstStyle/>
          <a:p>
            <a:r>
              <a:rPr lang="ko-KR" altLang="en-US" dirty="0"/>
              <a:t>로또 번호 바꾸기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C672A9-6E95-404F-A9F7-74DD6AEE3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89" y="410780"/>
            <a:ext cx="5326601" cy="6267634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B72342F-8F95-486A-8EF7-8509970776B5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버전 </a:t>
            </a:r>
            <a:r>
              <a:rPr lang="en-US" altLang="ko-KR" dirty="0"/>
              <a:t>v2.1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31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81397B-D95E-41CC-BC00-38F41A7C7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46" y="1789417"/>
            <a:ext cx="4740051" cy="22938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60751-1F8C-474D-86FE-FE902ECDE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83" y="4830127"/>
            <a:ext cx="4564776" cy="154699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34AC27D-B0A9-4C23-85E3-4873D62D201F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버전 </a:t>
            </a:r>
            <a:r>
              <a:rPr lang="en-US" altLang="ko-KR" dirty="0"/>
              <a:t>v2.1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E09C70-1877-45F3-BBBB-3B38F45B71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3" t="36697" r="-1" b="32517"/>
          <a:stretch/>
        </p:blipFill>
        <p:spPr>
          <a:xfrm>
            <a:off x="7875569" y="1758514"/>
            <a:ext cx="3317340" cy="30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7302D3-B4D9-4E3E-B856-28F1A6605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650" y="1584733"/>
            <a:ext cx="7702591" cy="470410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A83C52E-D970-4C32-A685-58077742B5D4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버전 </a:t>
            </a:r>
            <a:r>
              <a:rPr lang="en-US" altLang="ko-KR" dirty="0"/>
              <a:t>v2.1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32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5AE0BE3-21A4-4F26-A271-316B2332D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27" y="1297577"/>
            <a:ext cx="4093638" cy="5045210"/>
          </a:xfrm>
        </p:spPr>
      </p:pic>
    </p:spTree>
    <p:extLst>
      <p:ext uri="{BB962C8B-B14F-4D97-AF65-F5344CB8AC3E}">
        <p14:creationId xmlns:p14="http://schemas.microsoft.com/office/powerpoint/2010/main" val="29751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8CB4A-CA2F-4D4B-AC57-4A3D7937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94" y="1084386"/>
            <a:ext cx="2887613" cy="706459"/>
          </a:xfrm>
        </p:spPr>
        <p:txBody>
          <a:bodyPr/>
          <a:lstStyle/>
          <a:p>
            <a:r>
              <a:rPr lang="ko-KR" altLang="en-US" dirty="0"/>
              <a:t>계획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20339-0F01-40E3-8A45-91D2401F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7908"/>
            <a:ext cx="4427050" cy="276664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 자바 언어 사용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 기존 소스코드 </a:t>
            </a:r>
            <a:r>
              <a:rPr lang="en-US" altLang="ko-KR" dirty="0">
                <a:latin typeface="맑은 고딕"/>
                <a:ea typeface="맑은 고딕"/>
              </a:rPr>
              <a:t>Fork</a:t>
            </a:r>
            <a:r>
              <a:rPr lang="ko-KR" altLang="en-US" dirty="0">
                <a:latin typeface="맑은 고딕"/>
                <a:ea typeface="맑은 고딕"/>
              </a:rPr>
              <a:t>해 수정할 예정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 자바 스윙을 이용한 화면 구성</a:t>
            </a:r>
          </a:p>
          <a:p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1DCEF9-2D04-4C96-953F-602A3A7A577A}"/>
              </a:ext>
            </a:extLst>
          </p:cNvPr>
          <p:cNvSpPr txBox="1">
            <a:spLocks/>
          </p:cNvSpPr>
          <p:nvPr/>
        </p:nvSpPr>
        <p:spPr>
          <a:xfrm>
            <a:off x="2135863" y="942409"/>
            <a:ext cx="2988627" cy="2419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b="1" dirty="0">
                <a:cs typeface="Arial"/>
              </a:rPr>
              <a:t>GITHUB</a:t>
            </a:r>
            <a:br>
              <a:rPr lang="en-US" b="1" dirty="0">
                <a:cs typeface="Arial"/>
              </a:rPr>
            </a:br>
            <a:br>
              <a:rPr lang="tr-TR" b="1" dirty="0">
                <a:cs typeface="Calibri Light"/>
              </a:rPr>
            </a:br>
            <a:r>
              <a:rPr lang="tr-TR" b="1" dirty="0">
                <a:latin typeface="Algerian" panose="04020705040A02060702" pitchFamily="82" charset="0"/>
                <a:cs typeface="Arial"/>
              </a:rPr>
              <a:t>PROJECT</a:t>
            </a:r>
            <a:endParaRPr lang="tr-TR" b="1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642CF-1932-45C5-88AC-E0AF6041FA12}"/>
              </a:ext>
            </a:extLst>
          </p:cNvPr>
          <p:cNvSpPr txBox="1">
            <a:spLocks/>
          </p:cNvSpPr>
          <p:nvPr/>
        </p:nvSpPr>
        <p:spPr>
          <a:xfrm>
            <a:off x="3051016" y="4052902"/>
            <a:ext cx="1158320" cy="1030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lgerian" panose="020B0604020202020204" pitchFamily="82" charset="0"/>
                <a:cs typeface="Aharoni" panose="02010803020104030203" pitchFamily="2" charset="-79"/>
              </a:rPr>
              <a:t>I  </a:t>
            </a:r>
            <a:r>
              <a:rPr lang="ko-KR" altLang="en-US" sz="4000" b="1" dirty="0">
                <a:latin typeface="Algerian" panose="020B0604020202020204" pitchFamily="82" charset="0"/>
                <a:cs typeface="Aharoni" panose="02010803020104030203" pitchFamily="2" charset="-79"/>
              </a:rPr>
              <a:t>조</a:t>
            </a:r>
            <a:endParaRPr lang="tr-TR" sz="4000" b="1" dirty="0">
              <a:latin typeface="Algerian" panose="020B0604020202020204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164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8CB4A-CA2F-4D4B-AC57-4A3D7937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746" y="682726"/>
            <a:ext cx="3887275" cy="665428"/>
          </a:xfrm>
        </p:spPr>
        <p:txBody>
          <a:bodyPr/>
          <a:lstStyle/>
          <a:p>
            <a:pPr algn="ctr"/>
            <a:r>
              <a:rPr lang="ko-KR" altLang="en-US" dirty="0"/>
              <a:t>초기 </a:t>
            </a:r>
            <a:r>
              <a:rPr lang="ko-KR" altLang="en-US" dirty="0" err="1"/>
              <a:t>포크한</a:t>
            </a:r>
            <a:r>
              <a:rPr lang="ko-KR" altLang="en-US" dirty="0"/>
              <a:t> 자료 </a:t>
            </a: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2E7E309-04F2-4D08-B216-79E63EBD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05" y="1860915"/>
            <a:ext cx="8302236" cy="41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4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485372-B8EF-4E3B-A235-BBF655E77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08" y="1817076"/>
            <a:ext cx="8676041" cy="4358197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01A1908-C56A-4E6C-A79B-C79C70638349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포크한</a:t>
            </a:r>
            <a:r>
              <a:rPr lang="ko-KR" altLang="en-US" dirty="0"/>
              <a:t> 자료 실행  결과 </a:t>
            </a:r>
          </a:p>
        </p:txBody>
      </p:sp>
    </p:spTree>
    <p:extLst>
      <p:ext uri="{BB962C8B-B14F-4D97-AF65-F5344CB8AC3E}">
        <p14:creationId xmlns:p14="http://schemas.microsoft.com/office/powerpoint/2010/main" val="50749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1A34-52DF-4E0A-80E3-2AB82E81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694" y="2967238"/>
            <a:ext cx="5207977" cy="3118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그래픽 개선 - 메뉴, 이미지 파일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중복 없는 로또 번호 생성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번호 삭제기능 </a:t>
            </a:r>
            <a:r>
              <a:rPr lang="en-US" altLang="ko-KR" dirty="0">
                <a:latin typeface="맑은 고딕"/>
                <a:ea typeface="맑은 고딕"/>
              </a:rPr>
              <a:t>–</a:t>
            </a:r>
            <a:r>
              <a:rPr lang="ko-KR" altLang="en-US" dirty="0">
                <a:latin typeface="맑은 고딕"/>
                <a:ea typeface="맑은 고딕"/>
              </a:rPr>
              <a:t> 원치 않는 숫자 교체 기능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로또 번호 비교 기능 </a:t>
            </a:r>
            <a:r>
              <a:rPr lang="en-US" altLang="ko-KR" dirty="0">
                <a:latin typeface="맑은 고딕"/>
                <a:ea typeface="맑은 고딕"/>
              </a:rPr>
              <a:t>–</a:t>
            </a:r>
            <a:r>
              <a:rPr lang="ko-KR" altLang="en-US" dirty="0">
                <a:latin typeface="맑은 고딕"/>
                <a:ea typeface="맑은 고딕"/>
              </a:rPr>
              <a:t> 맞은 개수와 꽝 출력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9733E0-12AA-475F-9DCB-2BFE5FD63005}"/>
              </a:ext>
            </a:extLst>
          </p:cNvPr>
          <p:cNvSpPr txBox="1">
            <a:spLocks/>
          </p:cNvSpPr>
          <p:nvPr/>
        </p:nvSpPr>
        <p:spPr>
          <a:xfrm>
            <a:off x="2135863" y="942409"/>
            <a:ext cx="2988627" cy="2419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b="1" dirty="0">
                <a:cs typeface="Arial"/>
              </a:rPr>
              <a:t>GITHUB</a:t>
            </a:r>
            <a:br>
              <a:rPr lang="en-US" b="1" dirty="0">
                <a:cs typeface="Arial"/>
              </a:rPr>
            </a:br>
            <a:br>
              <a:rPr lang="tr-TR" b="1" dirty="0">
                <a:cs typeface="Calibri Light"/>
              </a:rPr>
            </a:br>
            <a:r>
              <a:rPr lang="tr-TR" b="1" dirty="0">
                <a:latin typeface="Algerian" panose="04020705040A02060702" pitchFamily="82" charset="0"/>
                <a:cs typeface="Arial"/>
              </a:rPr>
              <a:t>PROJECT</a:t>
            </a:r>
            <a:endParaRPr lang="tr-TR" b="1" dirty="0">
              <a:latin typeface="Algerian" panose="04020705040A02060702" pitchFamily="82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F38391C-4802-4DCF-8CDB-2DBA49F00BA0}"/>
              </a:ext>
            </a:extLst>
          </p:cNvPr>
          <p:cNvSpPr txBox="1">
            <a:spLocks/>
          </p:cNvSpPr>
          <p:nvPr/>
        </p:nvSpPr>
        <p:spPr>
          <a:xfrm>
            <a:off x="6058694" y="1084386"/>
            <a:ext cx="4615168" cy="706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개선사항 및 발전사항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111826-6544-45F3-87AA-ACB7AE07511A}"/>
              </a:ext>
            </a:extLst>
          </p:cNvPr>
          <p:cNvSpPr txBox="1">
            <a:spLocks/>
          </p:cNvSpPr>
          <p:nvPr/>
        </p:nvSpPr>
        <p:spPr>
          <a:xfrm>
            <a:off x="3051016" y="4052902"/>
            <a:ext cx="1158320" cy="1030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lgerian" panose="020B0604020202020204" pitchFamily="82" charset="0"/>
                <a:cs typeface="Aharoni" panose="02010803020104030203" pitchFamily="2" charset="-79"/>
              </a:rPr>
              <a:t>I  </a:t>
            </a:r>
            <a:r>
              <a:rPr lang="ko-KR" altLang="en-US" sz="4000" b="1" dirty="0">
                <a:latin typeface="Algerian" panose="020B0604020202020204" pitchFamily="82" charset="0"/>
                <a:cs typeface="Aharoni" panose="02010803020104030203" pitchFamily="2" charset="-79"/>
              </a:rPr>
              <a:t>조</a:t>
            </a:r>
            <a:endParaRPr lang="tr-TR" sz="4000" b="1" dirty="0">
              <a:latin typeface="Algerian" panose="020B0604020202020204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463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161366-5BCA-4C72-9BC7-70607B38D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" y="1683006"/>
            <a:ext cx="6633558" cy="477287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B90AF8-7F69-4AAB-880A-11F018F52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00" y="1683006"/>
            <a:ext cx="2499577" cy="4901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4E0664-CA00-4694-85B9-42AC1E78A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70" y="2525334"/>
            <a:ext cx="5029636" cy="252243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E1ADCA4-1EDA-4FE1-8831-5647F07048F4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버전 </a:t>
            </a:r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93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88A464-777E-4977-8C97-CD9A25B81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79" y="1443845"/>
            <a:ext cx="3633642" cy="4901759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4DC9E50-4082-4BFD-9E17-BDD9C47E445B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버전 </a:t>
            </a:r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87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255501-2899-4092-B283-D59DEBB76DCA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문제 </a:t>
            </a:r>
            <a:r>
              <a:rPr lang="en-US" altLang="ko-KR" dirty="0"/>
              <a:t>v1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F9ECA-7B67-4DE7-B324-55447AD32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46" y="2561106"/>
            <a:ext cx="8995577" cy="1562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4CEF2C-30C5-4C89-B097-8DF235C05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46" y="1855804"/>
            <a:ext cx="9006540" cy="32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E2458A-0335-4CC3-A56E-8E49FE7CE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3" y="1931780"/>
            <a:ext cx="6427313" cy="4243494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8DEB3CD-F229-4DDA-A7CE-63F4A4FA65D3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해결 </a:t>
            </a:r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00992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611</TotalTime>
  <Words>95</Words>
  <Application>Microsoft Office PowerPoint</Application>
  <PresentationFormat>와이드스크린</PresentationFormat>
  <Paragraphs>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Algerian</vt:lpstr>
      <vt:lpstr>Arial</vt:lpstr>
      <vt:lpstr>Century Gothic</vt:lpstr>
      <vt:lpstr>Wingdings 3</vt:lpstr>
      <vt:lpstr>줄기</vt:lpstr>
      <vt:lpstr>PowerPoint 프레젠테이션</vt:lpstr>
      <vt:lpstr>계획 및 목표</vt:lpstr>
      <vt:lpstr>초기 포크한 자료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로또 번호 바꾸기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김도영</cp:lastModifiedBy>
  <cp:revision>154</cp:revision>
  <dcterms:modified xsi:type="dcterms:W3CDTF">2018-12-04T17:21:19Z</dcterms:modified>
</cp:coreProperties>
</file>