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287" r:id="rId3"/>
    <p:sldId id="289" r:id="rId4"/>
    <p:sldId id="291" r:id="rId5"/>
    <p:sldId id="294" r:id="rId6"/>
    <p:sldId id="333" r:id="rId7"/>
    <p:sldId id="295" r:id="rId8"/>
    <p:sldId id="334" r:id="rId9"/>
    <p:sldId id="337" r:id="rId10"/>
    <p:sldId id="338" r:id="rId11"/>
    <p:sldId id="339" r:id="rId12"/>
    <p:sldId id="340" r:id="rId13"/>
    <p:sldId id="335" r:id="rId14"/>
    <p:sldId id="30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9" d="100"/>
          <a:sy n="79" d="100"/>
        </p:scale>
        <p:origin x="773" y="67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hyperlink" Target="https://youtu.be/" TargetMode="External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hyperlink" Target="https://youtu.be/NhJKzqVbwXo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microsoft.com/office/2007/relationships/diagramDrawing" Target="../diagrams/drawing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77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62.png"/><Relationship Id="rId9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1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77.png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2.svg"/><Relationship Id="rId12" Type="http://schemas.openxmlformats.org/officeDocument/2006/relationships/image" Target="../media/image3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1.png"/><Relationship Id="rId11" Type="http://schemas.openxmlformats.org/officeDocument/2006/relationships/image" Target="../media/image77.png"/><Relationship Id="rId5" Type="http://schemas.openxmlformats.org/officeDocument/2006/relationships/image" Target="../media/image120.svg"/><Relationship Id="rId10" Type="http://schemas.openxmlformats.org/officeDocument/2006/relationships/image" Target="../media/image124.svg"/><Relationship Id="rId4" Type="http://schemas.openxmlformats.org/officeDocument/2006/relationships/image" Target="../media/image119.png"/><Relationship Id="rId9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sv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18" Type="http://schemas.openxmlformats.org/officeDocument/2006/relationships/image" Target="../media/image12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17" Type="http://schemas.openxmlformats.org/officeDocument/2006/relationships/image" Target="../media/image11.svg"/><Relationship Id="rId2" Type="http://schemas.openxmlformats.org/officeDocument/2006/relationships/image" Target="../media/image31.png"/><Relationship Id="rId16" Type="http://schemas.openxmlformats.org/officeDocument/2006/relationships/image" Target="../media/image10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54.png"/><Relationship Id="rId19" Type="http://schemas.openxmlformats.org/officeDocument/2006/relationships/image" Target="../media/image13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71.png"/><Relationship Id="rId18" Type="http://schemas.openxmlformats.org/officeDocument/2006/relationships/image" Target="../media/image32.svg"/><Relationship Id="rId3" Type="http://schemas.openxmlformats.org/officeDocument/2006/relationships/image" Target="../media/image61.svg"/><Relationship Id="rId21" Type="http://schemas.openxmlformats.org/officeDocument/2006/relationships/image" Target="../media/image77.png"/><Relationship Id="rId7" Type="http://schemas.openxmlformats.org/officeDocument/2006/relationships/image" Target="../media/image65.png"/><Relationship Id="rId12" Type="http://schemas.openxmlformats.org/officeDocument/2006/relationships/image" Target="../media/image70.svg"/><Relationship Id="rId17" Type="http://schemas.openxmlformats.org/officeDocument/2006/relationships/image" Target="../media/image31.png"/><Relationship Id="rId2" Type="http://schemas.openxmlformats.org/officeDocument/2006/relationships/image" Target="../media/image60.png"/><Relationship Id="rId16" Type="http://schemas.openxmlformats.org/officeDocument/2006/relationships/image" Target="../media/image74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37.svg"/><Relationship Id="rId10" Type="http://schemas.openxmlformats.org/officeDocument/2006/relationships/image" Target="../media/image68.svg"/><Relationship Id="rId19" Type="http://schemas.openxmlformats.org/officeDocument/2006/relationships/image" Target="../media/image75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svg"/><Relationship Id="rId22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13" Type="http://schemas.openxmlformats.org/officeDocument/2006/relationships/image" Target="../media/image84.png"/><Relationship Id="rId18" Type="http://schemas.openxmlformats.org/officeDocument/2006/relationships/image" Target="../media/image89.svg"/><Relationship Id="rId26" Type="http://schemas.openxmlformats.org/officeDocument/2006/relationships/image" Target="../media/image65.png"/><Relationship Id="rId3" Type="http://schemas.openxmlformats.org/officeDocument/2006/relationships/image" Target="../media/image61.sv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svg"/><Relationship Id="rId17" Type="http://schemas.openxmlformats.org/officeDocument/2006/relationships/image" Target="../media/image88.png"/><Relationship Id="rId25" Type="http://schemas.openxmlformats.org/officeDocument/2006/relationships/image" Target="../media/image37.svg"/><Relationship Id="rId2" Type="http://schemas.openxmlformats.org/officeDocument/2006/relationships/image" Target="../media/image60.png"/><Relationship Id="rId16" Type="http://schemas.openxmlformats.org/officeDocument/2006/relationships/image" Target="../media/image87.svg"/><Relationship Id="rId20" Type="http://schemas.openxmlformats.org/officeDocument/2006/relationships/image" Target="../media/image91.svg"/><Relationship Id="rId29" Type="http://schemas.openxmlformats.org/officeDocument/2006/relationships/image" Target="../media/image9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82.png"/><Relationship Id="rId24" Type="http://schemas.openxmlformats.org/officeDocument/2006/relationships/image" Target="../media/image36.png"/><Relationship Id="rId5" Type="http://schemas.openxmlformats.org/officeDocument/2006/relationships/image" Target="../media/image63.png"/><Relationship Id="rId15" Type="http://schemas.openxmlformats.org/officeDocument/2006/relationships/image" Target="../media/image86.png"/><Relationship Id="rId23" Type="http://schemas.openxmlformats.org/officeDocument/2006/relationships/image" Target="../media/image77.png"/><Relationship Id="rId28" Type="http://schemas.openxmlformats.org/officeDocument/2006/relationships/image" Target="../media/image94.png"/><Relationship Id="rId10" Type="http://schemas.openxmlformats.org/officeDocument/2006/relationships/image" Target="../media/image81.svg"/><Relationship Id="rId19" Type="http://schemas.openxmlformats.org/officeDocument/2006/relationships/image" Target="../media/image90.png"/><Relationship Id="rId4" Type="http://schemas.openxmlformats.org/officeDocument/2006/relationships/image" Target="../media/image62.png"/><Relationship Id="rId9" Type="http://schemas.openxmlformats.org/officeDocument/2006/relationships/image" Target="../media/image80.png"/><Relationship Id="rId14" Type="http://schemas.openxmlformats.org/officeDocument/2006/relationships/image" Target="../media/image85.svg"/><Relationship Id="rId22" Type="http://schemas.openxmlformats.org/officeDocument/2006/relationships/image" Target="../media/image93.svg"/><Relationship Id="rId27" Type="http://schemas.openxmlformats.org/officeDocument/2006/relationships/image" Target="../media/image6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100.svg"/><Relationship Id="rId3" Type="http://schemas.openxmlformats.org/officeDocument/2006/relationships/image" Target="../media/image61.svg"/><Relationship Id="rId7" Type="http://schemas.openxmlformats.org/officeDocument/2006/relationships/image" Target="../media/image98.svg"/><Relationship Id="rId12" Type="http://schemas.openxmlformats.org/officeDocument/2006/relationships/image" Target="../media/image9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png"/><Relationship Id="rId11" Type="http://schemas.openxmlformats.org/officeDocument/2006/relationships/image" Target="../media/image37.svg"/><Relationship Id="rId5" Type="http://schemas.openxmlformats.org/officeDocument/2006/relationships/image" Target="../media/image97.svg"/><Relationship Id="rId15" Type="http://schemas.openxmlformats.org/officeDocument/2006/relationships/image" Target="../media/image102.svg"/><Relationship Id="rId10" Type="http://schemas.openxmlformats.org/officeDocument/2006/relationships/image" Target="../media/image36.png"/><Relationship Id="rId4" Type="http://schemas.openxmlformats.org/officeDocument/2006/relationships/image" Target="../media/image96.png"/><Relationship Id="rId9" Type="http://schemas.openxmlformats.org/officeDocument/2006/relationships/image" Target="../media/image77.png"/><Relationship Id="rId14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13" Type="http://schemas.openxmlformats.org/officeDocument/2006/relationships/image" Target="../media/image108.png"/><Relationship Id="rId3" Type="http://schemas.openxmlformats.org/officeDocument/2006/relationships/image" Target="../media/image61.svg"/><Relationship Id="rId7" Type="http://schemas.openxmlformats.org/officeDocument/2006/relationships/image" Target="../media/image63.png"/><Relationship Id="rId12" Type="http://schemas.openxmlformats.org/officeDocument/2006/relationships/image" Target="../media/image13.svg"/><Relationship Id="rId17" Type="http://schemas.openxmlformats.org/officeDocument/2006/relationships/image" Target="../media/image37.svg"/><Relationship Id="rId2" Type="http://schemas.openxmlformats.org/officeDocument/2006/relationships/image" Target="../media/image6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11" Type="http://schemas.openxmlformats.org/officeDocument/2006/relationships/image" Target="../media/image12.png"/><Relationship Id="rId5" Type="http://schemas.openxmlformats.org/officeDocument/2006/relationships/image" Target="../media/image104.svg"/><Relationship Id="rId15" Type="http://schemas.openxmlformats.org/officeDocument/2006/relationships/image" Target="../media/image77.png"/><Relationship Id="rId10" Type="http://schemas.openxmlformats.org/officeDocument/2006/relationships/image" Target="../media/image107.svg"/><Relationship Id="rId4" Type="http://schemas.openxmlformats.org/officeDocument/2006/relationships/image" Target="../media/image103.png"/><Relationship Id="rId9" Type="http://schemas.openxmlformats.org/officeDocument/2006/relationships/image" Target="../media/image106.png"/><Relationship Id="rId14" Type="http://schemas.openxmlformats.org/officeDocument/2006/relationships/image" Target="../media/image10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openxmlformats.org/officeDocument/2006/relationships/image" Target="../media/image11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113.png"/><Relationship Id="rId5" Type="http://schemas.openxmlformats.org/officeDocument/2006/relationships/image" Target="../media/image77.png"/><Relationship Id="rId10" Type="http://schemas.openxmlformats.org/officeDocument/2006/relationships/image" Target="../media/image112.png"/><Relationship Id="rId4" Type="http://schemas.openxmlformats.org/officeDocument/2006/relationships/image" Target="../media/image62.png"/><Relationship Id="rId9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E201531-E415-73FA-6C15-A093B272CF02}"/>
              </a:ext>
            </a:extLst>
          </p:cNvPr>
          <p:cNvGrpSpPr/>
          <p:nvPr/>
        </p:nvGrpSpPr>
        <p:grpSpPr>
          <a:xfrm>
            <a:off x="695399" y="305826"/>
            <a:ext cx="10729193" cy="6202052"/>
            <a:chOff x="586740" y="1910223"/>
            <a:chExt cx="3218444" cy="4947777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20CEB42D-27A7-01E0-8C72-1940C197DA31}"/>
                </a:ext>
              </a:extLst>
            </p:cNvPr>
            <p:cNvSpPr/>
            <p:nvPr/>
          </p:nvSpPr>
          <p:spPr>
            <a:xfrm>
              <a:off x="586740" y="2032000"/>
              <a:ext cx="3218444" cy="4826000"/>
            </a:xfrm>
            <a:prstGeom prst="round2SameRect">
              <a:avLst>
                <a:gd name="adj1" fmla="val 8239"/>
                <a:gd name="adj2" fmla="val 0"/>
              </a:avLst>
            </a:prstGeom>
            <a:gradFill>
              <a:gsLst>
                <a:gs pos="0">
                  <a:srgbClr val="F7FFFF"/>
                </a:gs>
                <a:gs pos="100000">
                  <a:srgbClr val="B9DAFF">
                    <a:alpha val="50000"/>
                  </a:srgbClr>
                </a:gs>
              </a:gsLst>
              <a:lin ang="16200000" scaled="1"/>
            </a:gradFill>
            <a:ln w="12261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20429F-1416-5903-8511-22F8E7B515CA}"/>
                </a:ext>
              </a:extLst>
            </p:cNvPr>
            <p:cNvSpPr/>
            <p:nvPr/>
          </p:nvSpPr>
          <p:spPr>
            <a:xfrm>
              <a:off x="586740" y="6741981"/>
              <a:ext cx="3218444" cy="116019"/>
            </a:xfrm>
            <a:prstGeom prst="rect">
              <a:avLst/>
            </a:prstGeom>
            <a:solidFill>
              <a:srgbClr val="1A35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10" name="그래픽 39">
              <a:extLst>
                <a:ext uri="{FF2B5EF4-FFF2-40B4-BE49-F238E27FC236}">
                  <a16:creationId xmlns:a16="http://schemas.microsoft.com/office/drawing/2014/main" id="{941ADA50-64C2-37EE-C27F-C97C25EA3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6777" y="1910223"/>
              <a:ext cx="136552" cy="266700"/>
            </a:xfrm>
            <a:prstGeom prst="rect">
              <a:avLst/>
            </a:prstGeom>
          </p:spPr>
        </p:pic>
        <p:pic>
          <p:nvPicPr>
            <p:cNvPr id="16" name="그래픽 57">
              <a:extLst>
                <a:ext uri="{FF2B5EF4-FFF2-40B4-BE49-F238E27FC236}">
                  <a16:creationId xmlns:a16="http://schemas.microsoft.com/office/drawing/2014/main" id="{5776C62F-FC39-30A5-8C05-0EA4976C7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282" y="4699746"/>
              <a:ext cx="513759" cy="513759"/>
            </a:xfrm>
            <a:prstGeom prst="rect">
              <a:avLst/>
            </a:prstGeom>
          </p:spPr>
        </p:pic>
      </p:grpSp>
      <p:pic>
        <p:nvPicPr>
          <p:cNvPr id="5" name="그림 4" descr="노트북, 컴퓨터, 의류, 사람이(가) 표시된 사진&#10;&#10;자동 생성된 설명">
            <a:extLst>
              <a:ext uri="{FF2B5EF4-FFF2-40B4-BE49-F238E27FC236}">
                <a16:creationId xmlns:a16="http://schemas.microsoft.com/office/drawing/2014/main" id="{65866456-3A04-FF02-3B68-1DDA24DD4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2852936"/>
            <a:ext cx="6272386" cy="3816424"/>
          </a:xfrm>
          <a:prstGeom prst="rect">
            <a:avLst/>
          </a:prstGeom>
        </p:spPr>
      </p:pic>
      <p:pic>
        <p:nvPicPr>
          <p:cNvPr id="28" name="그래픽 67">
            <a:extLst>
              <a:ext uri="{FF2B5EF4-FFF2-40B4-BE49-F238E27FC236}">
                <a16:creationId xmlns:a16="http://schemas.microsoft.com/office/drawing/2014/main" id="{80C07BB0-31E5-6486-268B-B1E3D500D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2004" y="3739512"/>
            <a:ext cx="104775" cy="7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BE0201-4E19-4F17-880B-68EB902B69A3}"/>
              </a:ext>
            </a:extLst>
          </p:cNvPr>
          <p:cNvSpPr txBox="1"/>
          <p:nvPr/>
        </p:nvSpPr>
        <p:spPr>
          <a:xfrm>
            <a:off x="5356145" y="2227736"/>
            <a:ext cx="6008376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(PPT </a:t>
            </a:r>
            <a:r>
              <a:rPr lang="ko-KR" altLang="en-US" sz="2400" b="1" dirty="0"/>
              <a:t>작성 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아래 경로에 등록된 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[</a:t>
            </a:r>
            <a:r>
              <a:rPr lang="ko-KR" altLang="en-US" sz="2400" b="1" dirty="0"/>
              <a:t>작성가이드 </a:t>
            </a:r>
            <a:r>
              <a:rPr lang="en-US" altLang="ko-KR" sz="2400" b="1" dirty="0"/>
              <a:t>2. </a:t>
            </a:r>
            <a:r>
              <a:rPr lang="ko-KR" altLang="en-US" sz="2400" b="1" dirty="0"/>
              <a:t>팀별 프로젝트 결과보고서</a:t>
            </a:r>
            <a:r>
              <a:rPr lang="en-US" altLang="ko-KR" sz="2400" b="1" dirty="0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영상을 참고하여 작성하세요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    </a:t>
            </a:r>
            <a:endParaRPr lang="ko-KR" altLang="en-US" sz="2400" dirty="0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605BBCBF-7F86-424E-B6F1-1163FB3CA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7575" y="1114901"/>
            <a:ext cx="231912" cy="23191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1ED7A898-AC55-42A7-BBAA-5FB146DCA9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31472" y="5970452"/>
            <a:ext cx="106965" cy="10696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63769094-2B28-4CF3-87D3-E86DAFE87C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0411" y="3333846"/>
            <a:ext cx="320555" cy="320555"/>
          </a:xfrm>
          <a:prstGeom prst="rect">
            <a:avLst/>
          </a:prstGeom>
        </p:spPr>
      </p:pic>
      <p:pic>
        <p:nvPicPr>
          <p:cNvPr id="36" name="그래픽 39">
            <a:extLst>
              <a:ext uri="{FF2B5EF4-FFF2-40B4-BE49-F238E27FC236}">
                <a16:creationId xmlns:a16="http://schemas.microsoft.com/office/drawing/2014/main" id="{941ADA50-64C2-37EE-C27F-C97C25EA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1657" y="3051749"/>
            <a:ext cx="190500" cy="266700"/>
          </a:xfrm>
          <a:prstGeom prst="rect">
            <a:avLst/>
          </a:prstGeom>
        </p:spPr>
      </p:pic>
      <p:pic>
        <p:nvPicPr>
          <p:cNvPr id="37" name="그래픽 41">
            <a:extLst>
              <a:ext uri="{FF2B5EF4-FFF2-40B4-BE49-F238E27FC236}">
                <a16:creationId xmlns:a16="http://schemas.microsoft.com/office/drawing/2014/main" id="{C059AD3E-9512-40E4-B4F1-8EC2B01947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5731" y="4683554"/>
            <a:ext cx="459767" cy="437634"/>
          </a:xfrm>
          <a:prstGeom prst="rect">
            <a:avLst/>
          </a:prstGeom>
        </p:spPr>
      </p:pic>
      <p:pic>
        <p:nvPicPr>
          <p:cNvPr id="40" name="그래픽 296">
            <a:extLst>
              <a:ext uri="{FF2B5EF4-FFF2-40B4-BE49-F238E27FC236}">
                <a16:creationId xmlns:a16="http://schemas.microsoft.com/office/drawing/2014/main" id="{0D93E5BE-BF5F-A52F-20A6-B017D69DC8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51618" y="692696"/>
            <a:ext cx="955324" cy="955324"/>
          </a:xfrm>
          <a:prstGeom prst="rect">
            <a:avLst/>
          </a:prstGeom>
        </p:spPr>
      </p:pic>
      <p:pic>
        <p:nvPicPr>
          <p:cNvPr id="41" name="그래픽 298">
            <a:extLst>
              <a:ext uri="{FF2B5EF4-FFF2-40B4-BE49-F238E27FC236}">
                <a16:creationId xmlns:a16="http://schemas.microsoft.com/office/drawing/2014/main" id="{2D3ECE42-9946-304E-ADC9-553BD8A99C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26450" y="2232252"/>
            <a:ext cx="361822" cy="361822"/>
          </a:xfrm>
          <a:prstGeom prst="rect">
            <a:avLst/>
          </a:prstGeom>
        </p:spPr>
      </p:pic>
      <p:pic>
        <p:nvPicPr>
          <p:cNvPr id="42" name="그래픽 125">
            <a:extLst>
              <a:ext uri="{FF2B5EF4-FFF2-40B4-BE49-F238E27FC236}">
                <a16:creationId xmlns:a16="http://schemas.microsoft.com/office/drawing/2014/main" id="{306708EC-43B1-1FD4-1B3C-80EAE27892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553974">
            <a:off x="10881716" y="4218190"/>
            <a:ext cx="190500" cy="428625"/>
          </a:xfrm>
          <a:prstGeom prst="rect">
            <a:avLst/>
          </a:prstGeom>
        </p:spPr>
      </p:pic>
      <p:pic>
        <p:nvPicPr>
          <p:cNvPr id="43" name="그래픽 121">
            <a:extLst>
              <a:ext uri="{FF2B5EF4-FFF2-40B4-BE49-F238E27FC236}">
                <a16:creationId xmlns:a16="http://schemas.microsoft.com/office/drawing/2014/main" id="{888286FF-25C9-3A48-568B-FEE0BC283D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69497" y="5648116"/>
            <a:ext cx="190500" cy="180975"/>
          </a:xfrm>
          <a:prstGeom prst="rect">
            <a:avLst/>
          </a:prstGeom>
        </p:spPr>
      </p:pic>
      <p:sp>
        <p:nvSpPr>
          <p:cNvPr id="44" name="TextBox 43">
            <a:hlinkClick r:id="rId25"/>
            <a:extLst>
              <a:ext uri="{FF2B5EF4-FFF2-40B4-BE49-F238E27FC236}">
                <a16:creationId xmlns:a16="http://schemas.microsoft.com/office/drawing/2014/main" id="{26D18CFB-C137-406C-88BD-E6300970EA61}"/>
              </a:ext>
            </a:extLst>
          </p:cNvPr>
          <p:cNvSpPr txBox="1"/>
          <p:nvPr/>
        </p:nvSpPr>
        <p:spPr>
          <a:xfrm>
            <a:off x="6493773" y="4703560"/>
            <a:ext cx="3896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hlinkClick r:id="rId26"/>
              </a:rPr>
              <a:t>https://</a:t>
            </a:r>
            <a:r>
              <a:rPr lang="en-US" altLang="ko-KR" sz="2000" b="1" u="sng" dirty="0">
                <a:solidFill>
                  <a:srgbClr val="0070C0"/>
                </a:solidFill>
                <a:hlinkClick r:id="rId26"/>
              </a:rPr>
              <a:t>youtu.be/</a:t>
            </a:r>
            <a:r>
              <a:rPr lang="en-US" altLang="ko-KR" b="1" u="sng" dirty="0">
                <a:solidFill>
                  <a:srgbClr val="0070C0"/>
                </a:solidFill>
              </a:rPr>
              <a:t>NhJKzqVbwXo</a:t>
            </a:r>
            <a:endParaRPr lang="ko-KR" altLang="en-US" sz="2000" b="1" u="sng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0BCF08-13F5-457B-911B-0BDD2B874287}"/>
              </a:ext>
            </a:extLst>
          </p:cNvPr>
          <p:cNvSpPr txBox="1"/>
          <p:nvPr/>
        </p:nvSpPr>
        <p:spPr>
          <a:xfrm>
            <a:off x="6571163" y="5184640"/>
            <a:ext cx="3686254" cy="26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22910" fontAlgn="base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* 링크를 따라가려면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&lt;ctrl&gt;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키를 누른 채 클릭하세요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08D694D8-661B-F6D1-68E1-35769C5E2546}"/>
              </a:ext>
            </a:extLst>
          </p:cNvPr>
          <p:cNvSpPr txBox="1"/>
          <p:nvPr/>
        </p:nvSpPr>
        <p:spPr>
          <a:xfrm>
            <a:off x="5450290" y="1542854"/>
            <a:ext cx="59382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PPT</a:t>
            </a: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작성 가이드 안내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DA2451D-BC49-446F-BB5A-BD4056A187BE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174139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○○아카데미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훈련기관명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팀 프로젝트명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주제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388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80E50D-4435-40D3-6132-B95A7BAC651C}"/>
              </a:ext>
            </a:extLst>
          </p:cNvPr>
          <p:cNvSpPr txBox="1"/>
          <p:nvPr/>
        </p:nvSpPr>
        <p:spPr>
          <a:xfrm>
            <a:off x="7358069" y="4437112"/>
            <a:ext cx="212230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구체적인 실행 내역</a:t>
            </a: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등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9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973"/>
              </p:ext>
            </p:extLst>
          </p:nvPr>
        </p:nvGraphicFramePr>
        <p:xfrm>
          <a:off x="524528" y="2832100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858457" cy="326913"/>
            <a:chOff x="7383738" y="3841157"/>
            <a:chExt cx="1858457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858457" cy="326913"/>
              <a:chOff x="4665552" y="3307757"/>
              <a:chExt cx="1858457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50535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1040</Words>
  <Application>Microsoft Office PowerPoint</Application>
  <PresentationFormat>와이드스크린</PresentationFormat>
  <Paragraphs>201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굴림체</vt:lpstr>
      <vt:lpstr>맑은 고딕</vt:lpstr>
      <vt:lpstr>맑은 고딕 Semilight</vt:lpstr>
      <vt:lpstr>세방고딕 Bold</vt:lpstr>
      <vt:lpstr>세방고딕 Regular</vt:lpstr>
      <vt:lpstr>휴먼둥근헤드라인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창범 이</cp:lastModifiedBy>
  <cp:revision>21</cp:revision>
  <dcterms:created xsi:type="dcterms:W3CDTF">2023-12-20T03:00:25Z</dcterms:created>
  <dcterms:modified xsi:type="dcterms:W3CDTF">2025-07-23T01:55:29Z</dcterms:modified>
</cp:coreProperties>
</file>