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99" r:id="rId3"/>
    <p:sldId id="300" r:id="rId4"/>
    <p:sldId id="273" r:id="rId5"/>
    <p:sldId id="262" r:id="rId6"/>
    <p:sldId id="263" r:id="rId7"/>
    <p:sldId id="264" r:id="rId8"/>
    <p:sldId id="265" r:id="rId9"/>
    <p:sldId id="266" r:id="rId10"/>
    <p:sldId id="317" r:id="rId11"/>
    <p:sldId id="259" r:id="rId12"/>
    <p:sldId id="260" r:id="rId13"/>
    <p:sldId id="275" r:id="rId14"/>
    <p:sldId id="274" r:id="rId15"/>
    <p:sldId id="261" r:id="rId16"/>
    <p:sldId id="268" r:id="rId17"/>
    <p:sldId id="318" r:id="rId18"/>
    <p:sldId id="269" r:id="rId19"/>
    <p:sldId id="270" r:id="rId20"/>
    <p:sldId id="271" r:id="rId21"/>
    <p:sldId id="298" r:id="rId22"/>
    <p:sldId id="288" r:id="rId23"/>
    <p:sldId id="289" r:id="rId24"/>
    <p:sldId id="290" r:id="rId25"/>
    <p:sldId id="291" r:id="rId26"/>
    <p:sldId id="292" r:id="rId27"/>
    <p:sldId id="293" r:id="rId28"/>
    <p:sldId id="294" r:id="rId29"/>
    <p:sldId id="295" r:id="rId30"/>
    <p:sldId id="352" r:id="rId31"/>
    <p:sldId id="297" r:id="rId32"/>
    <p:sldId id="276" r:id="rId33"/>
    <p:sldId id="277" r:id="rId34"/>
    <p:sldId id="278" r:id="rId35"/>
    <p:sldId id="279" r:id="rId36"/>
    <p:sldId id="280" r:id="rId37"/>
    <p:sldId id="281" r:id="rId38"/>
    <p:sldId id="285" r:id="rId39"/>
    <p:sldId id="286" r:id="rId40"/>
    <p:sldId id="287" r:id="rId41"/>
    <p:sldId id="282" r:id="rId42"/>
    <p:sldId id="283" r:id="rId43"/>
    <p:sldId id="284" r:id="rId44"/>
    <p:sldId id="257" r:id="rId45"/>
    <p:sldId id="258" r:id="rId46"/>
    <p:sldId id="301" r:id="rId47"/>
    <p:sldId id="302" r:id="rId48"/>
    <p:sldId id="303" r:id="rId49"/>
    <p:sldId id="304" r:id="rId50"/>
    <p:sldId id="305" r:id="rId51"/>
    <p:sldId id="306" r:id="rId52"/>
    <p:sldId id="307" r:id="rId53"/>
    <p:sldId id="308" r:id="rId54"/>
    <p:sldId id="267" r:id="rId55"/>
    <p:sldId id="309" r:id="rId56"/>
    <p:sldId id="310" r:id="rId57"/>
    <p:sldId id="311" r:id="rId58"/>
    <p:sldId id="312" r:id="rId59"/>
    <p:sldId id="272" r:id="rId60"/>
    <p:sldId id="313" r:id="rId61"/>
    <p:sldId id="314" r:id="rId62"/>
    <p:sldId id="315" r:id="rId63"/>
    <p:sldId id="351" r:id="rId64"/>
    <p:sldId id="31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2-22T04:26:20.066"/>
    </inkml:context>
    <inkml:brush xml:id="br0">
      <inkml:brushProperty name="width" value="0.05292" units="cm"/>
      <inkml:brushProperty name="height" value="0.05292" units="cm"/>
      <inkml:brushProperty name="color" value="#FF0000"/>
    </inkml:brush>
  </inkml:definitions>
  <inkml:trace contextRef="#ctx0" brushRef="#br0">11088 9004 0,'0'25'266,"0"25"-251,0-1 1,0 1 0,0-1-16,0 1 15,0 49 1,0-74-1,0 0 1,0 0 0,0-1-1</inkml:trace>
  <inkml:trace contextRef="#ctx0" brushRef="#br0" timeOffset="1997.41">11411 9004 0,'-25'0'110,"0"0"-95,25 25 1,0 0-1,0 0 1,-25-1 0,25 1-1,0 0 1,-25-25 0,25 50-1,-25-26 16,25 1 16,0 0-31,25 0 46,0-25-46,-25 25 0,25-25-1,0 0 1,0 24 0,-1 1 15,26-25 0,-25 0-15,0 0-1,-1 0 17,1 0-32,0-25 46,-25 1 1,0-1-15,0 0-1,0 0-31,0 0 31,0 1 0,0-1 1,-25 0-1,0 25-31,1-25 31,-1 25 0,25-25-15,-25 25 0,0 0-1,25-24 1,-25 24-1,1-25 1,-1 25 0,0-25 15,0 25-15,50 0 140</inkml:trace>
  <inkml:trace contextRef="#ctx0" brushRef="#br0" timeOffset="3686.43">11907 8979 0,'0'25'140,"0"0"-124,0 0 0,0 24-1,0-24-15,0 0 16,0 0-1,0 0 17,0-1-1,0 1-15,0 0-16,0 0 62,0 0 1,0-1-17,0 1-30,0 0 15,0 0 47</inkml:trace>
  <inkml:trace contextRef="#ctx0" brushRef="#br0" timeOffset="5807.01">1489 8657 0,'0'0'0,"0"25"156,-25-1-125,25 1-15,0 25-16,-50 24 15,25 100 1,25-75 0,0 199-1,0-199 1,0-25-1,0 1-15,25-26 16,50 1 0,-26 24-1,1-49 1,24 50 0,1-51-1,-1 26-15,1-25 16,-26 0-1,125 49 1,-125-49 0,1-25-1,-25 50 1</inkml:trace>
  <inkml:trace contextRef="#ctx0" brushRef="#br0" timeOffset="7888.81">11584 8632 0,'25'0'47,"25"0"-31,-26 0-1,1 25 1,0-25-16,25 25 31,-26-1 0,-24 1-31,50-25 32,-50 25-32,50-25 15,-50 25 1,24 0-1,26 24 1,-25-24 0,0 25-1,24-1-15,-49 1 32,25-50-17,-25 25 1,0 0-1,25 24 1,0 1 15,-25-1 1,24-24-17,-24 25 1,0-25-1,0-1 17,0 1-32,0 0 15,0 49 1,0 1 0,-24-50-1,-1-1 1,0 26-1,0-50 1,0 25-16,1 0 16,-1-1-1,0-24 1,-25 25 15,50 0-31,-24-25 16</inkml:trace>
  <inkml:trace contextRef="#ctx0" brushRef="#br0" timeOffset="9714.43">12328 9723 0,'25'-24'187,"0"24"-155,0 0-17,-1 0-15,1 0 94,-25 24 0,0 1-63,0 0-15,0 0 15,-49 0-16,49-1 1,-25-24 15,25 25-15,-50 25 15,50-25 0,-25-25-31,75 0 188,-25 0-157,0 0-31,-1 0 16,1 0-1,0 0 17,0 0-17,0 0 1,0 0 15</inkml:trace>
  <inkml:trace contextRef="#ctx0" brushRef="#br0" timeOffset="10693.67">12775 9054 0,'0'0'0,"49"0"141,51 0-126,-76 0 1,26 0-1,0 0-15,-1 25 16,1-25 0,-25 0 15</inkml:trace>
  <inkml:trace contextRef="#ctx0" brushRef="#br0" timeOffset="11730.84">12800 9252 0,'24'0'110,"26"0"-110,49 0 31,-24 0-31,-51 0 15,26 0 1,0 0 0,-26 0-16</inkml:trace>
  <inkml:trace contextRef="#ctx0" brushRef="#br0" timeOffset="12941.9">13693 8483 0,'0'25'31,"-25"25"-15,0-1 15,0-24-15,0 25-16,1-1 15,-26 26 1,25 24 0,0-25-1,0-24 1,1 0-1,24-1 1,0 1-16,0-25 31,0 24-15,0-24 0,0 0-1,49 99 1,-24-50-16,0-49 15,25 25 1,-1-1 0,-24-24-1,49 25 1,-49-26 0,0 1-1,0-25-15,-25 25 16</inkml:trace>
  <inkml:trace contextRef="#ctx0" brushRef="#br0" timeOffset="19798.87">13693 9004 0,'0'-25'125,"24"25"-110,-24 25 251,0 0-235,50-25 110,-25 0-125,0 0-1,-1 0-15,1 0 31,0 25-15,0-25 0,0 0-1,-1 25 17,1-25-17,0 24 32,-25 1-31,0 0 77,0 0-46,-25-25-31,25 25 0,-25-1 15,-24-24-16,24 0 1,-25 0 15,26 0 1,-26 0-17,25 0-15,0 0 31,1 0-15,-1 0 0</inkml:trace>
  <inkml:trace contextRef="#ctx0" brushRef="#br0" timeOffset="20806.41">13668 8930 0,'25'0'47,"-1"0"-16,1 0-15,25 0-1,-25-25 1,-1 25 0,1 0-1,25-25 1,-25 25 15,-1 0 0,1 0-31,0 0 32</inkml:trace>
  <inkml:trace contextRef="#ctx0" brushRef="#br0" timeOffset="22125.73">14040 8558 0,'25'0'0,"-1"49"15,26-24 1,-25 25-1,24-1-15,1 1 16,-25-1 0,0 26-1,-1-50 1,-24 24 0,0 1-1,0 0 1,0-26-1,0 26 17,0 0-17,0-26 1,0 26 0,0-25-1,0 0 1,0 24-1,-24-24 1,-1-25 0,25 25 15,-25-25-15,0 0 46</inkml:trace>
  <inkml:trace contextRef="#ctx0" brushRef="#br0" timeOffset="23006.3">14561 9302 0,'0'49'125,"0"26"-110,0-1 1,0-24 0,0-1-16,0-24 15,0 0 1</inkml:trace>
  <inkml:trace contextRef="#ctx0" brushRef="#br0" timeOffset="25014.41">14784 9376 0,'-25'0'156,"25"25"-125,-49 49-15,49-49 0,0 0-1,0 0 32,0 0 0,0-1-31,0 1 15,0 0 16,24-25-32,1 0 17,0 0-17,0 0 1,0 0 15,-1 0 0,1-50 32,-25 26-16,0-1-32,0 0 48,0 0-47,0 0 15,0 1 31,-25-1 1,25 0-16,-24 25-32,-1 0 1,0 0 0,25-25-1,-25 25 1</inkml:trace>
  <inkml:trace contextRef="#ctx0" brushRef="#br0" timeOffset="31314.45">10716 9029 0,'0'25'78,"-25"-25"-63,25 25 48,-25-1-32,25 1-31,-24-25 16,24 25-1,0 0 1,0 0 15,0-1 1,0 1 14,0 0 17,0 0-1,0 0-62,24-25 47,1 24-15,0-24 14,0 0-14,0 0-17,-1 0 48,1 0-1,-25-24 32,0-1-78,0 0 31,0 0-16,0 0-16,0 1 17,0-1 30,0 0-15,0 0 0,0 0 0,0 1 15,-25 24-62,25-25 63,-49 25-32,24 0 0,0 0 16,0 0-31</inkml:trace>
  <inkml:trace contextRef="#ctx0" brushRef="#br0" timeOffset="32148.67">10096 9376 0</inkml:trace>
  <inkml:trace contextRef="#ctx0" brushRef="#br0" timeOffset="32703.35">8930 9401 0,'0'0'0</inkml:trace>
  <inkml:trace contextRef="#ctx0" brushRef="#br0" timeOffset="32929.32">8930 9401 0,'-25'0'62,"-24"0"-46</inkml:trace>
  <inkml:trace contextRef="#ctx0" brushRef="#br0" timeOffset="33522.61">7739 9451 0</inkml:trace>
  <inkml:trace contextRef="#ctx0" brushRef="#br0" timeOffset="34145.21">6474 9500 0</inkml:trace>
  <inkml:trace contextRef="#ctx0" brushRef="#br0" timeOffset="34649.58">5036 9500 0</inkml:trace>
  <inkml:trace contextRef="#ctx0" brushRef="#br0" timeOffset="35221.21">3547 9500 0,'0'0'0,"-24"0"47</inkml:trace>
  <inkml:trace contextRef="#ctx0" brushRef="#br0" timeOffset="35848.08">2506 9575 0</inkml:trace>
  <inkml:trace contextRef="#ctx0" brushRef="#br0" timeOffset="38499.84">1960 9004 0,'0'0'0,"0"25"141,-25-25-126,25 25 1,-25 0 0,25-1-1,-24 1-15,-1 0 32,25 0-1,0 0-16,0-1 1,-25-24 0,25 25-1,0 0 1,0 25 31,0-26-16,25 26 0,0-50 1,-1 0-17,26 0 16,-25 0 1,0 0-17,-1 0 17,-24-25 30,25 25-46,-25-25-16,0 1 31,0-1 16,0 0-32,0 0 17,0 0 15,0 1-16,0-1 16,0 0 31,0 0-31,-25 25-32,25-25 17,-24 25-17,24-24 32,-25-1-31,0 25 46,0 0-46,25-25-1</inkml:trace>
  <inkml:trace contextRef="#ctx0" brushRef="#br0" timeOffset="41203.35">11063 9723 0,'25'0'125,"25"0"-109,-26 0 0,51 0-1,-50 0 1,24 0 15,-24 0-31,0 0 47,0 0-31,0 0-1,24 0 17,-24 0-17,25 0 16,-26 0 1,1 0-17,0 0 17,0 0-17,0 0 1,-1 0-1,1 0 1,0 0 15,0 0 1,0 0 61,-1 0-46,1 0-16,0 0-15</inkml:trace>
  <inkml:trace contextRef="#ctx0" brushRef="#br0" timeOffset="43148.41">1811 10492 0,'-50'0'156,"50"25"-140,-49 25-1,24-25 1,0-1-16,25 1 16,-25-25-1,25 25 1,25-25 125,50 25-126,-51 0 1,51-25-1,-25 24 1,24 1 0,0 0-16,-49-25 15,0 25 1,0-25 0,-25 25-1</inkml:trace>
  <inkml:trace contextRef="#ctx0" brushRef="#br0" timeOffset="44390.53">1687 10641 0,'0'-25'16,"50"25"109,-1 0-110,150 0 1,-100 0 0,50 0-1,-50 0 1,0 0-1,-24 0 1,-1 25 0,100-25-1,-125 0-15,26 0 16,-1 0 0,-24 0-1,-1 0-15,-24 0 16,0 0 31</inkml:trace>
  <inkml:trace contextRef="#ctx0" brushRef="#br0" timeOffset="45819.4">3647 10567 0,'24'0'63,"1"0"-48,0 0 1,0 0-1,0 0 17,-25 25 46,0-1-63,0 1 17,0 0-1,-25 0 0,25 0-15,-25-25 15,0 24-31,0-24 16,25 25-1,-24-25 17,24 25-32,-25-25 15,50 0 157,-1 25-156,1-25-16,25 25 15,-25-25 1,-1 0 0,1 0-1,0 0 16,0 0 16</inkml:trace>
  <inkml:trace contextRef="#ctx0" brushRef="#br0" timeOffset="47778.7">4118 10567 0,'0'25'47,"0"-1"-31,-25-24 15,0 0 16,1 0-32,-26 0 32,25 0 0,25-24 109,0-1-62,25 0-31,0 25-48,0-25 1,24 25-1,-24-25 1,0 25 15,0 0 32,-1 0-32,1 0-15,-25 25 15,25-25-15,-25 25-1,0 0 16,0 0-15,0-1 15,0 1-15,0 0 15,-25 0 0,0-25 1,25 25-17,-24-1 1,-1 1 0,0-25 15,25 25 0,-25 0-31,25 0 250</inkml:trace>
  <inkml:trace contextRef="#ctx0" brushRef="#br0" timeOffset="51066.61">4688 10840 0,'0'-25'47,"0"0"-32,0 0 32,0-24-16,0 24-15,0-25 0,0 25 15,0 1-15,0-1 15,0 0-31,0 0 47,-24 25 171,24 25-108,0 0-95,0 24 1,0-24 0,0 0-1,0 0 1,24 24-16,-24-24 47,25-25-32,-25 25 17,25 0 15,0-25-16,0 25-16,-1-25 17,-24 24-1,25-24-15,0 0-1,0 0 79,-25-24-32,0-1-15,0 0-15,0 0 30,0 0 1,-25 25-63,0 0 46,0 0-14,1 0-17,-1 0 1,0-24 0,0 24 15,0 0 0,1 0-15,48 0 156,1 0-157,0 0-15,25-25 16,-1 25-1,1 0 1,-25 0-16,-1 0 16,1 0-1,0 0 63,-25-25 32,0 50 62,0 0-141,0-1-15,0 1 15,0 0 0,0 0-15,0 0 15,0-1 16</inkml:trace>
  <inkml:trace contextRef="#ctx0" brushRef="#br0" timeOffset="51723.2">4986 10592 0</inkml:trace>
  <inkml:trace contextRef="#ctx0" brushRef="#br0" timeOffset="55067.28">5185 10418 0,'0'25'109,"0"24"-93,0 26 0,0-50 15,0 24-16,0 1 17,0-25-32,0-1 47,0 1-32,0 0-15,0 0 31,0-50 329,0 0-329,0 0-15,0 1 15,0-1 31,0 0 1,0 0-32,-25 25 63,0 0 15,50 0 266,0 0-343,123 0-17,-123 0 1,25 0-1,-1 0 17,-24 0-1,-50 0 203,1 25-187,-1-25-31,25 25-1,-25-25 17,50 49 124,0-24-140,-1 0-1,26 25-15,0-26 31,-50 1-15,0 0 109,-25-25-31,0 0-79,0 0 1,-24 0 15,24 0 1</inkml:trace>
  <inkml:trace contextRef="#ctx0" brushRef="#br0" timeOffset="60803.77">5829 10542 0,'0'25'94,"0"0"-94,25-25 78,0 0-62,0 0-1,24 0 1,175 24-1,-150-24-15,1 0 16,-1 25 0,-24-25-1,-1 0-15,1 0 16,-1 0 0,26 0-1,-26 0 1,26 0-1,-26 0 1,1 0 0,49 0-1,-49 0-15,-25 0 16,24 0 0,-24 0-1,0 0 1,0 0-16,24 0 15,1 0 17,24 0-1,-24 0 219,99 0-234,-50 0-16,0 0 15,25-25 1,0 1-1,298-1 1,-248 25 0,-50 0-1,24 0 1,-48 0 0,-26 0-1,100 0 1,-125 0-1,-24 0 1,25 0 0,49 0-16,-74 0 15,0 0 17,-1 0-17,1 0 1,0 0-1,0 0 1,124 0 0,-100 0-1,26 0 1,-1 0 0,-24 0-1,24 0-15,0 0 16,-24 0-1,-25 0 1,24 0 0,-24 0-16,0 0 15,0 0 17,25 0 280,-26 0-296,26 0-1,-25-25 1,0 25 0,24 0-16,-24 0 15,0 0 1,0-25-1,24 25 17,-24 0-17,0 0 1,0 0 0,-1 0-1,1 0 16,0 0-15,0 0 15,0 0 32,-1 0 109,-24-25 62,-24 25-109,24-24-109,-25-1 15,0 25-15,0-25 46,0 25-15,1 0 0,-1-25-16,50 25 235,-25 25-235,24-25-15,-24 25-1,0 0 16,0-1 141,0 1-94,0 0-15,-24 25-32,-1-50-15,0 24-1,0 1 1</inkml:trace>
  <inkml:trace contextRef="#ctx0" brushRef="#br0" timeOffset="64094.68">10716 10393 0,'25'0'219,"0"25"-188,-1-25-15,1 25-1,0 0 267,0-25-251,-25 24 31,25-24-30,-25 25 108,24-25-93,-24 25 109,0 0-109,-49 0-16,49-1-15,-25-24 31,0 0 15,25 25-30,-25-25 77,25 25-109,-24-25 16,-1 0 124,25-25 126,0 0-219,0 1 15,0-1-30,0 0-1,0 0 31,0 0 16,0 1 1</inkml:trace>
  <inkml:trace contextRef="#ctx0" brushRef="#br0" timeOffset="104453.7">1017 16173 0,'0'24'125,"0"26"-94,0-25-16,-24 0-15,-1 24 32,25 26-32,0-50 31,0-1 16,0 1 31,0-50 94,0-24-125,0 24-16,0 0 16,0 0-16,0 0-15,0 1 31,25 24-32,-25-25-15,0 0 78,24 25 47,1 0 250,-25 25-250,25-25-109,-25 25 93,0 24-77,0-24 311,25-25-233,0 0-1,-1 0-93,-24-25 15,25 0 0,-25 1 0,25 24-15,-25-25 31,0 0-16,25 0-15,0 0 46,-25 1-15,24 24-16,-24 24 188,0 1-188,0 0-15,0 0-16,0 24 31,0 1-15,0-25 15,0 0-15,0 0-1,0 24 1,0-24-16,0 0 16,0 0 15,0-1-31</inkml:trace>
  <inkml:trace contextRef="#ctx0" brushRef="#br0" timeOffset="106611.73">1513 16222 0,'-24'0'187,"-1"0"-156,25 25-15,-25-25 0,0 50 15,0-50-15,25 24-1,0 1 32,0 0-31,-24-25 15,24 25-15,49-25 187,-24 0-172,0 0-15,0 0-1,-1 0 16,1 0 1,0 0-1,0 0-15,0 0 15,-1 0 47,-24 25-47,0 0 16,0-1 0,0 1-31,-49 0 30,24 0-14,0-25-17,0 0 17,1 0-17,-1 25 16,0-25 1,0 0-1,0 0 0</inkml:trace>
  <inkml:trace contextRef="#ctx0" brushRef="#br0" timeOffset="110729.36">1786 16173 0,'0'24'125,"0"1"-109,0 0-1,0 0 1,0 24-1,0-24 1,0 0 0,0 0 15,0 0 0,0 0-15,0-1 31,0 1 62,0 0-46,0-50 77,0-24-109,0 24 1,0 0-17,0 0 1,0 0 15,0 0 0,0 1-15,0-1-16,0 0 31,0 0 1,0 0-17,0 1 1,0-1 31,25 25-32,0 0 17,0 0 30,0 0-46,-1 0 31,1 0-47,0 25 62,-25-1-46,0 1-1,0 0 32,0 0-16,0 0 16,-25-25-31,25 24 0,-25-24-1,1 0 32,-1 0 62,74 0 282,-24 0-360,0 25 1,0-25 14,0 0 33,-25 25-64,0 0 63,24-25-62,-24 25 0,0 0 46,0-1-15,0 1 62,0 0-31,-24-25-78,-1 0 16,0 0 31,0 0-16,0 0 16,1 0-31,-1 0 31,0 0-1</inkml:trace>
  <inkml:trace contextRef="#ctx0" brushRef="#br0" timeOffset="113457.43">1241 16545 0</inkml:trace>
  <inkml:trace contextRef="#ctx0" brushRef="#br0" timeOffset="118313.38">1141 16594 0,'0'0'0,"0"25"219,0 0-203,0 0-1,0 0 1,0-1-1,0 1-15,0 0 16,0 25 15,0-26 16,-24-24 344,-1 0-344,25-24 15,-25 24-62,25-25 47,0 0 31,-25 25-62,25-25 78,0 50 1015,25 0-1078,-25 0-31,0-1 47,25-24-31,0 50 31,-25-25 15,24-25-46,-24 25 77,25-25 282,-25-25-296,25 25-33,-25-25-46,0 0 16,25 25 0,-25-25 31,25 25-16,-25-24 0,24 24 63,-24-25-79,0 0 173</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3-01T05:01:53.025"/>
    </inkml:context>
    <inkml:brush xml:id="br0">
      <inkml:brushProperty name="width" value="0.05292" units="cm"/>
      <inkml:brushProperty name="height" value="0.05292" units="cm"/>
      <inkml:brushProperty name="color" value="#FF0000"/>
    </inkml:brush>
  </inkml:definitions>
  <inkml:trace contextRef="#ctx0" brushRef="#br0">8087 5035 0,'24'0'125,"1"0"-109,25 0-1,24-24-15,75-1 16,0 0 0,74 0-1,-24 25 1,24-25-16,-49 25 15,24 0 1,-74-24-16,0 24 16,-25 0-1,0 0 1,-24-25-16,-26 25 16,26 0-1,-26 0 1,-24 0-1,50 0 1,49 0 0,-75 0-1,1 0 1,0 0-16,24 0 16,-24 0-1,-26 0 1,26 0-1,-25 0 17,24 0 15,-24 0-16,25 0-16,-1 0 1,-24 0 0,50 0 15</inkml:trace>
  <inkml:trace contextRef="#ctx0" brushRef="#br0" timeOffset="1326.92">13097 4961 0,'25'0'32,"25"0"-17,24 0 1,0 0-16,1 0 16,-1 0-1,26 0 1,48-25-1,1 25 1,322-74 0,-247 24-16,-51 25 15,-24 25 1,25-25 0,-25 25-1,-25 0-15,-25 0 16,-25 0-1,-49 0 1,25 0 0</inkml:trace>
  <inkml:trace contextRef="#ctx0" brushRef="#br0" timeOffset="22881.26">18430 8310 0,'75'0'125,"-51"0"-110,26 0 1,-25 0 0,0 0-1,-1 0 1</inkml:trace>
  <inkml:trace contextRef="#ctx0" brushRef="#br0" timeOffset="24066.23">18505 9401 0,'49'0'188,"1"0"-173,-25 0 1,24 0 0,26 0-1,-51 0 17</inkml:trace>
  <inkml:trace contextRef="#ctx0" brushRef="#br0" timeOffset="25596.86">18579 10542 0,'-25'0'47,"0"0"-16,1 0-15,-1 0 15,74 0 141,-24 0-156,0 0-1,0 0 48,0 0-1,-1 0 1,1 0-32</inkml:trace>
  <inkml:trace contextRef="#ctx0" brushRef="#br0" timeOffset="30714.8">18877 8285 0,'25'0'109,"24"0"-78,-24 0-15,49 0-1,-49 25 1,25-25-16,-25 0 31</inkml:trace>
  <inkml:trace contextRef="#ctx0" brushRef="#br0" timeOffset="34918.68">18951 9376 0,'-25'0'16,"1"0"78,48 0 2046,1 0-1577,0 0-548,0 0 1,0 0 15,-1 0 32,1 0-16</inkml:trace>
  <inkml:trace contextRef="#ctx0" brushRef="#br0" timeOffset="39386.71">18951 11757 0,'25'0'125,"0"-24"-125,0 24 16,-1 0-1,26-25 1,-25 25-16,0 0 31,-1 0-15</inkml:trace>
  <inkml:trace contextRef="#ctx0" brushRef="#br0" timeOffset="41808.75">18182 11584 0,'-25'0'62,"50"0"94,0 0-140,49 0 0,-24-25-1,0 25-15,-1 0 16,-24 0 0,0 0-16</inkml:trace>
  <inkml:trace contextRef="#ctx0" brushRef="#br0" timeOffset="44199.13">18058 8384 0,'25'0'203,"74"0"-187,-74 0-1,25 0 1,-26 0 0,1 0 30</inkml:trace>
  <inkml:trace contextRef="#ctx0" brushRef="#br0" timeOffset="45479.9">18108 9451 0,'25'0'172,"24"0"-157,-24 0 1,0 0 0,0 0 15,-1 0-31,1 0 47</inkml:trace>
  <inkml:trace contextRef="#ctx0" brushRef="#br0" timeOffset="47099.7">17736 8384 0,'25'0'141,"24"0"-125,-24 0-1,0 0 1,0 0 15,-1 0-15,1 0 15</inkml:trace>
  <inkml:trace contextRef="#ctx0" brushRef="#br0" timeOffset="48600.25">17761 9426 0,'24'0'297,"1"0"-266,0 0-16,0 0-15</inkml:trace>
  <inkml:trace contextRef="#ctx0" brushRef="#br0" timeOffset="50557.78">17711 11633 0,'74'-24'156,"-49"-1"-140,25 25-1,-1 0 1,-24 0-1,0 0-15,0 0 32</inkml:trace>
  <inkml:trace contextRef="#ctx0" brushRef="#br0" timeOffset="55396.06">17388 11658 0,'25'0'203,"0"0"-203,0-25 16,0 25-1,-1 0 16,1 0 110</inkml:trace>
  <inkml:trace contextRef="#ctx0" brushRef="#br0" timeOffset="57269.78">16595 8334 0,'0'0'0,"24"0"172,1 0-156,50-24-16,-26 24 15,100-25 1,-124 25-1,49 0 1,-49 0 15,0 0-15,0 0 93,0 0-93</inkml:trace>
  <inkml:trace contextRef="#ctx0" brushRef="#br0" timeOffset="59613.84">16545 8434 0,'25'0'94,"0"0"-79,-1 0 1,1 0 0,0 0-16,0 0 15,0 0 17</inkml:trace>
  <inkml:trace contextRef="#ctx0" brushRef="#br0" timeOffset="60657.78">16595 9376 0,'24'0'110,"76"0"-110,-75 0 15,24 0 1,-24 0 15</inkml:trace>
  <inkml:trace contextRef="#ctx0" brushRef="#br0" timeOffset="62249.55">16619 11633 0,'0'0'0,"25"0"172,25-24-156,0 24-16,-26 0 15,26 0 1,-25-25 0,0 25-1</inkml:trace>
  <inkml:trace contextRef="#ctx0" brushRef="#br0" timeOffset="63921.61">16942 8458 0,'50'0'110,"-26"0"-79,26 0-15,-25 0-16,0 0 15,24 0 1,-24 0 15,0 0-31,0 0 16,-25-24-1</inkml:trace>
  <inkml:trace contextRef="#ctx0" brushRef="#br0" timeOffset="66964.68">17066 9351 0,'25'0'141,"0"0"-94,-1 0-32,1 0 17,0 0 15,0 0-16,0 0 16</inkml:trace>
  <inkml:trace contextRef="#ctx0" brushRef="#br0" timeOffset="68221.61">16992 11609 0,'49'0'109,"-24"0"-109,0 0 16,0 0 0,-1 0 62</inkml:trace>
  <inkml:trace contextRef="#ctx0" brushRef="#br0" timeOffset="77746.5">16768 7789 0,'0'-25'47,"-24"0"15,24-25-62,-25 26 31,0-26 1,0 50-17,0 0 17,25-25-32,-25 25 15,1 0 1,-26 0 15,25 0-15,0 0 31,25 25-32,-24-25 1,24 25-1,0 0 1,-25-1 0,0 26-1,0 49-15,25-49 16,-25 49 0,25-24-1,0 24-15,0-25 16,0 1-1,0-1-15,0 0 16,0 1 0,0-1-1,0-24 1,0-1 0,0 1-1,0 0 1,0-26-16,25 76 15,0-51 1,-25 1 0,0-25-16,25 0 15,-25 24 1,25-24 0,-25 0-1,0 0 1,24-1-1,-24 1 1,0 0 15,25-25-15,-25 25-16,25-25 16,0 49 15,0-24-16,-1-25 17,1 0-17,-25 25 1,25-25 0,0 0-1,0 0 16,0 0 16,-1 0 0,1 0-16,0 0-15,-25-25 0,25 0-1,-25-24 17,25-50-1,-25 74-16,24-25-15,-24 1 16,0 24 15,0 0-31,0 0 32,0 0-32,0 0 15,0-24 1,0 24-1,0-49 1,0 49-16,0 0 16,0-25-1,0 1 1,0-26 0,0 51-16,0-26 15,0 0 1,0 26-1,0-26 1,0 0-16,0 26 16,0-1-1,0-25 1,0 25 0,-24 1-1,24-1 1,0-25-1,0 25 17,-25 1-17,25-1 1,0 0-16,0 0 31,-25 25-15,25-25-1,0 0-15,0 1 16,0-1 78,-25 25-32</inkml:trace>
  <inkml:trace contextRef="#ctx0" brushRef="#br0" timeOffset="81529.57">17091 7689 0,'-25'50'250,"25"-25"-235,-25 24 1,0-24 0,1 0-16,24 25 15,-25-26 1,25 1 0,-50 99-1,50-99 1,-25 0-1,25 25-15,0-1 16,0-24 0,-24 0-1,24 49-15,0-49 16,-25 0 0,25 0-1,0-1 1,0 26-1,0 0 1,0-26 0,0 1-1,0 0 1,0 25 0,0-26-16,0 1 15,0 25 1,0-25-1,0 24-15,0 1 16,0-25 0,0 49-1,0-49 1,0 0 0,0 24-1,0-24-15,0 0 31,0 0-31,0 0 47,25-25-15,-25 24-1,24-24-16,1 0 17,0 25-17,0 0 32,0-25-31,-1 0 15,-24 25 0,25-25-15,0 25 31,0-25-32,0 0 32,-1 0 31,1 0-46,0 0-17,0-25 17,-25-25-17,25 1-15,-1-26 16,1 26-1,-25-26 1,0 25 0,0 26-16,0-26 15,0 0 1,0 1 0,0-1-1,0 25-15,25-24 16,-25-1-1,0 25 1,0 1 0,0-26-1,0 0 1,0 1-16,0 24 16,0 0-1,0-49 1,0 24-16,0 25 15,0 1 1,-25-26 0,25 25-1,-25 0 1,25-24-16,-24-1 16,24 25-1,-25-24 1,25-1-1,0 0 1,-25 26 0,0-1-16,25 0 15,0 0 1,0 0 0,-25 1-1,25-1 1,0 0-1,-24 25-15,24-25 16,0 0 15,-25 1 1,25-1-17,-25 25 16,0 0 32,0 0-47,1 0-16</inkml:trace>
  <inkml:trace contextRef="#ctx0" brushRef="#br0" timeOffset="85593.47">16644 12799 0,'0'0'0,"-25"0"16,1 0 46,48 0 126,1 0-172,25 0-1,0 0 1,-26 0-16,26 0 15,0 0 1,-1 0 0,1 0-1,-25 0 32,-1 0-47,1 0 47,-50 0 156,1 0-187,-26 0-1,25 0 1,0 0 0,1 0-1,-1 0 1,0 0 0,0 0-16,0 0 15,1 0 126,-1 0-94,0 0-47,0 0 31,-25 0-15,26 0 15,48 0 281,76-25-296,-75 25 0,24 0-1,-24 0-15,0 0 16,0 0-1,-1 0 17,1-24-17,0 24-15,0 0 32,0 0-17,-1 0 32,1 0-31,-25-25-1,25 25 32,0 0-16,0 0 32,-1 0 62</inkml:trace>
  <inkml:trace contextRef="#ctx0" brushRef="#br0" timeOffset="97975.8">1687 13915 0,'25'0'218,"24"0"-186,-24 0-17,50 0-15,-26 0 16,1 0-1,24 0 1,26 0 0,-51 0-1,1 0-15,-1 0 32,1 0-32,0 0 15,-1 0 1,1 0-16,-1 0 15,-24 0 1,25 0 0,-1 0-1,-24 0 1,0 0 0,25 0-1,-26 0-15,1 0 16,25 0-1,-1 0 1,-24 0 0,25 0-1,-25 0 1,0 0 0,-1 0-16,1 0 15,25 0 1,-1 0-1,-24 0 1,0 0 0,25 0-1,-26 0-15,1 0 16,25 0 0,-25 0-1,24 0 1,-24 0-1,0 0-15,24 0 16,-24 25 0,0-25-16,0 0 15,0 0 1,-1 0 0,26 0-16,-25 0 15,24 0 1,-24 25-1,25-25 1,-1 25-16,-24-25 16,25 0-1,0 0 1,-26 0 0,51 25-1,-50-25 1,-1 0-16,1 0 15,0 0 1,25 0 0,-26 0-1,1 0-15,0 0 16,0 0 0,0 0-1,24 0 1,-24 24-1,0-24 1,24 0-16,-24 0 16,25 0-1,-25 0 32</inkml:trace>
  <inkml:trace contextRef="#ctx0" brushRef="#br0" timeOffset="116103.64">21506 13915 0,'25'0'297,"24"0"-266,-24 0 0,0 0-15,0 0-1,0 0 1,-1 0 15,1 0-15,25 0 0,-25 0 15,-1 0-16,1 0 1,0 0 0,0 0-1,0 0 1,-1-24 0,26 24-1,-25 0-15,0 0 16,0 0-1,-1 0 1,1 0 0,0 0-1,0 0-15,0 0 16,-1-25 0,1 25-1,25 0 1,-25 0-1,24 0 1,-24 0 15,25 0-15,-1 0 0,1 0-1,-25 0 16,-1 0 1,1 0-17,0 0-15,0 0 32,49 0-17,-49 0 16,25 0-15,-26 0-16,1 0 16,0 0-1,49 0-15,-49 0 16,0 0 0,0 0-1,25 0-15,-26 0 16,1 0-1,25 0 1,-25 0 0,-1 0-16,26 25 15,-25-25 1,0 0 0,-1 0-1,1 0 1,0 0 15,0 0-15,0 0 31</inkml:trace>
  <inkml:trace contextRef="#ctx0" brushRef="#br0" timeOffset="171469.03">6350 13816 0,'25'0'172,"0"0"-156,0 0-1,0 0 1,24 0 0,26 0-16,-51 0 31</inkml:trace>
  <inkml:trace contextRef="#ctx0" brushRef="#br0" timeOffset="172834.86">6301 12650 0,'25'0'94,"24"0"-78,-24 0-1,0 0-15,0 0 16,24 0 0,-24 0-1,0 0 1,0 0 0,-1 0 15</inkml:trace>
  <inkml:trace contextRef="#ctx0" brushRef="#br0" timeOffset="81036.09">2109 13146 0,'-50'0'281,"25"0"-265,1 0 0,-1 0-1,0 0 1,-74 25 0,74 0-1,-25 0 1,25-25-16,1 25 15,-1-25 1,0 25 0,-25-1-1,26 1 1,-1 0 0,0-25-1,25 50 1,-25-26-1,25 1 1,-25 25 0,25-25-1,-24-1-15,24 1 16,0 0 0,-25 25-1,25-26-15,0 26 16,0-25-1,0 0 1,0 24 0,0 50-1,0-74 1,0 0 0,0 49-1,0-49 32,0 0 0,0 25-31,0-26-1,0 26 1,0-25-1,0 49 1,0-49 0,0 0-1,0 49 1,0-24 0,0 0-1,0-26 1,0 1-16,25 25 15,-25-1 1,0-24 0,24 0-1,-24 49 1,25-49-16,-25 25 31,50 49-31,-50-49 16,25-26-1,-1 26 1,1-25-16,0 0 16,-25 24-1,50-49 1,-26 50-16,1-50 16,-25 25-1,50-25 1,-25 24-1,0-24 1,74 50 0,-74-25-1,-1-25 1,26 25 0,-25 0-16,0-25 15,49 0 1,-49 0-1,74 24 1,-49-24 0,-26 0-16,51 0 15,-50 0 1,24 0 0,-24 25-1,25-25 1,24 0-1,50 0 1,-74 0 0,-1 0-1,1 0 1,0 0-16,74 0 16,-50 0-1,0 0 1,26 0-1,-26 0 1,0 0 0,1-25-1,-1 25-15,-24 0 16,-25-24 0,24 24-1,75-25 1,-74 0-16,0 25 15,-1 0 1,26-25 0,-1 0-1,-24 25 1,-1-25 0,1 25-1,-25-24 1,24-1-16,1-25 15,-25 25 1,24 1 0,-24-26-1,25 25 1,-1 0 0,50-123-1,-24 98 1,-26-24-16,-24 49 15,-25 0 1,50-25 0,-50 1 15,25 49-15,-25-25-1,25-49-15,-25 24 16,0 25-1,24-24 1,-24-1-16,0-25 16,0 1-1,0 24 1,0-24 0,0 49-1,0 0 1,0 1-1,0-26 1,0 0 0,0-24-1,0-100 1,0 150 0,0-1-1,-24-25-15,-1 1 16,25 24-1,-25-25 1,25 25 0,-25-24-16,0 24 15,0-25 1,1 26 0,-1-1 30,0 0-30,0 25 0,0-25-1,1 25 1,-51-50 0,50 50-1,-49-24-15,49 24 16,-49-50-1,-1 50 1,1 0 0,0-25-1,-1 0 1,-49 1 0,-74-1-16,123 0 15,26 25 1,-26 0-1,26 0 1,-1 0 0,-24 0-1,24 0-15,0 0 16,1 0 0,-1 0-1,25 0 1,-74 0-1,50 0-15,-1 0 16,0 0 0,1 0-1,24 0 1,-74 0 0,49 0-1,0 0 1,26 0-1,-1 0-15,-25 0 16,25 0 15,-24 0-15,24 25 0,-49-25-1,49 0 1,0 0-16,0 0 15,0 0 1,25 25 0,-49-25-16,24 24 31,-25-24-15,1 0 15,24 0-16,0 0 1,0 25-16,-24-25 16,24 0 15,0 0-15,0 25-1,1-25 1,24 25-1,-50-25 17,25 25-1,0-25-15,1 0-16,24 24 15,0 1 1,-25-25-1</inkml:trace>
  <inkml:trace contextRef="#ctx0" brushRef="#br0" timeOffset="87677.68">4019 15379 0,'0'25'204,"0"0"-173,0 24-16,0 1 1,25-1 0,-1 75-1,-24-49-15,25-26 16,0 1 0,-25 0-1,25-1 1,-25 1-1,25 24-15,-1-49 16,-24 0 0,0 24-1,0 26 1,25-75 0,-25 25 30,-25-50 298,25 0-328,-24 25-1,-1 0 1,25-25 0,-25 25-1,25-25 17,-25 25-32,0-24 46,1 24-30,24-25 0,-25 25 15,0-25 0,50 25 266,-25 25-281,25 0-16,-1-25 15,1 24 17,-25 1 14,25-25-14,0 25 15,-25 0-16,25 0 31,-25-1-15,24-24 63,-24 25-79,0 0 63,0-50 296,0 0-359,25 25-15,-25-24 0,25-26 31,-25 25-16,25 0 16,-25 1-32,0-1 1,25 0 93,-25 0 1,24 25-95,-24-25 1,0 1 15,25 24-31,-25-25 16</inkml:trace>
  <inkml:trace contextRef="#ctx0" brushRef="#br0" timeOffset="112095.19">5185 17041 0,'0'-25'204,"0"0"-204,24-24 15,-24 24 1,25-25-1,0 1 1,0-26 0,24 1-1,-24-1-15,50-98 16,-75 123 15,24 25-15,-24 0-1,0 1 1,25-1 0,-25 0 15,0 50 125,0 24-140,25 100-1,0-99 1,-25 24-16,0-49 16,25 0-1,-25 49 1,24-49-16,-24 0 31,0 0-31,25-25 16,-25 25-1,0-1 17,0 1 124,25-25-78,-25 50-31,0-25-16</inkml:trace>
  <inkml:trace contextRef="#ctx0" brushRef="#br0" timeOffset="113002.6">5309 16718 0,'24'0'125,"26"0"-125,24-24 15,-24-1 1,0 25 0,-26 0-16,26-25 15</inkml:trace>
  <inkml:trace contextRef="#ctx0" brushRef="#br0" timeOffset="114624.63">5953 16321 0,'0'25'94,"0"25"-47,0 0-31,0-1-16,0 1 15,0 24 1,0-24-1,0-1 1,0-24-16,0 0 16,0 0-1,0 99 1,0-99 0,25-1-1,-25 1 1,25-25-1,-25 25 1,25-25 15,24 25 1,-24-25-17,0 0 1,0 0-1,0 0 1,24-25 15,-49 0-15,25 0 0,-25 1-16,0-1 31,0-25-16,25 1 1,-25-26 0,25 1-16,-25-1 15,0 1 1,0 49 0,0-24-1,0 24 32,0 0-16,0 0 63</inkml:trace>
  <inkml:trace contextRef="#ctx0" brushRef="#br0" timeOffset="117443.75">6623 16421 0,'0'25'94,"0"49"-79,0 25 1,0 50-1,0 25 1,0-50 0,0-50-1,0 0 1,25-74-16,-25-24 187,0-26-171,0 25 0,0-49-1,0-75 1,0 75 0,0 49-1,0 0-15,0-25 16,0 1-1,0 24 17,0-49-17,0 49 17,0 0-32,0 0 15,0 0 1,0 1 15,0-1 0,0 0 1,25 25-17,0 0 1,-1 0 15,1 0 16,-25 25-16,25-25-15,-25 25-1,0-1-15,0 1 16,0 0 0,0 0 15,0 24 0,0-24-15,0 0-1,0 0 1,0 0 0,-25 24 15,0-24-31,25 0 16,-24 0-1,24-1 1,-25-24 31,74 0 171,-24 0-202,25 0 15,-25 0 1,-25 25 14,24-25-30,-24 25 0,0 0 15,25 0 0,-25-1-31,0 1 110,0 0-79,0 0-16,-25-25 1,1 0 0,-1 0-1,0 0 1,0 0 0,0 0-16,1 0 31,-1 0 31</inkml:trace>
  <inkml:trace contextRef="#ctx0" brushRef="#br0" timeOffset="119268.57">5160 16148 0,'-25'0'141,"-25"25"-141,50 24 15,-49 1 1,-1 24-1,0 1 1,26-1 0,-76 50-1,76-49 1,-1-26-16,25 1 16,0-1-1,0-24 1,0 25-1,0-1 1,0-24-16,0 0 16,0 0-1,0 99 1,49-99 0,-49-1-1,50 26 1,0-25-16,-1 24 15,26 1 1,-26-25 0,1 0-1,-25 24 1,49-49-16,-49 25 16</inkml:trace>
  <inkml:trace contextRef="#ctx0" brushRef="#br0" timeOffset="120703.4">6772 16247 0,'0'0'0,"74"0"16,-24 0 0,24 50-1,26-1 1,-1 1-16,-25 49 15,-24-49 1,0 24 0,-50 1-1,24-26-15,1 1 16,-25-1 0,0 1-1,0 0 1,0 98-1,0-123 1,0 0-16,0 25 16,0-1-1,0 1 1,-25-1 0,1-24-1,-1 50-15,0-75 16,0 49-1,0-49 1,-24 25 0</inkml:trace>
  <inkml:trace contextRef="#ctx0" brushRef="#br0" timeOffset="122101.06">7417 16222 0,'0'25'47,"0"-50"109,0 0-125,0 1 0,0-1 1,0 0 46,25 25-47</inkml:trace>
  <inkml:trace contextRef="#ctx0" brushRef="#br0" timeOffset="123389.04">7987 16743 0,'-24'0'15,"48"0"79,51 0-78,-50 0-16,-1-25 15,26 25 1,-25 0-1,0-24 1,0 24 0,-25-25-16,24 25 15,-24-25 1</inkml:trace>
  <inkml:trace contextRef="#ctx0" brushRef="#br0" timeOffset="124232.01">8012 17090 0,'0'-24'94,"0"-1"-78,75-25-1,-51 25 1,26 1-1,0-26 1,-1 25 0</inkml:trace>
  <inkml:trace contextRef="#ctx0" brushRef="#br0" timeOffset="126359.54">8533 17115 0,'0'-25'125,"0"1"-110,25-26-15,-25 25 16,0-24-1,0 24 1,0-25 0,0 25-16,0 1 15,25-26 1,-25 25 0,25-24 30,-25 24-30,0 0 0,0 0 15,0-24 63,24 49-47,-24-25-32,0 0 32,50 25 172,-50 50-204,25-50 1,0 49 0,-25-24-1,0 0 1,0 0 0,24-1 30,-24 1-30,0 0 0,25 25 31,0-1-16,-25-24-16,0 0 1,25 0-16,-25-1 16,0 1 31,25 25-1</inkml:trace>
  <inkml:trace contextRef="#ctx0" brushRef="#br0" timeOffset="127605.75">8608 16842 0,'0'-24'281,"24"24"-265,51 0-1,-50 0 1,-1 0 78,-24-25-32</inkml:trace>
  <inkml:trace contextRef="#ctx0" brushRef="#br0" timeOffset="128624.7">8880 16297 0,'0'49'141,"0"-24"-126,0 0 1,0 25 0,0-26 15,0 1-15,0 0-1</inkml:trace>
  <inkml:trace contextRef="#ctx0" brushRef="#br0" timeOffset="131393.27">9252 17066 0,'0'-25'94,"0"0"-32,0 0-46,0 0 0,0 1-1,0-1 1,0 0-1,0 0-15,0-24 16,0 24 15,0 0-15,0 0 15,0 0-15,25 25-1,-25-24 1,25 24 15,-25-25-15,25 25 0,0 0-1,-25-25 1,25 25-1,-25-25 1,24 25 0,26 0 15,-25 0 0,0 0-15,-1 0-1,1 0 48,-25 25-47,25 0-1,-25 0 1,0-1-16,25 1 15,-25 0 1,0 0 0,25 0-1,-25-1 1,0 1 0,0 0 30,0 0-30,0 0 0,0-1-1,0 1 1,0 0 31,0 0 93,0 0-124</inkml:trace>
  <inkml:trace contextRef="#ctx0" brushRef="#br0" timeOffset="134720.37">9848 16694 0,'25'0'94,"-25"24"-78,0 26-16,0-25 15,24 24 1,1 1-16,-25 0 16,0-1-1,0-24 1,0 0 0,0 0-1,0-50 157,0-25-172,0 25 31,0 1-15,0-1 0,0 0-1,0 0 1,0 0-1,0 1 1,0-1 0,0 0 15,0 0-15,0 0-1,0 1 32,0-1-16,25 25 32,0 0-48,0 0 1,-1 0 0,1 0 15,0 0 0,0 25 32,-25-1-48,0 1 17,0 0-1,0 0 0,0 0 32,-25-25-48,0 0 1,0 0-1,1 0 17,24 24 30,-25-24 141,50 0 0,-1 25-187,1-25 15,-25 25 1,25-25-17,0 0 1,-25 25-1,0 0 32,0-1-31,0 1 62,0 0-15,0 0-32,0 0-16,0-1 48,-25-24-32,0 0-15,0 0 15,1 0-15,-1 0 15,0 0 47</inkml:trace>
  <inkml:trace contextRef="#ctx0" brushRef="#br0" timeOffset="136279.51">10195 16396 0,'25'0'78,"-25"-25"-15,0 50 109,0 25-141,0-26-15,-25-24-1,25 25 1,-25-25 15,25 25 47,0 0-31</inkml:trace>
  <inkml:trace contextRef="#ctx0" brushRef="#br0" timeOffset="148248.97">5259 17438 0,'50'0'125,"-1"0"-109,1 0-1,-1 0 1,150 0-1,-75-25 1,-25 25 0,0 0-16,0 0 15,1 0 1,-1 0 0,174 0-1,-199 0 1,1 0-1,-26 0 1,1 0-16,-1 0 16,-24 0-1,0 0 17,0 25 14</inkml:trace>
  <inkml:trace contextRef="#ctx0" brushRef="#br0" timeOffset="149815.65">7417 16173 0,'0'-25'141,"0"0"-125,0 0-16,0 0 31,0 1 0,0-1 47,25 0-31</inkml:trace>
  <inkml:trace contextRef="#ctx0" brushRef="#br0" timeOffset="153470.4">1985 15032 0</inkml:trace>
  <inkml:trace contextRef="#ctx0" brushRef="#br0" timeOffset="154429.54">1935 15032 0,'25'0'171,"25"0"-155,-1 0 0,1 0-1,49-25-15,0 25 16,0 0 0,-24 0-1,-1 0 1,-49 0-16,25 0 15,-26 0 1,26 0-16,-25 0 16,0 0-1,-1 0 1</inkml:trace>
  <inkml:trace contextRef="#ctx0" brushRef="#br0" timeOffset="155144.44">3225 15007 0,'50'0'156,"-1"0"-140,-24 0 15,0 0-31</inkml:trace>
  <inkml:trace contextRef="#ctx0" brushRef="#br0" timeOffset="156005.59">3969 15007 0,'75'0'157,"-1"0"-142,0 0 1,-24 0-1,24 0 1,-49 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2-22T04:29:22.804"/>
    </inkml:context>
    <inkml:brush xml:id="br0">
      <inkml:brushProperty name="width" value="0.05292" units="cm"/>
      <inkml:brushProperty name="height" value="0.05292" units="cm"/>
      <inkml:brushProperty name="color" value="#FF0000"/>
    </inkml:brush>
  </inkml:definitions>
  <inkml:trace contextRef="#ctx0" brushRef="#br0">6822 1910 0,'-25'0'187,"0"0"-78,0 0-15</inkml:trace>
  <inkml:trace contextRef="#ctx0" brushRef="#br0" timeOffset="4872.07">6648 1885 0,'25'0'343,"0"0"-343,-1 0 16,1 0 0,0 0 30,0 0-30,0 0 0,-1 0 15,1 0-15,0 0-1,0 0 32,0 0-31,-1 0 15,1 0-15,0 0 15,0 25-16,0-25 32,-1 0-31,1 0 31,0 0 47,0 0 93,0 0 63,0 0-62</inkml:trace>
  <inkml:trace contextRef="#ctx0" brushRef="#br0" timeOffset="7375.1">4986 1885 0,'0'-25'62,"25"1"-31,0 24 1,0 0 14,-1 0-14,1 0-17,0 0 17,0 0-1,0 0 203</inkml:trace>
  <inkml:trace contextRef="#ctx0" brushRef="#br0" timeOffset="9285.58">5656 1786 0,'49'25'219,"-24"-25"-204,0 0 16,0 0-31,0 0 32,-1 0-17,1 0 1,0 0 0,0 0-16,0 0 15,-1 0 1,1 0-1,0 0 1,0 0 0,0 0-1,-1 0 17,1 0-17,0 0 32,0 0-31,0 0 31,0 0-16,-25 25 109</inkml:trace>
  <inkml:trace contextRef="#ctx0" brushRef="#br0" timeOffset="21726.47">6623 8806 0,'25'0'360,"0"24"-345,0-24 1,-1 0 15,1 0-15,0 0-1,0 0 1,24 0 15,-24 0 1,0 0-17,0 0 16,0 0-15,-1 0 0,1 0 15,0 0 0,0 0-15,0 0-1,-1 0 17,1 0-1,0 0-15,0 0-1,0 0 1,0 0 15,-1 0-15,1 0-1,0 0 17,0 0-17,0 0 1,-1 0-1,1 0 1,0 0 0,25 0-1,-26 0 1,26 0 15,-25 0 16,0 0-31,-1 0 15,26 0-15,-25 0-1,0 0 1,-1 0-16,1 0 15,0 0 17,0 0-17,0 0 1,-1 0 0,1 0 15,25 0-16,-25 0 17,24 0-17,-24 0 1,0 0-16,0 0 16,-1 0-1,1 0 1,0 0-1,0 0 17,0 0-1,0 0 16,-1 0 15,1 0-15,0 0 0,0 0-47,0 0 31,-1 0 1,1 0-17,0 25 1,0-25-1,0 25 17,-1-25-17,1 0 1,0 0 15,0 0 0,0 0-15,-1 0 0,1 0 15,0 25 0,0-25 16,0 0-31,-1 0 77</inkml:trace>
  <inkml:trace contextRef="#ctx0" brushRef="#br0" timeOffset="25222.04">4812 8806 0,'25'0'344,"0"0"-313,25 0 1,-1 0-1,-24 0-31,0 0 16,0 0 15,0 0-31,-1 0 31,1 0 0,0 0 1,0 0-17,0 0 95,-25 24 46</inkml:trace>
  <inkml:trace contextRef="#ctx0" brushRef="#br0" timeOffset="28240.36">5581 8806 0,'50'0'344,"-25"0"-328,0 0-1,-1 0 1,1 0-1,25 0 17,-25 0-17,24 0 1,-24 0 0,0 0-1,0 0 1,-1 0-1,1 0 1,0 0 0,0 0 15,0 0 0,-1 0-15,1 0-16,0 0 47,25 0-32,-25 0 17,-1 0 93,1 0 0</inkml:trace>
  <inkml:trace contextRef="#ctx0" brushRef="#br0" timeOffset="42645.07">10170 1811 0,'25'0'250,"0"0"-234,0 0-1,-1 0 17,1 0-32,0 0 15,0 0 17,0 0-17,0 0 1,-1 0 15,26 0-31,-25 0 16,0 0-1,-1 0 1,26 0 0,-25 0-16,0 0 15,-1 0 1,1 0-1,0 0 1,0 0 0,24 25-1,-24-25 1,0 0 0,0 0-1,24 0 16,-24 0 1,0 0-17,0 0 17,24 0-17,-24 0 1,0 0-1,25 0 1,-26 0 0,1 0-1,0 0 1,0 0 0,24 0 312,1 0-313,0 0-15,74-25 16,-75 25 0,-24 0-1,25 0 1,-1 0-16,1-25 31,24 25-31,1 0 16,74-25-1,-75 25 1,-49 0 0,0 0-1,-1 0 1,26 0-1,0 0 17,-26 0-17,1 0-15,0 0 16,0 0 15,0 0 0,24 0-15,1 0 15,-25 0 1,0 25-17,-1-25 16,1 0-31,0 0 32,0 0-1,0 25 0,-1-25-31,1 0 16,0 25 15,0-25 16,0 0-31,-1 0-1,1 0 16,0 24 16,0-24-47,0 0 157</inkml:trace>
  <inkml:trace contextRef="#ctx0" brushRef="#br0" timeOffset="53184.1">10220 10443 0,'74'0'266,"-49"0"-251,0 0-15,25 0 16,-1 0 0,-24 0-1,25 0 1,-1 0-16,26 0 16,-51 0-1,26 0 1,-25 0-1,24 0 1,26 0 0,-50 0 15,24 0-31,1 0 31,-25 0-15,-25 25-1,24-25 1,26 0 0,-25 0 15,0 0-15,-1 0-1,1 0 1,25 0-1,-25 0 1,-1 0 0,1 0-16,0 0 15,25 0 1,-25 0 0,24 0-1,-24 0 1,0 0-1,0 0 1,24 24 0,-24-24-1,0 25-15,0-25 16,-1 0 15,1 25-15,0-25-1,0 0 1,24 0 0,-24 25 15,0-25-15,0 0 15,0 0-16,-1 0 17,1 0-1,0 0-15,0 0-1,0 0 16,-1 0-15,1 0 0,0 0 46,0 0-46,0 0 15,-1 0 0,1 0 32,0 0-48,0 0 32,0 0-31,-1 0 15,1 0 47,0 0 16</inkml:trace>
  <inkml:trace contextRef="#ctx0" brushRef="#br0" timeOffset="63703.61">12353 10021 0,'0'0'0,"25"25"297,0 49-282,-1 26 1,26-1-1,0 50 1,49 198 0,-74-273-16,0-24 15,-1-1 1,-24 26 0,0-1-1,25 26-15,0-1 31,0 0-31,0 25 16,-1 149 0,-24-199-1,0-24 1,25 24 0,-25-24-1,0-25 1,0 173-1,0-123-15,25-26 16,-25 1 0,0-25-1,0-1-15,0 1 16,0 0 15,25-25 0,-25 25-15,0 0 15,25-25 1,-25 24-1,24-24 0,1 0-15,0 0-1,0 0 17,0 0-1,-1 0 0,1 0-15,0 0 46,-25-74 16,0 49-46,0 0-17,-25 25 204,0 0-203,1 0 15,24 25-16,-25-25 1,25 25-16,-25-25 16,25 25 15,-25 0-15,25-1-1,0 1 16,0 0-15,0 0 0,-25 24-16,25-24 15,0 0 1,-24 49 0,24-24-1,0-25 16,0 0 204,0 24-235,-25-24 15,25 25 1,-25 24 0,0 1-16,25-1 15,0 0 1,0-49 0,0 25-1,0-25 1,0 24-16,0 1 15,0-25 1,0 49 0,0 100-1,0-125 1,0 26-16,0-26 16,0-24-1,0 0 1,0 24-1,0 1-15,-25-25 32,25 0-32,-24 24 15,24-24 1,-25 25 0,25-25-1,0-1 1,-25 1-16,25 0 15,-25 25 1,0-26 0,1 51-1,-26-1 1,50-49 0,-25 0-16,0-25 15,25 49 1,-24-49-1,-26 0 1,50 25 437,-25-25-422,25 25 1,-25 0-1,0-25-31,25 25 16,-24-1 15,24 1-16,-25 0 1,25 0 0,-25 0 15,0-1 0,25 1 47,-25-25 16,25 25-63</inkml:trace>
  <inkml:trace contextRef="#ctx0" brushRef="#br0" timeOffset="72301.48">10170 15205 0,'0'25'312,"25"-25"-296,0 0 15,0 25 0,-1-25 1,1 0-17,0 0 17,0 0-17,0 0 1,0 0-1,-1 0 17,26 0-17,0 0 1,-26 0 15,26 0 0,-25 0 1,24 0-32,-24 0 31,50-25-15,-51 25 15,26 0-16,-25 0 1,0 0 0,74 0-16,-50 0 15,-24 0 1,25 0 15,-25 0-31,-1 0 31,1 0-15,0 0-16,25 0 31,-26 0 1,1 0-17,25 0 16,24 0 1,-49 0-17,0 0 1,0 0 0,24 0-1,-24 0 1,0 0 15,0 0-31,0 0 16,-1 0 15,1 0-15,25 0-1,-25 0 1,24 0-1,-24 0 17,0 0-17,0 0 1,-1 0 0,51-25-1,-50 25 16,-1 0-15,26-25 31,-25 25-16,0 0 0,-1 0-15,1 0 47</inkml:trace>
  <inkml:trace contextRef="#ctx0" brushRef="#br0" timeOffset="79196.23">13965 2332 0,'25'0'281,"0"0"-250,0 0-15,0 0 15,24 0 0,1 0-15,-25 0 0,-1 0 15,1 0 0,0 0-15,0 0-1,0 0 17,-1-25-1,1 25-31,0 0 15,0 0 17,0 0-1,24 0-15,-24 0 15,25 0-16,-25 0 1,-1 0-16,51 0 16,-50 0-1,-1 0 1,1 0 0,50 0-1,-26 0 1,-24 0-1,0 0 1,0 0 0,-1 0-1,1 0-15,0 0 16,0 0 0,0 0-1,24 0-15,-24 0 16,0 0-1,0 0 1,24 0 0,-24 0 15,0 0-15,0 0-1,24 0 1,-24 0-1,0 0 1,24 0 15,-24 0-15,25 0 15,-25 0 0,-1 0-15,1 0-16,0 0 16,0 25-1,25-25 1,-26 0 0,1 0-16,0 0 15,0 0 1,24 0-1,-24 0 1,0 0 15,0 0-15,0 0 15,-25 24 0,24-24-15,1 0-16,0 0 31,0 0 141</inkml:trace>
  <inkml:trace contextRef="#ctx0" brushRef="#br0" timeOffset="87153.86">17612 2332 0,'24'0'188,"1"0"-157,0 0-31,0 0 16,0 0-1,0 0 1,-1 0-16,26 0 15,-25 0 1,0 0 0,-1 0-1,1 0-15,0 0 16,49 0 0,-24 0-1,0 0 1,-1 0-1,1 0-15,-25 0 16,24 0 0,1 0-1,-1 0 1,1 0-16,-25 0 16,24 0-1,1 0 1,0 0-1,-1 0 1,-24 0 0,74 0-16,-49 0 15,0 0 1,-1 0 0,1 0-1,-25 0-15,-1 0 16,1 0-1,0 0 1,0 0 0,24 0-1,1 0 1,-25 0 0,24 24-16,-24-24 15,0 0 1,0 0-1,0 0 1,-1 0-16,1 0 16,-25 25-1,25-25 1,0 0 0,0 0-1,-1 0 16,1 0-15,25 0 0,-1 25 15,-24-25-15,0 0-16,25 0 15,-26 0 16,1 25-15,0-25-16,0 0 16,0 0-1,0 0 17,-1 0-17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2-24T04:09:07.793"/>
    </inkml:context>
    <inkml:brush xml:id="br0">
      <inkml:brushProperty name="width" value="0.05292" units="cm"/>
      <inkml:brushProperty name="height" value="0.05292" units="cm"/>
      <inkml:brushProperty name="color" value="#FF0000"/>
    </inkml:brush>
  </inkml:definitions>
  <inkml:trace contextRef="#ctx0" brushRef="#br0">9004 8310 0,'-24'24'94,"24"1"-79,-25-25 1,25 50 0,-25 24-1,0-74 1,25 25 0,0 0-16,0 0 31,0-1-16,0 1 1,0 74 0,0-74-1,0 25-15,0-25 32,0-1 14,25 1-30,25 25 0,-26-25 15,1-25-31</inkml:trace>
  <inkml:trace contextRef="#ctx0" brushRef="#br0" timeOffset="1969.23">9054 8483 0,'0'0'0,"0"25"265,0 0-155,0 0-32,0-1-31,0 1 31</inkml:trace>
  <inkml:trace contextRef="#ctx0" brushRef="#br0" timeOffset="3981.45">9153 8558 0,'25'0'187,"-25"24"-171,0 1-1,0 0 17,25-25-17,-25 25 1,25-25 15,-25 25-15,24-1-1,-24 1 32,25 0 125,0 0 203,0 0-344,0-1 1</inkml:trace>
  <inkml:trace contextRef="#ctx0" brushRef="#br0" timeOffset="6618.16">9352 8558 0,'25'0'110,"-1"0"-110,-24 24 15,25-24 1,-25 25 15,25-25-15,-25 25 15,0 0 0,0 0 1,0-1 46,0 1-31,0-50 390,0 1-421,0-1-1,25 25 1,-25-25 0,0 0 15,25 0 0,-25 1-15,0-1 62,24 25-16,1 0-30,0 0-17,0 0 32,0 0 31,-1 25 0,1-1-46,-25 1 46,0 0-47,0 0 16,0 0-47,0-1 141</inkml:trace>
  <inkml:trace contextRef="#ctx0" brushRef="#br0" timeOffset="18617.3">9749 8285 0,'0'25'172,"0"-1"-172,0 1 16,0 0 109</inkml:trace>
  <inkml:trace contextRef="#ctx0" brushRef="#br0" timeOffset="20562.43">9749 8086 0,'0'25'172,"24"0"-157,1-25 16,-25 25-15,25-25 0,0 25-1,-25-1 17,49 1-17,-49 0 16,25 25-31,-25-1 32,25-24-1,-25 0 0,25-25-15,-25 25-1,0-1 1,0 1 0,0 0-1,0 0 1,0 0 0,0-1-1,0 1 1,0 25-1,-25-25-15,25-1 16,0 1 0,-25-25-1,0 50 1,25-1 0,-24-49-1,24 25 1,-25 25-1</inkml:trace>
  <inkml:trace contextRef="#ctx0" brushRef="#br0" timeOffset="140041.54">21680 1662 0,'0'-25'171,"0"-25"-155,0-24 0,0-100-1,-25 125 1,25 24-16,0-25 16,-25 1-1,25-1 1,0 25-1,0-24 1,0 24 0,0-25-16,0 26 31,0-1-15,0 0-1,74 99 235,-49 1-250,0-1 31,25-24-31,-50-25 16,49 24 0,-24 75-1,0-99 1,-25 0 0,25 0-16,-1-1 31,-24 1-16,25-25 17</inkml:trace>
  <inkml:trace contextRef="#ctx0" brushRef="#br0" timeOffset="141096.84">21630 1315 0,'50'0'94,"-1"-25"-78,1 25-1,-25-25 17,-1 25 93</inkml:trace>
  <inkml:trace contextRef="#ctx0" brushRef="#br0" timeOffset="142778.96">22225 769 0,'-24'0'79,"-1"0"-64,0 25 16,0 0-31,-24-1 16,24 1 15,25 0-31,0 0 78,25 0 47,-1-25-109,26 24 0,-25-24-16,74 25 15,-74 0 1,24 0 0,-24-25-1,0 49 1,0-24 15,-25 0 32,0 0-48,0 0 1,0 24-1,-25-24 1,0-25 0,0 25-1,1-25 1,-51 25 0,50-25 15,1 0-31,-1 0 15,0 0 1,0 0 0,0 0-16,1 0 15,-1 0 17</inkml:trace>
  <inkml:trace contextRef="#ctx0" brushRef="#br0" timeOffset="144485.59">22870 769 0,'0'-25'62,"-25"0"63,-74 1-109,74 24-1,-24 0 1,24 0 62,0 0-31,0 24 0,1-24-31,24 25 30,0 0-30,0 0 0,0 0-1,0-1 1,0 26 0,0-25-1,0 0 16,0-1-15,0 1 15,0 0 16,24 0-31,26 0-1,-25-1 17,0-24-17,-25 25 1,24-25 0,1 0-16,0 0 31,25 0 0,-26 0 0</inkml:trace>
  <inkml:trace contextRef="#ctx0" brushRef="#br0" timeOffset="148036.93">23044 670 0,'25'0'125,"0"0"-109,-1 0-1,1-25 1,0 25 0,0-25-1,0 25-15,-1 0 47,1-25 16,0 25-17,-50 0 283,0 0-267,1 0-46,24 25 202,0 50-186,0-51-17,0 1-15,0 0 16,24 49 0,1-24-1,-25-25 16,0 0 1,0-1-17,0 1 1,0 0 46,-25-25 235,1 0-187,123 0 499,-50 0-609,1 0 16,-25 0-1</inkml:trace>
  <inkml:trace contextRef="#ctx0" brushRef="#br0" timeOffset="152014.94">23515 471 0,'25'0'78,"99"0"-78,-74 0 16,-26 0-1,-24-25 1,25 25-1,0 0-15,0 0 110,0 0-79,-75 0 250,25 0-234,0 0 47,1 0 93,24 50-30,0-25-142,0 0 1,0 24 0,0-24-1,0 0 1,0 25 15,0-26 0,24 1-31,-24 0 16,0 0 15,0 0-15,0 49 15,0-49 47,0 0-62,0-1-1,0 1 1,0 0 0,0 0-1,0 0 17,0-1-17,0 1 1,0 0-1,-24 0 17,-1 0-1,25-1-15,-25-24-1,25 25 32,-25 0-16,25 0 1,0 0-17,0-1 16,0 1 1,0 0 30,0 0-46,0-75 140,0 25-140,0 1-1,0-1 1,0 0 0,0 0-1,0-24 1,0 24-1,0 0 1,0 0 62,50 25 297,24 0-359,1 0-1,-1 0 1,0 0 0</inkml:trace>
  <inkml:trace contextRef="#ctx0" brushRef="#br0" timeOffset="162436.79">17711 2456 0,'0'24'172,"0"1"-157,25-25 17,0 0-17,24 0 1,-24 0 0,25 0-16,-26 0 31,1 0-16,0 0 1,0 0-16,24 0 31,-24 0-15,25 0 15,-25 0-15,49 0-1,-49 0 1,0 0 0,-1 0-16,1 0 15,0 0 17,0 0-17,0 0 1,-1 0 15,1 0 0,0 0-15,0 0 0,0 0-1,24 0 1,-24 0 15,0 0-15,0 0-1,-1 0 1,26 0 0,0 0-1,-26 0-15,1 0 16,0 0-1,25 0 1,-1 0 0,-24 0 15,0 0-15,0 0-16,0 0 15,24 0 1,1 0-16,-25 0 15,-1 0 1,1 0 0,0 0-1,0 0 1,0 0 0,-1 0-16,1 0 31,0 0-31,0 0 15,0 0 1,-1 0 15,1 0-31,0 0 16,0 0 15,0 0-15,-1 0-16,1 0 31,0 0-15,0 0 15,0 0-15,-1 25-16,1-25 15,0 0 1,0 0 15,0 0-15,-1 0-1,1 0 17,0 0 14,0 0-14,0 0-17,-25 25 32,25-25 16</inkml:trace>
  <inkml:trace contextRef="#ctx0" brushRef="#br0" timeOffset="170958.05">13990 2456 0,'25'0'282,"25"0"-251,-26 0 0,1 0-15,0 0 15,0 0-31,24 0 16,-24 0 15,0 0-16,0 0-15,0 0 16,-1 0 15,26 0-15,-25 0 15,0 0-15,-1 0-16,1 0 31,0 0 0,0 0-15,0 0 0,0 0-1,-1 0 1,1 0 15,0 0-15,0 0-16,0 0 31,-1 0-15,1 0-1,0 0 1,0 0-1,0 0 1,-1 0-16,26 0 31,-25 0 1,0 0-17,-1 0 1,1 0-1,0 0 1,0 0 0,0 0-1,-1 0 1,1 0 0,0 0 15,0 0 438,0 0-438,-1 0-31,1 0 15,0 0 1,0 0 0,0 0-1,24-25 1,-24 25-16,0 0 16,24 0-1,-24-25 1,0 25-16,25 0 15,-26 0 1,26 0 0,-25-25-16,25 25 15,-26 0 1,1 0 0,0 0-1,0 0 1,24 0 15,-24 0-15,0 0-1,0 0 1,0 0 31,-1 0-16,1 0 0,0 0-15,0 0 31,0 0-32,-1 0 17,1 0-17,0 0-15,0 0 47,0 0-31,-1 0 31</inkml:trace>
  <inkml:trace contextRef="#ctx0" brushRef="#br0" timeOffset="180256.06">10170 10368 0,'25'0'156,"0"0"-109,0 0-31,-1 0 15,1 0 0,0 0-15,0 0 15,0 0-15,0 0 30,-1 0-46,1 0 47,0 0-15,0 0-1,0 0-16,-1 0 17,1 0-17,0 0 17,0 0-17,0 0 1,-1 0 15,1 0 0,0 0-15,0 0 281,24 0-297,-24 0 31,0 0-15,0 0-16,0 0 31,-1 0 0,1 0-31,0 0 16,0 0 15,0 0-15,-1 0-1,1 0 17,0 0-17,0 0 32,0 0-31,-1 0 15,26 0 313,-25 0-313,0 0-15,-1 0-1,1 0 1,-25 25-1,25-25 1,0 0 0,0 0 46,0 0-31,-1 0-15,1 0 15,0 0-15,0 0 0,0 0 15,-1 0-31,1 0 15,0 0 1,49 0 0,-49 0-1,0 0-15,0 0 16,0 0 31,-1 0-16,1 0-15,0 0-1,0 0 17,24 0 30,-24 0-31,0 0 1,0 0-17,0 0 16,-1 0 1,1 0-17,0 0 1,0 0 15,0 0 0,-1 0-15,26 0 0,-25 0 15,0 0-31,-1 0 16,1 0-1,0 0 48,-25 25-16,25-25-1</inkml:trace>
  <inkml:trace contextRef="#ctx0" brushRef="#br0" timeOffset="191411.6">21456 2604 0,'0'25'297,"0"0"-281,0 0-1,0 0 1,0 24-16,0-24 31</inkml:trace>
  <inkml:trace contextRef="#ctx0" brushRef="#br0" timeOffset="193194.61">21680 2704 0,'0'25'187,"0"-1"-171,0 1-1,0 50 1,0-51-16,0 26 16,0-25-1,0 24 1,0-24 0,0 0-1,0 0 1,0 0-1,0-1 1,0 1 31,0 0-31,-25-25-1,25 25 16,-25-25-31,0 0 32,0 0 61,25-25 32,0 0-109,0 0 15,0-24 1,25 24-17,0 25 1,-25-25-1,25 25 1,0-25 0,-1 1-1,1-1 1,0 25 0,0 0 218</inkml:trace>
  <inkml:trace contextRef="#ctx0" brushRef="#br0" timeOffset="194489.65">21804 2629 0,'0'-25'16,"24"25"171,-24 25-140,25-25-15,-25 50-17,0-25 1,0 0 218</inkml:trace>
  <inkml:trace contextRef="#ctx0" brushRef="#br0" timeOffset="211247.17">20563 2729 0,'0'24'141,"-24"1"-125,-26 0-1,50 25-15,-25-1 16,0-49 0,25 50-1,0-25 1,0-1-1,0 1 1,0 0 0,0 25 15,0-1-15,0-24-1,0 25 1,0-26-16,0 1 15,0 25 17,0-25-17,50 49 1,-25-24 0,0-50-16,-1 24 15,1 1 1,0-25-1,-25 25 1,25-25 0,-25 25 31</inkml:trace>
  <inkml:trace contextRef="#ctx0" brushRef="#br0" timeOffset="212406.41">20638 3051 0,'0'25'172,"0"0"-172,0 24 15,0 1 1,0-25 0,25 24-1,-25-24 1,0 0 0,0 0 46</inkml:trace>
  <inkml:trace contextRef="#ctx0" brushRef="#br0" timeOffset="213533.41">20663 2927 0,'0'-25'234</inkml:trace>
  <inkml:trace contextRef="#ctx0" brushRef="#br0" timeOffset="-212780.29">20762 3076 0,'25'0'109,"-1"0"-78,1 25-15,-25-1 0,0 1 15,0 0-31,0 0 47,0 0 15,0-1-15,0 1-31,0-50 187,0 1-156,0-1-32,25 0 32,-25 0-31,0 0 46,25 25-15,0 0 31,0 0-62,24 0 0,-24 0 15,0 0 0,-25 25 16,0 0-31,0 0 15,25-25-16,-25 25 17,24-25 93,-24-25 0,0-25-125,0 25 31,0-49-15,0 49-1,0-24 1,0-51-1,0 76 1,0-1 0,0 0-1,0 0 1,0 0 0,0 1-1,0-1 1,-24 25-1,24-25 17,-25 25-1,0 0 47,0 0-62,25 50 109,0-26-94,0 1-15,0 0-1,0 0 16,0 0-31,25-25 16,-25 24 0,25 1-1,-25 0 1,49 0-16,-49 0 16,25 24-1,0-24 16,0 0-15,-25 0-16,0-1 31,25-24-15,-25 25 0,24-25-1,1 0 1,0 25 15,-25 0-15,25-25-16,0 25 31</inkml:trace>
  <inkml:trace contextRef="#ctx0" brushRef="#br0" timeOffset="-211481.84">20936 2927 0,'49'0'141,"1"0"-126,-25 0-15,-1 0 16,1 0 109,0 0-47,0 0-78,0 0 16,-1 0 109,1 0-16</inkml:trace>
  <inkml:trace contextRef="#ctx0" brushRef="#br0" timeOffset="-209948.37">21109 2431 0,'0'25'110,"0"-1"-95,50 26 1,-25-25 0,-1 24-1,1 1-15,-25-25 16,25-25 0,-25 25-1,0 0 1,0-1-1,0 26 1,0-25 15,25-25-15,-25 25 0,0-1-1,0 1 1,25-25-1,-25 25 1,24 0 0,-24 24 15,25-24-15,-25 0-1,0 0-15,25 0 16,-25-1-1,0 1 1,0 0 0,0 0-16,25 49 15,-25-49 1,0 0 0,0 0-16,0 24 15,0-24 1,0 0-1,-50 74 1,1-74 0,49 0-1,-25-25 1,25 24 0</inkml:trace>
  <inkml:trace contextRef="#ctx0" brushRef="#br0" timeOffset="-202909.04">20563 3820 0,'25'-25'172,"0"25"-156,25-25 0,-26 25-1,26-24 1,-25 24-16,24 0 15,1-25 1,-25 25 0,25-25-16,-26 25 15,26 0 1,24-25 0,1 0-1,-1 0-15,-24 25 16,-1 0-1,1-24 1,0 24 0,-26 0-1,-24-25 1,50 25 0,0 0-1,-26-25 1,1 0-1,0 25 1,49-25 47,-49 25-48,0-24 1,25 24-1,-26 0 32,1 0 0,0-25-31,0 25-1,0 0 1,-25-25 15,24 25 16</inkml:trace>
  <inkml:trace contextRef="#ctx0" brushRef="#br0" timeOffset="-197416.34">21184 3721 0,'0'49'281,"-25"-24"-266,0 25 1,-25 24 0,26-24-16,-26-25 15,50 24 1,-50-24 0,50 0-1,-49 0 1,24-1-16,0-24 15,0 0 1,25 25 0,-49-25-1,24 25 1,0 0 0,0-25-16,-24 25 15,24-25 1,25 24-1,-25-24 1,-25 0-16,1 0 16,24 0-1,-25 25 1,1-25 0,24 25-1,0-25 1,-24 0-16,24 0 15,-74 50 1,49-50 0,0 0-1,-24 24 1,49-24-16,-24 25 16,24-25-1,-25 0 1,25 0 15,0 25 0,1 0 1,-1 0-17,-74-25 204,-1 0-203,-24 0-1,75 0 1,-1 0-1,-49 0 1,74 0 0,-24 0-16,-1 0 15,0 0 1,-74 0 0,75 0-1,24 0 1,-25 0-1,1 0 1,24 0 0,0 0-16,-25 0 15,26 0 17,-26 0-32,25 0 31,0 0-16,1 0 1,-51 24 0,26-24-1,24 0 1,-25 0 0,25 25 15,1-25-16,-1 0 1,0 0 109,25 25-109,-50 0 15,50 0 63,-24-25-79,-1 0 17,25 24-17,0-48 204,0-1-188,0 0 0,0 0-15,25 0 31,-25 1-16,24-1 0,-24 0-31,25 25 47,-25 25 250,0 0-281,-25-25-1,25 24 1,0 1 31,0 0-16,-24-25-15,24 25 31,0 0-16,0-1 250,0 1-234,24-25 172,1 0-204,0 0 1,0 0-16,0 0 31,-1 0 110,1 0-110</inkml:trace>
  <inkml:trace contextRef="#ctx0" brushRef="#br0" timeOffset="-195438.87">21184 4738 0,'0'124'125,"0"-75"-110,0 1 1,0 0-1,0-26-15,0 1 16</inkml:trace>
  <inkml:trace contextRef="#ctx0" brushRef="#br0" timeOffset="-194419.7">21208 4638 0</inkml:trace>
  <inkml:trace contextRef="#ctx0" brushRef="#br0" timeOffset="-191573.45">21332 4738 0,'0'24'78,"0"1"-47,0 0-31,0 0 16,25 25-1,0 24 1,-25-49 0,0 0-1,0-1 17,0-73 124,0 24-141,25-25 1,0 1 0,-25 24-1,0 0 1,24 25 0,-24-25 30,25 25-30,0 0 47,0 0-17,24 75 17,-24-26-63,-25-24 16,0 0-1,0 0 16,25-25 63,0 0-16,0 0-62,-25-50 0,49-24-1,-49 49-15,0 0 16,0 0-1,0 0 1,25 25 15,-25-24-31,0-26 47,0-24-31,0 24-1,0 25 1,0-24 0,0 24-1,0-25-15,-25 25 16,25 1 0,-25-1 15,1 25 16,-1 0 31,25 74 47,0 1-110,0-51 1,0 26-16,25 0 16,-1-1-1,1-24 1,0 0 0,-25 24-1,25-49 1,-25 25-16,49 0 31,-49 0-15,25 0 15,-25 0 0,25-1 0,0-24 16</inkml:trace>
  <inkml:trace contextRef="#ctx0" brushRef="#br0" timeOffset="-190417.32">21630 4663 0,'0'0'0,"74"-25"16,-49 25-1,25 0 1,-25 0-16,-1 0 31,1 0-31,0 0 63,0 0 15</inkml:trace>
  <inkml:trace contextRef="#ctx0" brushRef="#br0" timeOffset="-187704.38">22201 4415 0,'0'25'157,"0"74"-142,0-74 1,0 0-16,0 24 15,0-24 1,0 0 0,0 0-1,0 0 17,0-1-17,0 1 32,0 0 172,24-50-47,51-49-172,-50-1 15,-1 51 1,1-1 0,-25 0-1,25 25 32,-25-25 0,-50 25 219,50 25-251,-24-25 1,24 25-1,0 0 64,-25-25 14,25 24-30,0 1 15,0 0-62,25 0 15,24 0 0,-24-25 16</inkml:trace>
  <inkml:trace contextRef="#ctx0" brushRef="#br0" timeOffset="-186775.13">22721 4663 0,'100'0'94,"-51"0"-94,-24 0 47</inkml:trace>
  <inkml:trace contextRef="#ctx0" brushRef="#br0" timeOffset="-185715.91">22746 4465 0,'-25'0'31,"50"0"188,0 0-204,25 0 1,-26 0-1</inkml:trace>
  <inkml:trace contextRef="#ctx0" brushRef="#br0" timeOffset="-184051.13">23143 4291 0,'-25'0'172,"1"25"-156,24 0-1,-25-25 48,25 25 390,0-1-438,0 1 17,0 0 30</inkml:trace>
  <inkml:trace contextRef="#ctx0" brushRef="#br0" timeOffset="-182189.89">23366 4390 0,'-24'0'93,"24"25"-77,-25 0 0,25 25 15,0-26-16,0 1-15,0 0 16,-25 0 0,25 0-1,0-1 1,0 1-16,0 0 16,0 0-1,0 0 1,0-1-1,-25-24 17,25 25-17,-25 0 48,1-25-16,-1 0 31,0 0-63,25-25 204,0-24-188,25 49-15,-25-25 0,25 25-1,49-50 1,-49 50 15,-25-25-15,25 25-1,-1 0 17,1-24-17,0-1 17,25 25 77,-26 0-93</inkml:trace>
  <inkml:trace contextRef="#ctx0" brushRef="#br0" timeOffset="-180055.48">23490 4217 0,'25'49'141,"0"-49"-126,-25 25 1,25-25-1,-25 25-15,0 0 47,0 0-15,0 24-17,0-24 63,0 0 110</inkml:trace>
  <inkml:trace contextRef="#ctx0" brushRef="#br0" timeOffset="-178322.25">17562 5011 0,'25'0'140,"49"24"-124,1-24 0,-1 25-1,-24-25 1,-1 25 0,1-25-1,-25 0 16,0 0 16,-1 0-31,1 0 62</inkml:trace>
  <inkml:trace contextRef="#ctx0" brushRef="#br0" timeOffset="-176376.13">23714 4762 0,'24'0'172,"-24"25"-109,0 0-32,0 25-31,0-25 16,0-1-1,-24 51 1</inkml:trace>
  <inkml:trace contextRef="#ctx0" brushRef="#br0" timeOffset="-175386.1">23714 4614 0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2-22T04:49:52.367"/>
    </inkml:context>
    <inkml:brush xml:id="br0">
      <inkml:brushProperty name="width" value="0.05292" units="cm"/>
      <inkml:brushProperty name="height" value="0.05292" units="cm"/>
      <inkml:brushProperty name="color" value="#FF0000"/>
    </inkml:brush>
  </inkml:definitions>
  <inkml:trace contextRef="#ctx0" brushRef="#br0">7020 7640 0,'25'0'172,"0"0"-156,-1 0 0,26 0-16,25 0 15,-1 0 1,0 0-1,1 0 1,-1 0 0,1 0-16,-26 0 15,26 0 1,-51 0 0,51 0-1,-26 0 16</inkml:trace>
  <inkml:trace contextRef="#ctx0" brushRef="#br0" timeOffset="1489.5">7020 8682 0,'25'0'204,"0"0"-204,24 0 15,1 0 1,24 0-16,-24 0 15,0 0 1,-1 0 0,1 0-1,-25 0 1,49 0 0,-49 0-1,0 0-15,-1 0 16,1 0 31</inkml:trace>
  <inkml:trace contextRef="#ctx0" brushRef="#br0" timeOffset="5102.09">7070 10641 0,'24'0'141,"1"0"-125,0 0-16,0 0 15,49 0 16,100 0-31,-75 0 16,-24 0 0,24 0-1,-25 0-15,-24 0 16,-25 0 0,-1 0-1,-24-25 95</inkml:trace>
  <inkml:trace contextRef="#ctx0" brushRef="#br0" timeOffset="6715.37">6970 11534 0,'25'0'171,"0"0"-155,25 0 0,-26 0-1,26 0 1,0 0 0,-1 0-1,26 0-15,-26 0 16,-24 0-1,0 0 1,0 0 0,49 0-1,-49 0-15,0 0 16,0 0 78,-25-25-32</inkml:trace>
  <inkml:trace contextRef="#ctx0" brushRef="#br0" timeOffset="13513.2">6946 5804 0,'24'0'157,"1"0"-142,0 0-15,0 0 16,0 0-1,24 0 1,1 0 0,-25 0 15,0 0-15,-1 0-1,1 0 1,0 0-1,25 0 1,-1 0 0,-24 0-1,25 0 1,-26 0 0,1 0-1,0 0 63</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2-24T03:52:16.561"/>
    </inkml:context>
    <inkml:brush xml:id="br0">
      <inkml:brushProperty name="width" value="0.05292" units="cm"/>
      <inkml:brushProperty name="height" value="0.05292" units="cm"/>
      <inkml:brushProperty name="color" value="#FF0000"/>
    </inkml:brush>
  </inkml:definitions>
  <inkml:trace contextRef="#ctx0" brushRef="#br0">17140 2877 0,'0'-24'125,"50"-26"-109,49-74 0,25 25-1,-25-25 1,1 24-1,-51 26 1,51-75-16,-76 149 16,-73 0 218,24 0-218,0 0-16,-49 0 15,49 25 1,0-25 0,0 0-1,0 0 1,50 0 124,25 0-124,-25 0 0,24 0-1,-24 0 1,0 0 0,0 0-1,0 0 63,-1 25-31,-24 0-31,0-1-1,0 1 1,0 0 0,0 0-1,0 0 1,0-1 0</inkml:trace>
  <inkml:trace contextRef="#ctx0" brushRef="#br0" timeOffset="1449.43">17909 2009 0,'25'0'78,"0"-25"-62,0 25-1,24-49 1,-24 49-16,-25-25 16,25 25-1,-25-25 1,0 0 31,0 1-32,0-1 1,0 0 0,-25 0 77,0 25-61,-24 0-1,49 25-16,-25 0 1,0 0 0,25 24-1,0 50 1,0-49 0,0 0 15,0-26 16,0 1-16,25-25-15,49 25-16,-49-25 15,0 0 1,0 0-1,24 0 1,-24 0 15,-25-50-31</inkml:trace>
  <inkml:trace contextRef="#ctx0" brushRef="#br0" timeOffset="2136.99">18281 2034 0</inkml:trace>
  <inkml:trace contextRef="#ctx0" brushRef="#br0" timeOffset="4313.51">18381 1761 0,'-25'0'47,"0"0"-15,25 25-17,0 0 16,0 0 1,0-1-17,0 1 32,25-25-16,0 0-15,-1 0 0,1 0 31,-25-25 15,0 1-46,0-1-1,0 0 32,0 0-16,25 75 173,0-1-189,0-24 1,-1 99-1,1-99 1,0 25 0,-25-1-1,0-24 1,25 25-16,-25-26 16,0 1-1,0 0 16,0 0-15,0 0 0,0-1 15,-25-24 16,-25 0-32,26 0 17,-1 0-32,0 0 15,0 0 1,25-24 0,-25-1-1,25-50 1,0 51-1,0-26 1,0 0-16,0 1 16,0 24-1,25 0 1,25-24 0,-25 24 15,-1 25 266</inkml:trace>
  <inkml:trace contextRef="#ctx0" brushRef="#br0" timeOffset="4796.2">18653 1860 0</inkml:trace>
  <inkml:trace contextRef="#ctx0" brushRef="#br0" timeOffset="5924.18">18926 1339 0,'-24'0'78,"24"50"0,0 24-62,0 1-16,49 148 16,-24-173-1,-25-25 1,0-1 0,25-24-1</inkml:trace>
  <inkml:trace contextRef="#ctx0" brushRef="#br0" timeOffset="7659">19100 1364 0,'0'50'125,"0"-1"-110,0 1 1,0-25-16,0 24 16,0-24-1,0 0 1,25-50 109,0-24-109,-1 49-16,-24-25 15,0 0 1,25 25-1,0 0 1,0 0 31,0 0-47,-1 0 78,26 0-62,-50 25-1,25 0 17,-25-1-32,0 26 62,0-25-46,0 0-1,0 0 17,-50-25-17,50 24 1,-25-24-1,25 25 17,-24-25-1,-1 0 31</inkml:trace>
  <inkml:trace contextRef="#ctx0" brushRef="#br0" timeOffset="8904.12">19125 1389 0,'25'-50'94,"24"26"-78,-24 24-1,0 0 1,0 0-16,-25-25 31,24 25 0</inkml:trace>
  <inkml:trace contextRef="#ctx0" brushRef="#br0" timeOffset="10602.89">19621 1587 0,'0'25'234,"0"25"-203,0-25-15,0 24 0,0-24-1,0 0 1,0 0-1,0 24 1</inkml:trace>
  <inkml:trace contextRef="#ctx0" brushRef="#br0" timeOffset="12075.84">19720 1191 0,'50'49'109,"-26"26"-93,26-26-1,0 26 1,-50-26-1,25-24 1,-25 0 15</inkml:trace>
  <inkml:trace contextRef="#ctx0" brushRef="#br0" timeOffset="12831.08">19943 1215 0</inkml:trace>
  <inkml:trace contextRef="#ctx0" brushRef="#br0" timeOffset="14450.04">20067 1067 0,'25'0'141,"0"0"-125,-25 24-1,25 1 1,0 25-16,-25-25 15,24 24 1,-24-24 15,25-25-31,-25 25 78,0 0-46,25-1 186,-25 1-218,0 0 63,25-25-16,-25 25 0,25-25-16,-1 25-15,-24-1-1</inkml:trace>
  <inkml:trace contextRef="#ctx0" brushRef="#br0" timeOffset="17233.3">20563 1364 0,'0'25'266,"0"0"-251,0 0 16,0-1-15,0 1 0,0-149-1</inkml:trace>
  <inkml:trace contextRef="#ctx0" brushRef="#br0" timeOffset="31506.8">20563 744 0,'0'25'203,"0"0"-188,0 0 17,0-1-1,0 1-16,0 0 17</inkml:trace>
  <inkml:trace contextRef="#ctx0" brushRef="#br0" timeOffset="34095.71">20836 1364 0,'0'-49'93,"0"-75"-77,0 49 0,0 1-16,0-1 15,0 51 1,0-26 0,0 25-1,0 0 16,0 1 1,0-1-1,50 50 219,99 99-234,-100-50-1,26-49 1,-26 24-16,-24-24 15,-25 0 1,25-25 0,-25 25 15,25 0-15,0-1-1,-25 1-15,24-25 16,-24 25-1,0 0 48,0-50 140,-24-25-187,-1 26-1,0-1-15,25 0 16</inkml:trace>
  <inkml:trace contextRef="#ctx0" brushRef="#br0" timeOffset="35120.88">20911 1042 0,'25'0'203,"-1"-50"-187,26 50-1,-25-25 1</inkml:trace>
  <inkml:trace contextRef="#ctx0" brushRef="#br0" timeOffset="36066.03">21084 571 0,'0'-25'94,"25"25"-47,0 0 0,-25 25-16,0-1-16,0 1 32</inkml:trace>
  <inkml:trace contextRef="#ctx0" brushRef="#br0" timeOffset="37898.32">21630 1141 0,'25'0'204,"-25"25"-142,0 0-46,0-1-16,25 1 15,-25 0 1,0 0 0,0 0-1,0-1 16</inkml:trace>
  <inkml:trace contextRef="#ctx0" brushRef="#br0" timeOffset="55399.01">8136 2952 0,'50'0'157,"24"-25"-157,1 25 15,-1 0 1,25-25-1,50-24-15,25-26 16,-1 1 0,1-1-1,25 1 1,-26 24 0,-74 1-1,25-1-15,-49 0 16,-50 50-1,24-24 1,-24 24 0,-75-25 187,1 25-188,24 0 1,25-25 0,-50 25-1,26 0 17,-1-25-17,74 25 235,1 0-234,0 0-1,-1 0-15,26 0 16,-51 0 0,1 0-1,-25 25 142,0 0-95,0 24-46,0-24-1,-25 0-15,25 0 16,-24 0 0,-1 24-1,25-24 1,-25-25-1,25 25 1,-25-25 0,25 25 124,0-1-15</inkml:trace>
  <inkml:trace contextRef="#ctx0" brushRef="#br0" timeOffset="61807.6">10418 2084 0,'-24'0'156,"-1"0"-109,0 0-31,0 0 46,0 24-46,25 1-1,0 0-15,0 0 16,0 0 15,0-1 0,0 1-15,25-25 15,-25 25-15,25-25 0,25 0-1,-26 0 1,1 0 15,0 0-15,-25-25 46,25 0-46,-25-24-16,0 24 15,0 0 1,0 0 62,25 50 203,-25 0-234,24-25-47,1 0 32,0 25-1,25-25 0,-26 0-15,1 0-1,-25 25-15</inkml:trace>
  <inkml:trace contextRef="#ctx0" brushRef="#br0" timeOffset="63021.88">10741 1984 0,'0'0'0,"-25"0"46,50 0 95,24 0-125,-24 0-1,25 0 1,74-49 0,-99 24-16,-1 25 15,1-25 1,0 25 15</inkml:trace>
  <inkml:trace contextRef="#ctx0" brushRef="#br0" timeOffset="64547.68">10914 1786 0,'0'50'141,"0"-26"-125,0 1-1,0 0-15,0 0 16,0 0 31,0-1-16,25 1-15,-25 0 15,0 0-15,0 0 15,25-1 141,-25 1-157,0 0-15</inkml:trace>
  <inkml:trace contextRef="#ctx0" brushRef="#br0" timeOffset="66800.8">11162 1712 0,'0'0'0,"0"-25"0,0 0 31,25 25-16,-25-25 1,0 75 156,0-25-156,0-1-16,0 26 15,25-50 126,0 0-110,24-25 0,1 0-31,-25 25 32,0-24-17,0 24 16,-1 0 16,1 0-31,0 0 0,0 49 15,-25-24 16,0 0-16,0 0-15,0-1-1,0 1 16,0 0-15,-25-25 0,0 25 15,0-25-31,1 0 31,-1 0 422,0 0-375,0 0-62,25 25 47</inkml:trace>
  <inkml:trace contextRef="#ctx0" brushRef="#br0" timeOffset="67584.62">11187 1687 0,'0'-25'47,"50"0"-31,-1 0-16,1 25 15,0-25 1,-1 1-16,-24 24 31</inkml:trace>
  <inkml:trace contextRef="#ctx0" brushRef="#br0" timeOffset="68215.03">11634 1513 0</inkml:trace>
  <inkml:trace contextRef="#ctx0" brushRef="#br0" timeOffset="69425.92">11807 1339 0,'25'25'140,"25"50"-140,-50-26 16,25 26 0,-1-51-1,-24 26 1,50 25 0,-25-51-1,-25 1 1,0 25-16,25-50 15,-25 25 1,0-1 0,24-24-1</inkml:trace>
  <inkml:trace contextRef="#ctx0" brushRef="#br0" timeOffset="70800.92">12328 794 0,'0'74'94,"0"-24"-79,0-1-15,0 1 16,0 24-1,0 1 1,-25-26 0,25 26-1,0-26-15,0 1 16,0-25 0,0 0-1,0 24 1,0 26-1,0-51-15,0 1 16,0 0 0,0 0-1,0 0 1,0 0 0,0 24 15,0 26-16,0-51 1,0 1 0,-24-25 31,24 25 46</inkml:trace>
  <inkml:trace contextRef="#ctx0" brushRef="#br0" timeOffset="74131.52">12626 1538 0,'0'-50'125,"0"25"-109,0 1-1,0-26 1,0 25 0,0 0-1,0 1 1,0-1 0,0 0-16,0 0 31,0-49-31,0 49 15,0 0 17,-25 25 124,25-25-140,-25 25 46,1 0 79,-1 0-110,25 25 16,0 0-47,0 0 31,0 0-15,0-1 15,0 1-15,0 0-1,0 0 16,49 0-15,-49-1-16,25 1 31,-25 0-15,25 0 0,0-25 15,0 25-16,-1-25 17,1 0 15,0 0-32,0 0 16,0 0 1,-1 0 15,-24-25-32,25 25 16,-25-25 1,0 0 15,0 0-32,0 1 110,-25 24-94,25-25 32,-24 25-16,-1 0 0,0 0-16,0 0-15,0 0 15,1 0 78,-1 25-78,0-25 1</inkml:trace>
  <inkml:trace contextRef="#ctx0" brushRef="#br0" timeOffset="76094.5">13196 1265 0</inkml:trace>
  <inkml:trace contextRef="#ctx0" brushRef="#br0" timeOffset="80642.6">10418 2679 0,'25'0'93,"0"0"-77,0 0 0,0-25-1,24 25 1,-49-25 0,25 25-16,25 0 15,-26-25 1,1 25-1,50-24 1,-1-1 0,-49 25-1,24-25 1,51-25 0,-51 26-16,-24 24 15,0-25 1,24 25-1,-24-25 1,25 0 0,-25 25-16,-1-49 15,26 24 1,0 0 0,-25 0-1,49 0 1,0-24-1,-49 24-15,25 0 16,-25 0 0,-1 25-1,26-24-15,0-26 16,-1 50 0,-24-50-1,49 50-15,-49-24 16,0-1-1,25 25 1,-1 0 0,-49-25-1,25 0 1,0 25 0,0 0-1,-1-25 1,1 25 15,0-24-31,0 24 16,0 0-1,-1 0 1,1-25-16,0 0 16,0 25-1,0 0 1,-1-25-1,1 0 1,25 25-16,-25-24 31,0 24-15,-1 0 0,-24-25-1,25 25 1,25-25 15,-25 0-31,-1 25 16,1 0-1,25-25 1,-25 0 0,-1 25-1,100-49 1,-99 24-1,0 25-15,0 0 16,24-25 0,-49 0-1,50 25 1,-50-24 0,25 24-1,0 0-15,-1-25 16,1 25-1,-25-25 1,25 25 15,0-25-15,0 25-16,-1 0 31,1-25-15</inkml:trace>
  <inkml:trace contextRef="#ctx0" brushRef="#br0" timeOffset="83927.15">11634 1513 0,'0'-25'250,"0"50"47,0 0-203,0 0 125,-25-25-157,25-25 235,25 25 78</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2-24T03:55:50.082"/>
    </inkml:context>
    <inkml:brush xml:id="br0">
      <inkml:brushProperty name="width" value="0.05292" units="cm"/>
      <inkml:brushProperty name="height" value="0.05292" units="cm"/>
      <inkml:brushProperty name="color" value="#FF0000"/>
    </inkml:brush>
  </inkml:definitions>
  <inkml:trace contextRef="#ctx0" brushRef="#br0">1117 12923 0,'24'0'156,"100"0"-141,-74 0-15,0 0 16,-26 0 0,1 0-1,0 0 1,25 0 109,-26 0-94,1 0-15</inkml:trace>
  <inkml:trace contextRef="#ctx0" brushRef="#br0" timeOffset="792.57">1290 12774 0</inkml:trace>
  <inkml:trace contextRef="#ctx0" brushRef="#br0" timeOffset="1632.87">1290 13196 0</inkml:trace>
  <inkml:trace contextRef="#ctx0" brushRef="#br0" timeOffset="23443.16">2158 14585 0,'25'0'125,"0"0"-94,-50 0 156,0 0-171,-148 75 0,98-26-1,1 1 1,-1-1-1,26 1-15,-1 0 16,25-1 0,1 1-1,24-25 1,0 24 0,0 1-16,0 24 15,0-24 1,0 24-1,0 1 1,0-26-16,24 100 16,1-99-1,-25-25 1,25-1 15,-50-24 219,0 0-250,1-24 16,-26 24-1,25-25 1,0 25 15,25-25-15,-24 0 125,24 0-126,-25 25 1,25-24-16,49 24 203,-24 24-187,0 1-1,0 0 16,-25 0-15,0 0 0,25-25-1,-25 24 1,0 1 0,24-25-1,1 0 313,-25-49-312,25 24 0,-25 0-1,25 0-15,-25 0 31,0 1 1,25-1-17,-25 0 126</inkml:trace>
  <inkml:trace contextRef="#ctx0" brushRef="#br0" timeOffset="26754.01">993 16272 0,'24'0'125,"1"0"-94,0 0-15,-25 25-1,0-1 48,0 1-32,0 0-15,0 50-1,0-51 16,0-48 423,0-1-408,0 0-46,0-25 63,0 25-32,0 1 79,25 24-64,0 0 33,-1 0-17,-24-25-15,25 25-31,0 0 62,-25 25 453,0-1-344</inkml:trace>
  <inkml:trace contextRef="#ctx0" brushRef="#br0" timeOffset="29132.78">1315 16321 0,'0'25'94,"0"0"-78,25-25-1,24 0 1,-24 0 0,0-25-1,0 25 17,-25-25 14,0 1-14,0-26-1,25 50-31,-25-25 16,0 0 15,-25 25 234,0 0-249,0 0 47,0 0-32,25 25-16,-24-25 48,24 25-47,0 0-1,-25 0 1,25-1 46,0 1-15,0 0-31,0 0-16,0 0 62,0 0-30,0-1-1,25-24-16,-1 0 17,1 0-17,0 0 17,0 25-17,0-25 16,-1 0 63,1 0-94,0 0 16</inkml:trace>
  <inkml:trace contextRef="#ctx0" brushRef="#br0" timeOffset="31930.28">1637 16173 0,'0'24'78,"0"1"-63,25 0 1,-25 0 0,0 0 15,0-1 16,25-24-32,-25 25-15,0 0 16,0 0 46,0-75 173,0 25-220,0-24 1,0 24 0,0 0 31,0 0-16,25 1-16,-25-1 32,25 25 0,-1 0 94,1 0-110,-25 25-15,25-1-1,-25 1 1,0 0 15,0 25-15,25-26 15,-25 1 0,0 0-15,0-99 265,0 49-265,0 0-1,25 0 1,-25 0 15,49 25 79,-49-24-95,25 24 1,0 0 62,0 0-31,0 24-16,-25 1 0,0 0-15,0 0 15,0 0 32,0-1-32,0 1 0,24-25 63,-24 25-94,25-25 16</inkml:trace>
  <inkml:trace contextRef="#ctx0" brushRef="#br0" timeOffset="34323.75">2282 16197 0,'-24'0'203,"-1"0"-140,0 0-48,25 25 17,-25-25-17,25 25 16,0 0-15,-25-25-16,25 25 31,0-1 16,0 1 0,0 0-31,0 25-1,0-25 1,25-25 0,0 0-1,0 0 63,24-25-46,-49 0-1,25 0-16,-25-25 1,0 26 0,0-1 15,0 0 0,0-25 0,0-24-15,0 49 15,0 50 172,0 0-187,0 0 0,0-1-1,0 1 1,25 25-16,-25-25 31,25-25 0,-25 24-15,0 1 15,25-25-15,-1 25 15,1 0-15,0-25 31,0 0-16,0 0 16</inkml:trace>
  <inkml:trace contextRef="#ctx0" brushRef="#br0" timeOffset="35412.92">2555 16148 0,'0'25'187,"0"-1"-171,25 26-16,-25-25 15,0 0 1,25 24 0,-25-24 15</inkml:trace>
  <inkml:trace contextRef="#ctx0" brushRef="#br0" timeOffset="36319.25">2530 16024 0</inkml:trace>
  <inkml:trace contextRef="#ctx0" brushRef="#br0" timeOffset="39396.07">2654 16123 0,'25'0'109,"-25"25"-62,25-25-31,-25 25-16,0-1 78,25 1-63,-25 0 17,0 0-17,0 0 16,0-1 32,0-48 437,0-26-469,0 25 0,0 0 16,25 25 16,-1 0 109,1 0-141,0 0 16,0 0 0,0 0 62,-25 25-78,0 0 16,0 0-47,24-25 31,-24 25-15,0-1 78</inkml:trace>
  <inkml:trace contextRef="#ctx0" brushRef="#br0" timeOffset="50869.27">3225 16173 0,'-25'0'172,"0"24"-140,1-24-1,24 25 16,-25-25-32,0 0 17,25 25-17,0 0 16,0 0-15,0-1 31,0 1-31,0 0 30,0 0 17,25-25 15,0 0-47,-1 0 32,1 0-48,-25-25 1,25 25 0,-25-25-16,0 0 47,25 25-16,-25-24-16,0-1 1,0 0 0,0 0 15,0-24-15,0 24-1,0-25 16,0 25-15,0 1 0,0-1-1,-25 0 1,0 25 0,25-25 30,-25 25 1,25-25-31,-24 25 46,-1 0 63,25 25 79,0 0-189,0 0 16,0 0-15,0-1 0,25 1-16,-25 0 31,0 0-15,24-25 46,-24 25-31,0-1 47,25-24-78,-25 25 32,25-25-17,-25 25 1,25-25 15,-25 25-15,25-25-1,-25 25 17,49-25 15,-24 0 406,0 0-438,-25 24 1,25-24 0,-1 0 15,1 0-16,0 0 1,0 0 15,0 0-15,-1 0 46,1 0-46,0 0 93,-25-24-62,0-1-31,0 0-16,0 0 62,0 0-15,0 1-15,0-1 61,-25 25 126,0 0-188,1 0 79,24 25 15,-25-25-110,25 24 17,-25-24-17,0 0 16,25 25 1,0 0 30,0 0-46,0 0-1,0-1 1,0 1 0,0 0-1,25 0 17,0-25-32,-25 25 15,49 0 1,-24-25-1,0 0 1,0 24 0,0-24 31,-1 0-16,1 0-16,0 0 1,0 0 0,0 0-1,-1 0-15,-24-24 16,0-1 15,25 25-31,-25-25 31,25-25 1,-25 25-1,0 1-31,0-26 31,25 50-15,-25-25 15,-50-49 235,1 49-251,24 0 1,0 25 0,25 25 327,0 0-311,0 0 14,25-25 1,-25 24-31,25-24 15,-1 0 0,1 0-15,0 0 0,0 0-1,0 0 32,-1 0 0,1 0 172,-25-24 1562,25 24-1718,0 0-32,0 0 0,-25-25 16,25 25-31,-1 0 780,-24-25-639,0 50 374,0 0-515,0-1 30,0 1 1,0 0 16,0 0-16,0 0 0,0-1-16,0 1 47,0 0 0,0 0 16,0 0 15,25-25-46,0 25-16,0-25-32,0 0 16,-1 0-15,1 0 0,-25 24-1,25-24 63</inkml:trace>
  <inkml:trace contextRef="#ctx0" brushRef="#br0" timeOffset="134675.79">13866 13395 0,'50'0'360,"-25"0"-345,24 0 1,1 0-1,-1-25-15,-24 25 16,0 0 0,0 0-1,-25-25 1</inkml:trace>
  <inkml:trace contextRef="#ctx0" brushRef="#br0" timeOffset="136838.93">14982 13345 0,'25'0'172,"50"0"-156,-26 0-1,26-25-15,-26 25 16,-24 0 0,0 0-1,0 0-15</inkml:trace>
  <inkml:trace contextRef="#ctx0" brushRef="#br0" timeOffset="161664.15">13941 14982 0,'49'0'188,"-24"0"-173,25 0-15,-26 0 16,1 0 0,0 0-1,0 0 1,0 0 0,-1 0-16,1 0 15,0 0 1,25 0-16,-26 0 31,26 0-15,-25 0 15,0 0-31,-1 0 16,1 0 15,0 0-31,0 0 15,0 0 1,24 0 0,1 0-1,-25 0 17,0 0-17,24 0 1,-24 0-1,0 0 1,0 0 0,24 0-16,-24 0 15,25 0 1,-1 0 0,1 0-16,-1 0 15,1 0 1,-25 0-1,24 0 1,-24 0-16,25 0 31,-50 25-15,25-25 0,24 0-16,1 0 31,-25 0-31,24 0 15,-24 0 1,0 0 0,0 0-1</inkml:trace>
  <inkml:trace contextRef="#ctx0" brushRef="#br0" timeOffset="164721.97">18480 15007 0,'49'0'235,"-24"0"-220,25 0-15,-25 0 16,-1 0 0,1 0-1,0 0 1,0 0-1,0 0 1,-1 0 0,1 0-1,0 0 1,0 0 0,0 0-1,0 0 1,24 0-16,-24 0 15,25 0 17,-26 0-17,1 0 1,0 0 0,0 0 15,0 0-31,-1 0 15,1 0 1,0 0 15</inkml:trace>
  <inkml:trace contextRef="#ctx0" brushRef="#br0" timeOffset="168623.7">14015 13444 0,'25'0'234,"0"0"220,-1 0-423,1 0-16,25 0-15,-25 0 16,-1 25 0,1-25-1,0 25-15,0-25 16,0 0 0,-1 0-1,1 0 1,0 0-1,0 0 1,0 0 0,-1 25-1,1-25 1,0 0-16,0 24 16,0-24-1,24 0 1,-24 0 15,0 25-15,0-25-16,24 0 15,-24 0 17,25 0-32,-25 25 15,24-25 1,1 25-1,24-25-15,1 0 16,-26 25 0,26-25-1,-1 0 1,-24 24-16,-1 1 16,1-25-1,24 0 1,-24 0-1,-25 25 1,-1-25-16,26 25 16,-25-25-1,25 0 1,-26 0 0,26 0-1,-25 0 1,0 0-16,-1 0 15,1 0 1,-25 25-16,25-25 16</inkml:trace>
  <inkml:trace contextRef="#ctx0" brushRef="#br0" timeOffset="171022.68">15255 13320 0,'0'50'156,"25"-50"-156,25 49 16,-1-24-1,-24 0 1,0-25 0,0 25-1,-1 0 1,1-25 31,-25 24-32,25-24 1,0 0 0,-25 25-1,25-25 1,-1 0 62,-24 25-78,25-25 16,0 25-1,0-25 32,-25 25-47,50-25 16,-50 24-1,24-24 17,-24 25-17,25-25 1,-25 25 31,50-25 93,-25 25-124,-1-25 15</inkml:trace>
  <inkml:trace contextRef="#ctx0" brushRef="#br0" timeOffset="172285.37">16074 13593 0,'0'50'78,"25"-26"-63,-25 1 1,24 25 0,-24-1-1,25-24-15,-25 0 16,0 0 15</inkml:trace>
  <inkml:trace contextRef="#ctx0" brushRef="#br0" timeOffset="173484.02">16024 13469 0</inkml:trace>
  <inkml:trace contextRef="#ctx0" brushRef="#br0" timeOffset="177212.66">16223 13568 0,'24'0'125,"1"0"-110,-25 25 1,50 0-1,-50 24-15,25-24 16,-1-25 0,-24 25-1,0 0 1,25 0 0,-25 24 15,0-24 0,0 0 32,0-75 140,0 1-188,0 24 17,0 0-17,0 0 16,0 0 16,0 1-31,0-1 0,0 0 15,25 25-16,0 0 48,0 0-32,-1 0 0,1 0 32,-25 25-16,25-25-32,-25 25 1,0-1-16,25 1 31,-25 0-15,0 0 15,25-25 16,-25 25-31,0-1-1,24-24 17,1 0 14,0 0-14,0 0-17,-25-24 17,0-1-17,25 25 1,-25-25-1,0 0 17,0 0-32,0-24 15,0-1 1,0 25 0,0 1-1,0-1 1,0 0-1,0-25 1,0 26 31,0-1-31,0 0-1,0 0 1,-25 25-1,25-25 1,0 1 31,0-1-31,-25 25-1,25-25 16,-25 25-15,0 0 125,1 0-110,24 25 16,0 0-32,0-1 1,0 1 0,0 0-1,0 0 1,0 24 15,0-24 0,24-25-31,-24 25 16,25 0 0,-25 0-16,25-25 15,-25 24 1,25-24 0,-25 25-1,25 25 1,0-50-1,-25 25 17,24-25-17,-24 24 1,25 1 0,0-25-1,-25 25 1,25-25-1,-25 25 32,25-25-47,-25 25 16,49-1 0,-49 1 62</inkml:trace>
  <inkml:trace contextRef="#ctx0" brushRef="#br0" timeOffset="178517.15">16520 13419 0,'25'0'172,"25"-24"-172,24-1 16,-24 25-1,-25 0 1,-1 0 0,1 0-1,0 0 79</inkml:trace>
  <inkml:trace contextRef="#ctx0" brushRef="#br0" timeOffset="180250.21">17066 13494 0,'0'0'0,"25"0"219,99-75-204,-75 51 1,51-26-1,-51 25 1,26 0 0,-26 1-1,-24 24-15,49-25 16,-49 0 0,0 0-1,25 25-15,-25 0 16,-1-25-1,26 25-15,24-25 16,-49 25 0,25 0-1,-1-24 1,-24 24 0,0-25 140</inkml:trace>
  <inkml:trace contextRef="#ctx0" brushRef="#br0" timeOffset="181923.37">17190 13643 0,'25'-25'125,"24"-25"-110,100 1 1,-74 24-1,-26 0 1,26 0-16,-26 25 16,1-25-1,0 1 1,-26-1 0,26 25-1,0-25 1,-50 0-16,49 25 15,-24 0 1,25-49 0,-26 49-1,1 0 1,-25-25 0,25 25-16,0 0 15,-25-25 1,25 25-1,-1-25 17,26 25-17,-25-25 1,49 0 0,-24 25-1,-25-24 1,-1 24-1,1 0 1</inkml:trace>
  <inkml:trace contextRef="#ctx0" brushRef="#br0" timeOffset="184038.93">17810 13022 0,'25'0'0,"25"0"15,24-24 1,-24 24 0,24 0-1,-24 0-15,-1 0 16,-24 0-1,25 0 1,-26 0 15,1 0 1,0 0-32,0 0 31,0 0-16,-25 24 32,0 26 172,0-25-203,0 0-1,-25 49-15,-25 1 16,25-26 0,-24 50-1,49-74 1,-25-25-16,-25-74 281,1-1-265,-75-98-1,124 123 1,-25 25 78,0 0 15,0 1-109,1 24 31</inkml:trace>
  <inkml:trace contextRef="#ctx0" brushRef="#br0" timeOffset="186270.36">18579 13370 0,'25'0'141,"24"-25"-126,26 25 1,-26-25 0,1 25-16,25 0 15,-26 0 1,-24 0 0,0 0-16,0 0 15,-1 0 16,1 0-15,0 0 15,0 0-15,0 0 15,-1 0-15</inkml:trace>
  <inkml:trace contextRef="#ctx0" brushRef="#br0" timeOffset="187995.71">18926 13618 0,'0'25'235,"0"-1"-220,0 26 63,25-25-46,-25 0 46,0-1-31</inkml:trace>
  <inkml:trace contextRef="#ctx0" brushRef="#br0" timeOffset="188760.24">18951 13494 0</inkml:trace>
  <inkml:trace contextRef="#ctx0" brushRef="#br0" timeOffset="192656.02">19100 13543 0,'25'50'78,"0"-50"-63,-25 25-15,0 0 16,24-1 31,-24 1-16,0 0 32,0-99 265,0 49-313,0 0 17,0 0 61,25 25-77,-25-25 0,25 25 46,0 0-46,0 0 46,-1 0-15,1 0 0,-25 25-47,0 0 78,0 0-47,0 0 1,0-1-32,25 1 15,-25 0 17,0 0-17,25-25 63,0 0-15,-1 0-48,1 0 17,0 0-17,0-25 1,-25 0 31,25 25-32,-25-25 1,0 1 15,0-1-15,0 0 0,24 0-1,-24 0-15,0 1 31,0-1 1,0-25 15,0-24-32,0 49 1,0 0-1,-24 25 142,-1 0 30,0 25-77,25 0-79,0 0 0,0-1-15,0 1 31,0 0-1,0 0-30,0 0 0,0-1 15,25-24-31,0 0 62,-25 25-46,24 0 15,-24 0-15,25-25 15,-25 25 0,25-25-31,0 0 16,-25 24 0,25-24-1,-1 0 32,1 0 31,0 0-62</inkml:trace>
  <inkml:trace contextRef="#ctx0" brushRef="#br0" timeOffset="194173.75">19398 13494 0,'0'-25'141,"49"25"-110,-24 0-15,49 0-16,-24 0 15,-25 0 1,0 0-1,-1 0 1</inkml:trace>
  <inkml:trace contextRef="#ctx0" brushRef="#br0" timeOffset="196040.68">18926 13519 0</inkml:trace>
  <inkml:trace contextRef="#ctx0" brushRef="#br0" timeOffset="-150813.93">13841 17611 0,'-24'0'141,"24"25"-48,24-25-77,26 25 0,0 0-1,-1 0 1,-24-25-16,25 0 16,-26 0-1,1 0 1,25 0-1,-1 0 1,100 0 0,-99 0-1,-1 0 1,-24 0-16,25 0 16,-25 0-1,0 0 1,24 0-1,1 0 1,-1 0 0,125 0-1,-100 0-15,-24 0 32,-25 0-32,49 0 15,-49 0 1,25 0-1,-1 0-15,-24 0 16,25 0 0,-26 24-1,1 1 1,0-25 15,-25 25 0,0 0 1,0 0 30,0-1-31,-25-24 79,25-24-1,0-1-109,0 0 47,0 0-31,0 0 15,0 1 16,25 24-32,0 0 17,-25-25-32,25 0 15,-1 25 1,1 0 31,0-25-32,0 25-15,0 0 32,-1 0-1,1 0 16,0 0-32,0 0 17,0 0-1,0 0 0,-1 0-31,26 0 16,-25 25-1,0-25 1,24 25-16,-24-25 16,25 0 15,-26 0-15,1 0-1,0 0 1,25 0-1,-26 0-15,1 0 16,0 0 0,0 0-1,0 0 1,-1 0-16,1 0 47,0 0-16,0 0 0,0-25 1,-25 0-1,24 25-16,-24-25-15,0 1 32,25-1-1,0 0 47,-25 0-62</inkml:trace>
  <inkml:trace contextRef="#ctx0" brushRef="#br0" timeOffset="-144529.36">14982 18107 0,'0'25'94,"25"25"-79,25-1 1,-25 26-16,24-26 16,-24 1-1,25 49 1,-50-49-16,24-25 15,1 0 1,-25-1 0,0 1-1,0 0-15,0 25 16,0-26 0,0 1-1,0 0 16,-49-25 79,24 0-95,0 0 1,25-25 109,0 0-125,0 1 16,0-1-1,0 0 1,0 0-16,25 0 31,-25 1-15,49-1-1,-24 25 17,-25-25-17,0 0 1,25 0 0,-25 0-1,25 1 1,-25-1-1,0 0 17,25-25-32,-25 26 31,0-1-15,0 0 15,0 0 0,0 0-31,0 1 16,0-1 46,0 0 48,0 0 202,0 0-78,-25 25-218,0 0 156,0 0-110,25 25 407,0 0-453,0 0 31,0 0-32,25-1 48,0 1-48,-25 0 32,0 0 16,25-25-63,-25 25 15,24-25 17,-24 24-17,25-24 32,-25 25-47,25-25 16,0 25 15,0-25-15,-1 0-16,1 0 31,0 0 0,-25-25 94,0 0-94,0 1 32,0-1-47,0 0-1,0 0 110,0 50 141,0 0-235,0 0-15,0-1 31,25-24-1,0 0 1,-1 0 16,1 0-16,0 0 15,0 0-46,-25-24 62,0-1-16,0 0-46,-25 25 15,0 0 110,0 0-79,1 0-30,-1 0 30</inkml:trace>
  <inkml:trace contextRef="#ctx0" brushRef="#br0" timeOffset="-139588.35">15826 18231 0,'-25'0'171,"0"0"-155,0 0 47,25 25 62,0 0-79,0 0 64,0 0-63,25-25 0,0 24-32,0-24 79,0 0-47,-25-24-16,24-1 0,-24 0 47,0 0-62,0 0 78,25 25 375,-25 25-360,0 0-31,25-25-78,0 0 78,-25 25-62,25-25 46,-1 0-30,1 0 46,0 0 0,0-25-31,-25 0-16,25 25-15,-25-25-1,0 1 16,0-1 1,0 0-17,0 0 1,0 0 0,0 1-1,0-1 1,0 0-1,-25 25 1,25-50 0,-25 50-1,25-24 63,-50 24-15,50-25-63,0 0 16,-24 25-1,-1 0 110,25 25 188,0 24-282,0-24 16,25-25-32,-1 25 17,1 0-17,-25 0 1,25-25-16,-25 24 16,25-24 46,0 50-15,-1-50-47,1 25 31,0-25 47,-25 25-78,25-25 16,0 24 15,-25 1 16,24-25-31</inkml:trace>
  <inkml:trace contextRef="#ctx0" brushRef="#br0" timeOffset="-137864.22">15925 18107 0,'0'-24'234,"25"24"-203,0-25-15,-1 25-16,1 0 15,-25-25 1,25 25 0,0 0 15,-25-25-15,25 0 15,-1 25-16,-24-24 17,25 24-1</inkml:trace>
  <inkml:trace contextRef="#ctx0" brushRef="#br0" timeOffset="-128715.63">18430 17537 0,'25'0'47,"0"0"-32,24 0 1,-24 0-1,0 0 1,25 0 0,-26 0-1,26 0-15,24 0 16,-49 0 0,25 0-1,0 0 1,-1 0-1,-24 0 1,0 0 0,0 0-1,24 0 1,1 0-16,-25 0 16,24 0-1,-24 25 1,49-25-1,-24 0 1,74 0 0,-99 25-1,0-25-15,-1 24 16,76-24 187,-26 0-187,0 0-1,26 0 1,24 0 0,-25 0-16,-25 0 15,26 0 1,-26 0-16,0 0 15,26 0 1,-1 0 0,0 0-16,0 0 15,-49 0 1,24 0 0,1 0-1,-26 0-15,26 0 16,-26 0-1,1 0 1,0 0 0,-1 0-16,1 0 15,-1 0 1,1 0 0,24 0-1,-49 0-15,0 0 16,0 0-1,0 0 1,-1 0-16</inkml:trace>
  <inkml:trace contextRef="#ctx0" brushRef="#br0" timeOffset="-123862.42">19497 17537 0,'0'25'93,"-75"124"-77,26-100 0,-50 1-1,24-1-15,1 1 16,-1-25-1,1 24 1,0-24 0,49-25-16,-50 25 15,26 25 1,-51-50 0,26 24-1,0 1 1,-26 0-1,26 0 1,-25-25-16,-75 0 16,125 0-1,-1 0 1,0 0 0,26 0-1,-1 0-15,-25 0 16,25 0-1,-24 0-15,-1 0 16,0 0 0,-24 0-1,24 0 1,-24 0 0,24 0-16,-24 0 15,0 0 1,-1 0-1,26 0-15,-1 0 16,25 0 0,0 0-1,1 0-15,-1 0 16,0 0 31,-25 0-32,26 0 1,-1 0 0,0 0-16,0 0 15,0 0 1,-24 0 0,24 0-1,25-25 1,-25 25 46,0 0-62,0 0 32,1 0 296,-26 0-313,25 0 17,0 0 77,25-25-93,-24 25-1,48 0 204,1 0-188,0 25 0,0-25 1,0 0-17,-25 25 1,24-25 46,-24 25-46,25-25 15,-25 24 32,25-24-32,-25 25-15,25-25-1,0 25 63,0-25-46,-25 25-17,24-25 17,-24 25 77,-24-25 16,-1 0-125,0 0 16,25-25-1,-25 25 1,0 0-16,25-25 15,-25 25 1,1-25 0,-26 0-1,25 25 1,0 0-16,25-24 16,-24 24 46,24-25 251,0 0-142,0 0-139,-25 25-1,50 0 375,49-49-406,-24 49 16,-26 0-1,26 0 1,0 0 0,-25 0-16,-1 0 31,1 0-15,0 0 15,-25-25-16,25 25 17,0 0 15,-1 0 15</inkml:trace>
  <inkml:trace contextRef="#ctx0" brushRef="#br0" timeOffset="-77173.53">14362 17835 0,'-74'49'141,"-149"224"-125,123-149-1,26-25 1,24-49-1,26-25-15,-1-25 16</inkml:trace>
  <inkml:trace contextRef="#ctx0" brushRef="#br0" timeOffset="-76137.5">14461 17884 0,'0'25'31,"-24"25"-15,-26-1-1,0 50 1,-49-24-16,25 24 15,24-74 1,25 24 0,1-24-1,-1-25 1,25 25-16</inkml:trace>
  <inkml:trace contextRef="#ctx0" brushRef="#br0" timeOffset="-74432.66">13320 18653 0,'0'25'156,"0"25"-140,25-50 140,0 0-156,0 0 31,0 0 1,-1 24 46,-24 1-31,0 0-1,0 0-30,0 0 31,-24-25-31,24 24-1,-25-24 1,0 0-1</inkml:trace>
  <inkml:trace contextRef="#ctx0" brushRef="#br0" timeOffset="-72896.66">13345 18604 0,'25'0'109,"0"0"-78,0 0 63,-1 0-63,1 0 32</inkml:trace>
  <inkml:trace contextRef="#ctx0" brushRef="#br0" timeOffset="-71791.54">13643 18653 0</inkml:trace>
  <inkml:trace contextRef="#ctx0" brushRef="#br0" timeOffset="-69496.51">13841 18628 0,'-24'25'93,"24"0"-30,0 0-16,0 0-32,0-1 48,24-24 15,-24 25-62,25 0 15,0-25 0,0 25 0,0-25 1,-1 0-1,1 0 0,0 0 0,0 0 1,-25-25-17,0 0 17,0 0 30,0-24-46,-25 49 187,0 0-156,0-25-32,1 25 63,-1 0-62,0 0 0,0 0 31</inkml:trace>
  <inkml:trace contextRef="#ctx0" brushRef="#br0" timeOffset="-65428.13">14263 18678 0,'25'0'188,"74"0"-173,-49-25 1,-26 0 0,26 1-1,-25 24-15,0 0 16,24-25-1,-24 25 1,0-25 0,0 25-1,0-25 1,24 25 0,1-25-1,-25 0 16,-1 25-15,1 0 15,0-24 63,0 24-78,0 0-1,-1 0 17,-48-25 202,24 0-218,-25 25-16,0-25 31,0 25 63,0 0-79,1 0 16,-1 0 32,0 0-63,75 0 219,-26 0-188,26 0 0,-25 0 110,0 0-16,-1 0-63,-24 25 157,0 0 47,0 0-251,0-1 17,-24-24-1,24 25 0,0 0 0,-25-25 1,0 25-17,25 0 63,-25-25-46,25 25-17,0-1 48</inkml:trace>
  <inkml:trace contextRef="#ctx0" brushRef="#br0" timeOffset="-61812.1">17240 17537 0,'148'0'156,"-98"0"-140,24 0-1,1 0 1,-1 0 0,26 0-1,-26 0-15,-24 0 16,-26 0 0,1 0-1,0 0-15,0 0 16,0 0 46</inkml:trace>
  <inkml:trace contextRef="#ctx0" brushRef="#br0" timeOffset="-60360.09">17388 17785 0,'0'50'157,"0"-26"-142,0 1 1,0 25-1,0-25 142</inkml:trace>
  <inkml:trace contextRef="#ctx0" brushRef="#br0" timeOffset="-59427.66">17388 17686 0</inkml:trace>
  <inkml:trace contextRef="#ctx0" brushRef="#br0" timeOffset="-55579.12">17537 17810 0,'0'25'94,"0"-1"-78,0 1-1,0 0 1,25 0-1,-25 0 48,0-75 281,0 25-329,0 0 17,25 25-1,-25-24-16,0-1 1,25 25 0,-25-25 15,24 25-15,1 0 15,0 0 47,-25 25-47,0 0 0,0-1 1,0 1 15,0 0-32,0 0 16,25-25 94,-25 25-125,25-25 79,0 0-64,-1 0 16,1 0 1,-25-50-17,25 25 17,0-24-17,-25-1 16,0 25-15,0-24-16,0 24 16,25 25 15,-25-25-15,0 0 46,0 0-62,0 1 47,-25 24 219,25 24-235,0 1 0,0 0 0,0 0-15,0 0 0,0-1 15,0 1 31,0 0-30,0 0-17,0 0 16,0-1 32,25-24-32,-1 25-15,-24 0-1,25-25 64,-25 25-48,25-25 31,0 25 1</inkml:trace>
  <inkml:trace contextRef="#ctx0" brushRef="#br0" timeOffset="-54013.14">17736 17735 0,'25'0'172,"-1"0"-172,51-24 15,-50 24 16,-1 0-15,1 0 78,0 0 46,0 0-93</inkml:trace>
  <inkml:trace contextRef="#ctx0" brushRef="#br0" timeOffset="-43877.12">13891 8483 0,'50'0'203,"98"0"-187,-73 0 0,-26 0-1,-24 0-15,25 0 16,-1 0-1,26 0 1,-1 0 0,-49 0-1,25 0-15,-25 0 16,24 0 0,1 0-1,-25 0-15,-1 0 16,26 0-1,-25 0 1,0 0-16,-1 0 16,26 0-1,0 0 1,-26 0 0,1 0-1,0 0 1,0 0-1,0 0-15,24 0 16,-24 0 0,49 0-1,-49 0 1,0 0 0,0 0-1,0 0-15,-1 0 47,1 0 16</inkml:trace>
  <inkml:trace contextRef="#ctx0" brushRef="#br0" timeOffset="-36237.12">13866 10220 0,'25'0'219,"25"0"-203,24-25-1,0 25 1,1-25 0,-26 25-16,1 0 15,0 0 1,-26 0 0,1 0-1,25 0 1,-1 0-1,1 0-15,99 0 16,-124 0 0,24 0-1,1 0 1,0 0 0,-1 0-16,1 0 15,-1-25 1,1 25-1,0 0 1,49 0 0,-25 0-1,-49 0-15,0 0 16,0 0 0,-1 0-1,1 0 16,0 0-15,0 0-16,0 0 31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2-24T04:03:03.593"/>
    </inkml:context>
    <inkml:brush xml:id="br0">
      <inkml:brushProperty name="width" value="0.05292" units="cm"/>
      <inkml:brushProperty name="height" value="0.05292" units="cm"/>
      <inkml:brushProperty name="color" value="#FF0000"/>
    </inkml:brush>
  </inkml:definitions>
  <inkml:trace contextRef="#ctx0" brushRef="#br0">4788 11137 0,'49'0'328,"26"-25"-312,24-24 0,-25 24-1,1-25 1,-1 26-16,1 24 16,-26 0-1,26 0 1,-1 0-16,0 0 15,-24 0 1,24 0 0,-24 0-1,99 0 1,-75 0-16,-24 0 16,-1 0-1,1 24 1,-25-24-1,0 0 1,49 0 15,-74 25-31,50-25 16,-25 25 0,-1-25-16,1 25 15,0-25 16,-25 25 1,25-25-17,0 0 17,-1 0-17,26 0 16,-25 0-15,24 0-16,1 0 16,0 0-1,-26 0 1,26 0-16,0 0 16,-1 0-1,-24 0 1,25 0-16,24 0 15,-24 0 1,24 0 0,-49 0 312,49-50-328,1 50 15,49-25 1,-25 0 0,0 25-16,-24 0 15,-26 0 1,-24 0 0,25 0-1,-1 0 1,-24 0-1,0 0 1,0 0 0,24 0-16,-24 25 15,0-25 1,0 0 15,-1 25-15,1-25-1,0 0 1,25 0 15,-25 0-15,24 0-16,1 25 16,-1-25-1,1 0 1,-25 0-16,0 0 15,24 0 1,-24 0 0,0 0-1,0 0 17,-1 0-17</inkml:trace>
  <inkml:trace contextRef="#ctx0" brushRef="#br0" timeOffset="49735.18">6499 12005 0,'0'-24'500,"0"-1"-469,0 0 1,0 0-17,0 0 32,0 1 0,0-1-31,0 0-1,25 25 16,-25-25-31,25 25 16,-25-25 0,0 1-1,25 24 1,-1 0 0,-24-25 30,25 25-46,0 0 32,0 0-1,0 0-15,-1 0 15,1 0 16,0 0-32,0 0 1,0 0 31,-1 0-32,1 0-15,0 0 32,0 0-17,24 0 17,-24 0-17,0 0 1,0 0-1,0 0 1,-1 0 15,1 0-31,0 0 16,0 0 0,0 0-1,24 0 1,1 0-1,-25 0 17,0 0-1,-1 0 31,1-25-30,-25 0-1,25 25-15,-25-25-16,0 1 46,-50 24 251,26 0-250,-1 0-31,25 24-1,-25-24 1,25 25 78,0 0 62,25-25-125,0 0-31,-1 0 16,1 0 0,25 0-1,-25 0 1,24 0-1,-24 0 1,25 0-16,49 0 16,-74 0-1,24 0 17,-24 0-17,0 0-15,0 0 16,-1 0 15,1 0 0,0 0 16,0 0 0,0 0-31,-1 25-1,1-25 17,-25 25-1,25-25 16,-25 24 31</inkml:trace>
  <inkml:trace contextRef="#ctx0" brushRef="#br0" timeOffset="63309.48">6574 11683 0,'-50'-25'375,"-49"-24"-360,49 49-15,25-25 32,1 25-32,-26-25 109,25 25-93,-49-25-1,49 25 1,0 0 15,0 0-15,0 0-1,1 0 17,-26 0-17,25 0 1,-24 0 15,24 0-15,0 0-1,0 0-15,0 0 16,-49 0 0,24 0 15,26 0-31,-1 0 15,-25 0 1,25 25 0,1-25-1,-26 25-15,25 0 16,0-25 0,1 24-1,-1 1 1,0-25-1,0 25 1,-24 0-16,24-25 16,25 25-1,-50-25 1,50 24-16,-25-24 16,1 25-1,-1-25-15,0 25 16,0 0 15,0 0-15,1-25-1,24 24 17,-25-24-1,0 0 31,25 25-46,-25-25 0,25-25 265,0 1-281,0-1 15,0 0 32,0 0 31,25 0-62,0 1 15,-25-1 1,25 25-1,-25-25-31,0 0 31,24 25-15,-24-25 15,0 50 297,0 0-312,0 0 15,0 0 16,-24-1-32,24 1 1,0 0 15,-25 0 1,25 0 30,-25-25-62,25 24 78,0 1-62,-25-25 203,25 25-173,25-25 408,0 0-423,0 0 16,-1 0 15,1 0-31,0 0-15,0 0 31,0 0 0,-1 0-32,1 0 17,0 0 61,-25-25 486,0 0-533,0 1 17,0-1-47,0 0 77,0 0-15,-25 25-78,0-25 141,25 1-141,-24-1 16,-26 0 156,25 0-126</inkml:trace>
  <inkml:trace contextRef="#ctx0" brushRef="#br0" timeOffset="149601.04">6698 15081 0,'24'0'265,"1"0"-233,0 0 15,0 0-32,24 0 32,-24 0-31,25 0 15,-25 0 0,-1 0 0,26 0-15,-25 0 15,0 0-31,-1 0 16,1 0 0,25 0 15,-25 0-31,24 0 31,-24 0 0,0 0-15,0 0-16,0 0 16,24 0-1,-24 0 1,0 0-1,0 0 1,-1 0 15,1 0-15,0 0-16,49 0 16,-49 0-1,0 0 1,25 0-1,-26 0 1,76 0 0,-51 0-1,-24 0 1,0 0-16,24 0 16,-24 0-1,25 0 16,-1 0-31,-24 0 16,0 0 0,25 0-1,-1 0 1,1 0 0,49-25-1,-74 25-15,0 0 16,24 0-1,-24 0 1,0 0 0,25 0-16,-26 0 15,26 0 17,-25 0-32,24 0 31,-24 0-16,-25-24 48,25 24 234,0 0-282,24-25 1,1 25 0,-25 0-16,0 0 15,24-25 1,-24 25 15,25 0-15,-26 0-1,1 0 1,25 0 0,-1 0 15,-24 0-15,25 0 15,-25 0-31,24 0 31,-24 0-15,50 0-1,-26 0 1,-24 0 15,25 0-15,-26 0 15,1 0-15,0 0 15,0 0-15,0 0 15,-1 0-31,1 0 31,0 0-15,0 0-1,0 0 1,-1 0-16,26 0 16,-25 0-1,24 0 1,-24 0 15,25 0-15,-25 0 15,-1 0-15,1 0-1,0 0 16,0 0 329,0 0-345,-1 0 1,1 0 0,0 0-1,0 0 1,25 0 0,-26 0-16,26 0 31,-25 0 0,0 0-15,-1 0-1,1 0 1,0 0 0,0 0-1,0 0 1,-1 0-1,1 0 17,0 0 30,0 0-31,0 0 1,-1 0-1,1 0 47,0 0-47,0 0 1,0 0-1,-1 0-16,1 0 48,0 0-32,0 0 63,0 0-47,-1 0 0,1 0-32</inkml:trace>
  <inkml:trace contextRef="#ctx0" brushRef="#br0" timeOffset="160577.22">6822 15205 0,'24'0'203,"1"0"-203,0 0 15,0 0 17,0 0-17,-1 0 32,1 0-31,0 0-1,25 0 1,-26 0 0,51 0-1,-50 0 1,0 0 0,24 0-1,-24 0-15,0 0 16,0 0-1,-1 0 1,1 0-16,25 0 16,-25 0-1,24 0 1,-24 0-16,25 0 16,24 0-1,-24 0 1,-1 0-16,-24 0 15,25 0 1,-1 0 0,1 0-1,-1 0 1,-24 0 0,25 0-1,-25 0 1,-1 0-16,26 0 15,-25 0 1,25 0 15,-1 0-31,-24 0 16,0 0 0,0 0-1,24 0 1,-24 0-16,0 0 15,24 0 1,-24 0-16,0 0 16,0 0-1,24 0 1,-24 0-16,25 0 16,-25 0-1,24 0 1,-24 0-1,25 0 1,-26 0 15,1 0-15,0 0-16,0 0 31,0 0-15,-1 0-16,1 0 15,25 0 1,-25 0 0,-1 0-1,26 0-15,0 0 16,-26 0 0,1 0-1,0 0 1,25 0-16,-25 0 31,-1 0-15,1 0-1,0 0 1,25 0 0,-26 0-1,1 0 1,25 0-1,-25 0 1,24 0 0,-24 0-1,0 0 1,24 0-16,-24 0 16,0 0-1,0 0-15,0 0 16,-1 0-1,1 0 17,25 0-1,-25 0 0,-1 0 0,1 0-15,0 0-16,25 0 16,-26 0 15,1 0-31,0 0 78</inkml:trace>
  <inkml:trace contextRef="#ctx0" brushRef="#br0" timeOffset="167630.93">10468 15230 0,'99'0'125,"-74"0"-109,25 0-1,24 0 1,-49 0-16,0 0 16,24 0-1,-24 0 1,0 0 0,0 0-1,-1 0 298,1 0-298,0 0 79</inkml:trace>
  <inkml:trace contextRef="#ctx0" brushRef="#br0" timeOffset="182170.17">6574 15205 0,'49'50'140,"-24"-50"-109,0 25-15,0-1 0,-1 1-1,26 0 1,-25 0 0,0 0-1,-1 0 1,1-1-1,0 1 1,0-25-16,0 25 16,-1-25-1,1 25 17,25 0-17,-1-25 1,1 0-1,25 0 1,-1 0-16,25 0 16,25 0-1,25 0 1,-25 0 0,0 0-16,25 0 15,-50 0 1,-24 0-1,-1 0-15,-24 0 16,-1 0 0,1-25-1,-1 0 1,1 25 0,0-25-16,-1 25 15,26 0 1,-1 0-1,-24 0-15,-26 0 16,1 0 0,0 0-1,25 0-15,-1 0 32,-24 0-1,0 0 0,0 0-15,-1 25-16,1 0 15,0-25 1,0 25 0,24-1-1,-49 1 110,0 0-94,0 0 63,-24-25 172,-1 0-219,25-25 78,0 0-110,0 0 17,0 1-17,0-1 32,0 0 0,0 0 94,25 25-126,24 0 251,-24 0-251,25 0-15,-1 0 16,1 0 0,0 0-16,-26 0 15,1 0 1,0 0 0,0 0-1,24 0-15,1 0 16,-25 0-1,0 0 1,24 0-16,-24 0 16,25 0-1,-26 0-15,26 0 16,0 0 0,-1 0-1,1 0-15,-1 0 16,26 25-1,-26-25 1,1 0 0,25 0-16,-26 0 15,-24 0 1,25 0 0,-26 0-16,26 0 15,-25 0 1,0 0-1,24 0 1,-49-25 0,50 0 265,-25 25-265,-1 0-1,26 0 1,24 0-1,-24 0 1,24-24-16,-49 24 16,0 0-1,25-50 1,-1 25 0,1 0 15,-25 25-16,-25-25 1,49 1 0,-24-1 15</inkml:trace>
  <inkml:trace contextRef="#ctx0" brushRef="#br0" timeOffset="186617.2">8880 15850 0,'0'25'360,"0"-50"-157,0 0-156,25 25 0,0 0 0,0 0 15,0 0-46,-1 0 15,-24 25 47,0 0-62,0 0 15,0 0 0,0-1 125,25-24 79,0 0-220,0 0 48,-25 25 93,0 0-109,0 0-16,0 0 16,0-1-31,-50-24-16,50 25 15,-74-25 1,74 25 0,-25-25-1,0 25 1,0-25 109</inkml:trace>
  <inkml:trace contextRef="#ctx0" brushRef="#br0" timeOffset="187600.29">9203 15875 0</inkml:trace>
  <inkml:trace contextRef="#ctx0" brushRef="#br0" timeOffset="189337.19">9451 15850 0,'-25'0'0,"0"0"31,1 25-15,24 0 62,0 0-63,0-1 1,0 1 0,0 0 31,0 0-16,24-25 16,1 0-16,0 0 0,0 0 0,0 0-31,-25-25 32,0 0-1,0-49 47,0 49-62,-25 25 327</inkml:trace>
  <inkml:trace contextRef="#ctx0" brushRef="#br0" timeOffset="-196887.72">17984 9054 0,'0'25'234,"-25"-1"-203,25 1-15,-25 0-16,25 0 15,0 24 1,-25 26 15,25-50-31,0 24 16,0-24 15,0 25-15,0-26-16,0 1 15,0 0 1,0 0 15,0 24 1,100-24-17,-100 0-15,24-25 16,1 0 109</inkml:trace>
  <inkml:trace contextRef="#ctx0" brushRef="#br0" timeOffset="-195303.1">19546 8855 0,'75'25'140,"-26"-25"-124,1 50-1,-50-1 1,50-24-16,-26 25 16,-24-25-1,0-1 1,25-24-16,-25 25 16,0 0-1,0 0 1,0 0-1,0 24 17,0 1-17,-25-1 1,1 1 0,-26 0-16,0 24 15,26-74 1,-1 25-16,0 0 15,0-25 17</inkml:trace>
  <inkml:trace contextRef="#ctx0" brushRef="#br0" timeOffset="-190646.97">20117 9376 0,'50'-25'281,"24"25"-281,-24-24 16,-1-1 0,-24 25-16,25-25 15,-1 25 1,-24-25 0,0 25-1,0 0 63,-1 0-78</inkml:trace>
  <inkml:trace contextRef="#ctx0" brushRef="#br0" timeOffset="-185186.91">18207 10046 0,'0'25'125,"0"0"-110,0-1 17,0 1-32,0 0 15,25-25 1,0 25 0,74-25-1,-25 0 1,1-25-16,49-25 15,24 26 1,-48-26 0,24 0-1,-25 1 1,25-1-16,-25 0 16,25 26-1,-49-1 1,-26 0-16,1 0 15,-1 25 1,-24 0 0,0 0 62,0 0-63,-25 25 1,0 0 0,0 0 93,0-50 266,25 0-344,-1 0-15,1 25 31,0 0-32,0 0 1,0 0 0,0 0-1,24 0 1,-24 0 0,0 0 15,0 0-16,-1 0 1,26 0 15,-25 0-15,0 0 0,-1 0-1,1 0 1,0 0-1,0-49 1,24 49-16,1-25 16,-25 0-1,74-49 1,-74 24 15,0 25-15,-1-24-16,-24 24 15,25 25 1,0-50 0,-25 25 31,0-24-32</inkml:trace>
  <inkml:trace contextRef="#ctx0" brushRef="#br0" timeOffset="-181518.08">20018 8806 0,'0'24'156,"0"1"-140,0 0 0,0 124-1,0-99 1,0-26-16,0 1 31,0 0-15,0 0-1,0 0 1,0-1 0,25 1-1,-25 0-15,0 0 16,24-25 140,1 0-93,0 0-48,25 0 1,-1 0-16,1 0 15,24 0 1,-49 0 0,0 0-16,0 0 15,-25-25 1,24 25 0,1 0-16,0 0 46,0 0 1,0 0-15,-1 0-17,1 0-15,-25-25 16,25 25-1,0-25 17,0 25-17,-25-24 63,0-51-62,0 50 0,0 1-1,0-1-15,0-25 16,0 25 0,0-24-1,-25-1-15,25 0 16,0 26-1,0-1 1,0 0 15,-25 25 188,0 0-141,0 0-31,1 0-31,-1 0-1,0 0 1,0 0 15,-24 0-15,24 0-1,0 0 1,0 0 0,0 0-1,1 0-15,-1 0 16,0 0 0,0 0-16,0 0 15,1 0 1,-1 25-1,0-25 1,0 25 0,0-25-1,1 0-15</inkml:trace>
  <inkml:trace contextRef="#ctx0" brushRef="#br0" timeOffset="-176999.94">20340 8979 0,'-74'0'235,"49"0"-220,0 0 1,0 0-16,1 0 47,-1 50 46,0-50-77,25 25 15,0 0 110,0-1-94,0 1-47,25-25 47,0 0-32,-1 0 1,1 0 15,0 0 0,0 0-31,0 0 47,-25-25-31,24 1 31,-24-1-16,25-25 47,-25 25-47,0 0-15,0 1 62,25 24-47,-25 24 157,0 1-157,0 0 0,0 0-15,0 0 15,25-25 1,-25 25-17,25-25 95,-25 24-110,24-24 15,1 0 16,0 0 157</inkml:trace>
  <inkml:trace contextRef="#ctx0" brushRef="#br0" timeOffset="-164767.59">18306 9227 0,'-25'0'204,"1"0"-173,-1 25-16,25 0 32,0 0-31,-25 0-16,25-1 16,0 1 15,0 0-16,0 0 1,0 0 0,25-25 15,0 24-15,-1-24-1,1 0 1,0 0-1,25 0 1,-50-24 0,49-51-16,1 75 15,-50-49 1,25 49 0,-25-50-1,0 25 1,24 0-1,-24 1 1,0-51-16,0 50 16,0 1-1,0-1 1,0-25 0,0 25-1,0 0-15,0 1 16,-24 48 374,24 1-374,0 0-16,0 0 16,0 0-1,0 0 17,0-1-17,0 1 16,0 0-15,0 0 0,0 0 15,0-1 0,0 1 0,0 0 16,24 0-47,-24 0 32,0-1 14,0 1-14,25-50 186,-25 1-202,0-1 0,0 0-16,0 0 15,25 25 1,-25-25 15,25 25-15,0 0 62,-1 0-47,1 0-15,0 0-1,0 0 17,0 0 108,-25 25-108,24-25 30,-24 25-46,0 0-16,0 0 93</inkml:trace>
  <inkml:trace contextRef="#ctx0" brushRef="#br0" timeOffset="-160972.86">18976 9128 0,'0'0'0,"0"-25"47,-25 25 109,0 0-140,25 50 93,-24-25-93,24 0 0,0-1-1,0 1 32,0 0 16,0 0-16,0 0-16,24-25 16,1 0 0,-25-25-1,0 0-14,0 0-1,25 0-15,-25 1-1,0-1 32,0 50 281,25-25-312,0 24-1,-25 1 1,24-25-16,1 25 31,0 0-15,0-25 31,0 0-16,-1 0 16,1 0 15,-25-25-30,25 25-17,-25-25 1,0 0 78,0 1-79,-25-1-15,25 0 16,-25 25 78,25-25-16,-24 25 16,-1 0-48,0 0-14,50 0 186,-25-25-202,25 25 0,-1 0-1,1 0 1,-25-24 0,25 24-1,0 0 1,-25-25-1,25 25 1,-1 0 0,1 0-1,0-25 17,-25 50 280,0 0-312,0 24 31,0-24 47,0 0 1,0 0-64,50-1 32,-26 1-16,1-25 47</inkml:trace>
  <inkml:trace contextRef="#ctx0" brushRef="#br0" timeOffset="-156305.05">17562 8458 0,'0'25'140,"25"0"-124,-25 25 0,0-26-16,25 1 15,-25 0 1,0 0 0,24-25-16</inkml:trace>
  <inkml:trace contextRef="#ctx0" brushRef="#br0" timeOffset="-155449.08">17512 8285 0</inkml:trace>
  <inkml:trace contextRef="#ctx0" brushRef="#br0" timeOffset="-152190.51">17686 8434 0,'25'0'156,"0"0"-125,0 0-15,-1 24-16,-24 1 16,50 50-1,-25-51 1,-25 1 0,0 0-1,25 0 1,-50-50 187,25 0-187,0-24-16,-25 49 15,25-25 1,0 0-1,0 0 17,0 0-17,25 25 142,0 0-126,-1 25 31,-24 0-30,0 0-17,25 0 1,-25-1 15,25-24 0,-25 25 79,25-25 15,0 0-47,24 0-31,-49-25-32,25 1 1,-25-1 0,0 0-1,25-25-15,-25 26 16,0-1-1,0 0 1,0-25 15,0-24-15,-50 0 0,25-1-1,1 26 1,-1 49 15,25-25 16,-25 25-31,25-25-1,-50 0-15,26 25 78,24 25 32,0 0-95,0 0 1,0-1 0,0 26-1,0 0-15,24 24 16,1-49-1,0-25 1,-25 25 0,25-1-1,-25 1 1,49 25 0,-24-25-1,0-1 1,0-24 15,0 25-15,-1-25 15,1 0 0,0 0 0,-25 25-15,25-25-16</inkml:trace>
  <inkml:trace contextRef="#ctx0" brushRef="#br0" timeOffset="-151256.12">17835 8260 0,'25'-50'47,"49"26"-32,1-1 1,-26 0 0,-24 25-1,0 0 1</inkml:trace>
  <inkml:trace contextRef="#ctx0" brushRef="#br0" timeOffset="-149323.84">18579 8111 0,'-25'0'78,"0"0"-62,25 25 0,-49-25-1,49 25 1,-25 0 0,25-1-16,0 1 62,0 0-46,0 0-1,0 0 17,0-1-1,25-24 31,0 0-46,-1-24 15,-24-1-31,25-25 16,0 25 15,-25 1 16,0-1-16,0 0-15,0 0 93,0 50 126,25 25-220,0-26-15,49 76 16,-74-76-1,25 1 1,0-25 93</inkml:trace>
  <inkml:trace contextRef="#ctx0" brushRef="#br0" timeOffset="-148504.07">18951 8111 0,'-25'0'31,"1"0"1,48 0 77,1 0-109,25 0 16,-1-25-1,-24 1 1,0 24 0</inkml:trace>
  <inkml:trace contextRef="#ctx0" brushRef="#br0" timeOffset="-147663.86">18951 8260 0,'50'0'93,"-25"0"-77,49-25 0,-49 0-16</inkml:trace>
  <inkml:trace contextRef="#ctx0" brushRef="#br0" timeOffset="-145617.88">19373 7789 0,'-25'49'31,"0"-24"-16,25 0 1,0 0 0,0-1-1,0 1 1,0 0 62,0 0-62,0 0-1,0 0 32,50 24 0,-25-24-31,-1-25-1,1 0 1,0 0 15,0 0 0,0 0-15,-1 0 31,-24-25 47,0-49-94,0 49 31,-24 25 47,-1 0-62,25-25-16,-25 25 15,0 0 17,25-25-17,-25 25 95,1 0-95,-1 0 110,25 25-109,0 0 15</inkml:trace>
  <inkml:trace contextRef="#ctx0" brushRef="#br0" timeOffset="-143209.52">19596 7764 0,'0'0'0,"0"25"156,0-1-124,0 1-17,0 0-15,0 0 156,25-25-93,24 0 15,-24 0-31,0 0-16,0 0 32,0 0-48,-1 0 17,1 0 14,-25 25 64,0-1-79,0 1 16,0 0-31,-25-25 30,25 25-30,-24 0 15,-1-25 1,0 0 139,0 0-108</inkml:trace>
  <inkml:trace contextRef="#ctx0" brushRef="#br0" timeOffset="-142161.19">19646 7789 0,'0'-25'125,"0"0"-109,24 25-16,1 0 15,0-25 17</inkml:trace>
  <inkml:trace contextRef="#ctx0" brushRef="#br0" timeOffset="-140933.29">20067 7913 0,'25'0'109,"0"0"-93,-25 24 15,0 1 0,0 0-15,0 25-1,0-25-15,0-1 47</inkml:trace>
  <inkml:trace contextRef="#ctx0" brushRef="#br0" timeOffset="-140013.12">19993 7789 0</inkml:trace>
  <inkml:trace contextRef="#ctx0" brushRef="#br0" timeOffset="-137020.68">19522 10145 0,'0'25'343,"0"0"-343,-25 0 47,25-1-15,0 1 30,0 0-46</inkml:trace>
  <inkml:trace contextRef="#ctx0" brushRef="#br0" timeOffset="-134222.25">19695 10567 0,'0'-50'109,"0"25"-93,0-24-1,0-26 1,0 51 0,0-1-1,0 0 1,0 0 0,0 0-1,0 1 16,0-1-15,0 0 15,25 25 282,0 0-282,-25 25-15,25 0-1,-1-25 1,-24 24 31,25-24 0,-25 25-32,0 0 1,25-25 15,-25 25-31,50 24 203,-25-24-187,-1-25 15,-24 25 47,0 0-78,25-25 32,0 25 30,-25-1 1,25-24-1</inkml:trace>
  <inkml:trace contextRef="#ctx0" brushRef="#br0" timeOffset="-133201.18">19695 10418 0,'25'-25'62,"0"0"-46,24 25-1,-24-24 1</inkml:trace>
  <inkml:trace contextRef="#ctx0" brushRef="#br0" timeOffset="-131462.84">19894 10046 0,'25'0'93,"-1"0"32,-24 25-15,0 0-95,0-1 17</inkml:trace>
  <inkml:trace contextRef="#ctx0" brushRef="#br0" timeOffset="-141939.35">6450 17239 0,'0'50'250,"0"24"-235,0 1-15,-25 98 16,25-98-1,-25-26 1,0-24 0,25 0-16,0 0 15,-25 0 17,25-1-17,0 1-15,-24 25 16,24-25-1,-25-1 1,0 51 0,25-50-1,-25 24 1,25-24-16,-25 49 16,25-49-1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2-24T04:36:09.449"/>
    </inkml:context>
    <inkml:brush xml:id="br0">
      <inkml:brushProperty name="width" value="0.05292" units="cm"/>
      <inkml:brushProperty name="height" value="0.05292" units="cm"/>
      <inkml:brushProperty name="color" value="#FF0000"/>
    </inkml:brush>
  </inkml:definitions>
  <inkml:trace contextRef="#ctx0" brushRef="#br0">21828 7590 0,'0'25'172,"0"49"-156,0-24 0,0-25-1,0 0 1</inkml:trace>
  <inkml:trace contextRef="#ctx0" brushRef="#br0" timeOffset="945.73">21828 7367 0</inkml:trace>
  <inkml:trace contextRef="#ctx0" brushRef="#br0" timeOffset="3403.96">21952 7615 0,'0'-25'31,"25"25"78,-25 25-109,25 0 16,-25 0 0,0 24-1,0-24 1,0 0-1,0 0 1,25-25 172,-25-25-188,0 0 15,0 0 16,0 0-15,25 25 0,0-24-16,-25-1 15,24 25 63,1 0-31,0 0 31,-25 25-62,25-1 0,-25 1-1,0 0 1,0 0 15,25-25 16,-25 25-31,24-25 15,1 0-15,0 0 15,0-50 0,-25 25-15,25-24-1,-25-100 1,24 25-16,-24 25 16,25-1-1,-25 26 1,0 24-1,0 26-15,0-26 16,0 25 0,0 0-1,-25 25 63,1 0-31,-1 25 16,0 74-32,25-74-15,0 0-1,0 49-15,0-49 16,0 25 0,0-1-1,0 1 1,25 74-1,0-74 1,-25-26-16,0 1 16,24 0-1,-24 0 1,25-25 0,0 25-1,25 24 16,-26-49-31,-24 25 16,25-25 0,0 0 15,0 0-15</inkml:trace>
  <inkml:trace contextRef="#ctx0" brushRef="#br0" timeOffset="4303.45">22126 7441 0,'0'0'0,"75"-24"16,-26 24-16,26-25 16,-26 25-1,1 0 1,-1 0 0,-24 0 15,0 0-16</inkml:trace>
  <inkml:trace contextRef="#ctx0" brushRef="#br0" timeOffset="5556.53">22945 7392 0,'-25'0'141,"0"0"-110,0 0-15,25 25-16,-25-1 31,25 1 0,0 0 0,0 25 1,0-26-1,25 26-16,-25-25 17,25-25-17,0 25 17,0-25-17,-1 0 1,51 0-1,-50 0-15,0 0 16,-1 0 31</inkml:trace>
  <inkml:trace contextRef="#ctx0" brushRef="#br0" timeOffset="6422.69">23193 7466 0,'0'0'0,"0"-25"125,49 25-110,1-24 1,0 24 0,-26 0-16,1 0 15,0 0 16</inkml:trace>
  <inkml:trace contextRef="#ctx0" brushRef="#br0" timeOffset="7578.06">23242 7565 0,'75'0'94,"-50"0"-78,-1 0-1,1-24-15,0 24 110</inkml:trace>
  <inkml:trace contextRef="#ctx0" brushRef="#br0" timeOffset="9217.84">23788 7268 0,'-25'25'16,"0"-1"15,1-24-31,-1 0 31,0 0-15,0 0 15,0 0-15,1 0-1,-1 0 16,25-24 1,0-1 15,0 0-1,0 0-46,0 0 47,49 1 31,-24 24-62,0 0 0,0 0-1,0 0 17,-1 0-17,1 24 16,0 1-15,-25 0 0,0 0-16,25-25 15,-25 49 1,0-24 0,0 0 15,0 0-31,0 0 15,0-1 17,0 51-17,0-50 17,-25-25-17,25 24-15,-25-24 31,25 25-15</inkml:trace>
  <inkml:trace contextRef="#ctx0" brushRef="#br0" timeOffset="10090.07">24011 7590 0,'25'0'78,"-25"25"32,0 25-95,0-26 1,0 1 15</inkml:trace>
  <inkml:trace contextRef="#ctx0" brushRef="#br0" timeOffset="11201.13">24011 7441 0</inkml:trace>
  <inkml:trace contextRef="#ctx0" brushRef="#br0" timeOffset="14683.14">11733 11162 0,'50'0'125,"-26"0"-109,26 0 0,-25 0-16,24 0 15,26 0 1,-26 0 15,-24 0-31,25 0 16,-25 0-1,-1 0 1,26 0 0,0 0-16,-1 25 15,26-25 1,-26 0-1,26 25-15,-1-25 16,-24 0 0,24 0-1,-24 0-15,-1 0 16,1 25 0,0-25-1,-26 0 1,1 0 234,25 0-235,24 0 1,1 0 0,-1 0-16,50 0 15,-25 0 1,25 0 0,-24 0-1,48 0 1,-24 0-16,0-25 15,-49 25 1,-50 0 0,24-25-16,1 25 15,-25 0 1,-1 0 15,1 0-15,50 0 234,24 0-235,50 0 1,0 0-16,24 0 16,-49 0-1,50 0 1,-50 0-16,-25 0 16,-49 25-1,24-25 1,-24 0-1,-1 0 1,1 0-16,0 0 16,24 0-1,-49 25 1,24-25 0,-24 24-1,0-24-15,0 0 16</inkml:trace>
  <inkml:trace contextRef="#ctx0" brushRef="#br0" timeOffset="24263.86">22597 2555 0,'0'25'32,"0"74"-17,0 75 1,0 49-1,0 521 1,0-496 0,0-25-16,0 25 15,0-74 1,0 0 0,0-50-1,0-25 1,0 25-16,25-99 15,-25-1 1,25 1 312,25 99-312,-50-74-1,24-1 1,-24-24 0,0 0 15,0 0-15,25-25 93,25 0-78,24 0-15,125 0-1,-50 0-15,-25 0 16,49 0 0,1 0-1,-50 0 1,49 0-16,-48 0 16,23 0-1,-24 0 1,-24 0-16,-1 0 15,25 0 1,-50 0 0,-24 0-1,-25 0-15,-1 25 16,-24-125 218,0-24-218,0-49 0,-49-398-1,49 447 1,0 50-1,0-25 1,-25-25-16,25-25 16,0-74-1,-25 74 1,0 0 0,1 50-16,-1 24 15,25 1 1,-25-1-1,0-197 1,25 172 0,0 26-1,0 24-15,0 26 16,0-1 15,0 0-15,0-50-16,0 1 15,0 24 251,0 26-203,-25 24-48,1-25 1,24-25-1,-25 50 1,25-25 0,-25 25-1,25-24 1,-25 24 0,25-25 30,-49 0-30,24 25 0,0-25-16,-25 25 15,50-25 1,-24 25 0,-51-24-1,26 24-15,24 0 16,-25 0-1,1 0 1,-1 0 0,0 0-1,-24 0 1,-1 0-16,1 0 16,-25 0-1,-124 49 1,148-49-1,-49 25 1,50 0 0,24 0-16,25-1 15,-24-24 1,24 0 0,0 0 15,0 0-16,-24 25 1,24-25 0,0 0-1,0 0 1,0 0 0,1 25 15,-1-25 0,0 25-15,0-25-1,0 0 1,1 25 0,-1-25 15,0 0 31,25 24 16,-25-24-46,0 0-17,25 50 313,0-25-312,0 0 0</inkml:trace>
  <inkml:trace contextRef="#ctx0" brushRef="#br0" timeOffset="26256.44">22845 1761 0,'0'50'78,"0"24"-62,0-24-1,0 24 1,0-49 0,0 0-16,0 0 46,0-50 79,0 0-109,0-25 0,0 26-1,0-100 1,0 99 0,0 0-1,0-25-15,0 26 31,0-1 1,0 0-17,25 25 1,0-25 46,25 25-46,-26 0 0,1 0 31,0 0-32,0 0 32,-25 25-31,0 0-1,0 0 1,0-1 0,0 1-1,0 0 16,-25 0 1,0 0-32,-24-25 31,24 24-15,0-24-1,0 0 1,0 0-1,25 25 79,0 0 16,50 25-110,0-26 15,-26 26 1,26-50-1,-25 25 1,0 0 0</inkml:trace>
  <inkml:trace contextRef="#ctx0" brushRef="#br0" timeOffset="28103.7">23218 2034 0,'0'-25'94,"0"-24"-79,0-1 1,24-49-1,-24 74 1,0 0 31,0 0 0,0 1 0,25 24-16,-25-25 16,0 0 125,0 0-141,25 25 63,0 0 15,0 25-93,-1 0 15,1 24-15,-25-24-1,25 25-15,25 24 16,-50-24-1,0-1 1,24-24-16,-24 0 78</inkml:trace>
  <inkml:trace contextRef="#ctx0" brushRef="#br0" timeOffset="29024.68">23242 1860 0,'25'0'125,"25"-24"-125,-25 24 15,-1 0 1,26 0 0,-25 0-1,0 0 17</inkml:trace>
  <inkml:trace contextRef="#ctx0" brushRef="#br0" timeOffset="32459.54">23689 1637 0,'0'-25'31,"-25"75"125,25 0-140,0 24 0,0-49-16,-25 0 15,25-1 17,0 1 264,0 0-249,0 0-15,0 0-1,0-1 31,0-73 188,0 24-234,0-25-16,0 1 16,0-1-1,0 1 1,0 24-1,0 0-15,0 0 47,0 0 0,25 25-31,-25-25 46,25 25-15,0 0 78,-25 25-94,24 0-15,-24 0-16,0 0 16,25-25-1,-25 25 1,0-1 0,0 1 15,25-25 47,0 0-16,-25-25-30,25 1-17,-25-1 1,24 0 0,-24 0-1,25 25 1,-25-25 15,0 0 16,25 25-31,0 0 171,-25 25-109,25 0-62,-25 0-1,0 0-15,0 24 32,0-24-1,0 0 0,0 0 0,0 0-15,0-1 0,0 1 31,0 0 140,0 0-171</inkml:trace>
  <inkml:trace contextRef="#ctx0" brushRef="#br0" timeOffset="35732.95">23118 3646 0,'-24'0'203,"-1"0"-187,0 25 31,0-25-32,25 25 1,-25 0 0,25 0 15,-25-25-16,25 24-15,0 1 16,-24 0 31,24 0 15,0 0-62,0-1 32,0 1 30,24-25-46,1 0 15,0 0-15,0 0-1,0 0 1,0 0 0,-1 0 109,1 0-110</inkml:trace>
  <inkml:trace contextRef="#ctx0" brushRef="#br0" timeOffset="41400.31">23317 3448 0,'0'49'406,"0"1"-391,0 0-15,0-26 16,0 26 0,0-25-1,0 25 1,0-26 15,0 1-15,0 0-1,0 0 1,0 0 31,0-1-16,0 1 16,0 0-31,0 0 31,0 0 406,25-25-438,-1 0 1,1 24-16,0-24 16,0 0 15,24 0 0,-24 0-15,0 0 62,0 0-78,0 0 15,-1 0 17,26 0-17,-25 0 1,0 0 0,24 0-1,-24 0 1,0 0-1,0 0-15,24 0 16,-24 0 0,0 25-1,24-25 1,1 0 0,0 0-16,-25 0 31,-1 25-31,1-25 15,0 0 1,0 0 0,24 0-1,1 0 1,-25 0 78,0 0-16,-25-74 187,0 49-249,0-25 0,0 1-1,0 24 1,0 0-16,0 0 16,0 0-1,0-24 16,0 24-15,0-25 0,0 25 15,0 1-31,0-1 31,0 0 0,0-49 188,0 49-203,0 0-1,0 0-15,0 0 32,-25 25 390,25-24-407,-25 24 1,0 0-16,0 0 31,1 0 0,-1 0-15,0 0 0,0 0-1,0 0 1,-24 0 15,49-25-15,-25 25-1,0 0 1,0 0-16,0 0 31,1 0-15,-1 0 31,0 0-32,0 0-15,0 0 32,1 0-17,-1 0 1,0 0-1,-25 0-15,26 0 16,-1 0 0,0 0-1,0 0-15,0 0 32,1 0-1,-1 0 0,0 0 0,0 0 32,-24 0-16,24 0 15,25 25-46,-25-25 31,0 0 0,0 0 15,1 0-31,24 24 1,-25-24-1,25 25 188,0 0-141,-25-25-78,25 25 31,0 0 63,0-1-79,0 1 48,0 25-63</inkml:trace>
  <inkml:trace contextRef="#ctx0" brushRef="#br0" timeOffset="52315.28">23689 3621 0,'-25'0'328,"0"0"-313,0 0 79,1 0-47,-1 0 94,0 0-63,25-24 125,0-1-63,0 0-15,25 0-93,0 25 30,-25-25-46,24 1 15,1-1 0,-25 0-15,25 0 46,-25 50 298,0 0-360,0 0 31,0-1 0,0 26 1,0-25-17,0 0 16,0-1 32,0 1-63,0 0 47,0 0 0,0 0-16,0 0-15,0-1 15,0 1-16,-25-25 17,25 25-17,0 0 17,-25-25 14,25 25-30</inkml:trace>
  <inkml:trace contextRef="#ctx0" brushRef="#br0" timeOffset="56270.05">21754 8037 0,'50'0'141,"-26"0"-126,51 0 1,-26 0-16,26 0 16,-25 0-1,148 0 1,-148 0 0,-1 0-1,1 0-15,-1 0 16,1-25-1,0 25 1,24 0 0,-24 0-16,-1 0 15,1 0 1,24 0 0,-24 0-1,-1 0 1,26 0-16,-1 0 15,-49 0 1,99 0 0,-74 0-1,-1 0 1,1 0-16,0 0 16,-26 0 15,1 0 47,0 0-62,0 0-1,24 0 1</inkml:trace>
  <inkml:trace contextRef="#ctx0" brushRef="#br0" timeOffset="68557.45">13395 10567 0,'0'-25'1109,"49"-25"-1093,-24 50-1,-25-24 1,50 24 0,0 0-1,-26 0 1,1-25 0,50 25-1,-51 0 1,1 0-1,25 0 1,-1 0 0,-49-25-1,25 25-15,50 0 16,-1 0 0,-49 0-1,24 0 1,-24 0-1,0 0 1,25 0-16,-1 0 31,26 0-15,-51 0 0,1 0-1,25-25 1,-25 25-1,24-25 1,26 1 0,-50 24-16,-1 0 15,1-25 1,0 25 31,-25-25-16,0 0 47,0 0-62,0 1 93,-25 24-15,0 0-78,1 0 15,-1 0 0,0 0 63,25 24-79,0 1 17,0 0-1,50 0 47,-26-25-47,26 0-15,-25 0 0,0 0-1,-1 0 1,51 0-1,-1 0 1,-49 0 0,0 0-16,0 0 15,24 0 1,-24 0 0,25 0-1,-1-25 1,-24 25-1,49 0 17,-49 0-17,25 0 1,-25 0-16,24 0 16,-24 0-1,25-25 1,-1 25-1,-24 0 1,0 0-16,24 0 16,-24 0-1,0 0 1,0 0 15,0 0-15,24 0 15,-24 0-31,0 0 31,0 0-15,0 0 15,-1 0-31,1 0 47,0 25 0,0 0-31,24 0-1,-24 24 16,0-49 1,0 25-1,-25 0-15,0 0-1,0-1 95,0 26-95,25-50 1,-25 25-1</inkml:trace>
  <inkml:trace contextRef="#ctx0" brushRef="#br0" timeOffset="80289.45">22052 8558 0,'-50'0'171,"50"-25"-171,-25 25 16,0 0 0,1 0 15,-1 0 0,0 49 16,0 26-47,25-50 31,0-1 16,25-24-16,0 0-15,74 0 0,-49 0-1,-1 0 1,-24 0 0</inkml:trace>
  <inkml:trace contextRef="#ctx0" brushRef="#br0" timeOffset="81424.65">22473 8508 0,'25'0'140,"50"0"-140,-26 0 16,26 0 0,-26 0-1,-24 0-15,0 0 16</inkml:trace>
  <inkml:trace contextRef="#ctx0" brushRef="#br0" timeOffset="82800.62">22523 8682 0,'-25'0'281,"25"-25"-266,-25 25 1,50 0 156,25 0-141,-25 0-15,-1 0-1,1 0 1,0 0 0,0 0 15,0 0-15,-1-25 15</inkml:trace>
  <inkml:trace contextRef="#ctx0" brushRef="#br0" timeOffset="84250.53">23317 8533 0,'0'-25'94,"-25"0"-63,0 25-15,0 0-1,1 0 64,-1 0-64,0 0 16,0 0-15,0 0 15,25 25 1,0 0-1,0 0 0,0-1-15,0 1 31,0 0-32,0 0 1,0 0 15,25-25 0,0 24-15,0-24-16,0 0 31,-1 0 0,1 0-15,0 0 15,0 0 1,0 0-17</inkml:trace>
  <inkml:trace contextRef="#ctx0" brushRef="#br0" timeOffset="85311.63">23590 8582 0,'-25'0'31,"50"0"79,24 0-95,1 0 1,24 0 0,25-24-1,-74 24 17</inkml:trace>
  <inkml:trace contextRef="#ctx0" brushRef="#br0" timeOffset="86779.62">23714 8434 0,'0'49'125,"0"1"-109,0-25-1,0-1 16,0 1-15,-25 0 62,25 0 47,0 0-109,0-1-1</inkml:trace>
  <inkml:trace contextRef="#ctx0" brushRef="#br0" timeOffset="88971.37">23986 8359 0,'25'0'156,"0"0"-140,0 0-16,25 0 15,-26 0 1,1 0 0,0 0-1,0 0 1,-25 50 312,0-25-312,0-1-1,0 1 1,0 25-16,0-25 15,0-1 17,0 1 15,-25-25-1,0 25-30,25 0 15,0 0 32,-25-25-32,25 24 0,0 1 47,0 0-15,0 0-32,-24-25-31,24 25 47</inkml:trace>
  <inkml:trace contextRef="#ctx0" brushRef="#br0" timeOffset="90594.75">24111 8508 0,'49'50'109,"-24"-50"-93,-25 24 0,0 1 15,25-25-16,-25 25 17,25-25 77,-1 0-93,-24 25 359,25 0-344,-25-1 47</inkml:trace>
  <inkml:trace contextRef="#ctx0" brushRef="#br0" timeOffset="92016.39">24507 8781 0,'0'25'156,"0"-1"-140,0 1-1,0 0 17,0 0-1,0 0-15,-24-25 30</inkml:trace>
  <inkml:trace contextRef="#ctx0" brushRef="#br0" timeOffset="92954.26">24507 8682 0</inkml:trace>
  <inkml:trace contextRef="#ctx0" brushRef="#br0" timeOffset="96360.92">23019 9103 0,'0'25'141,"0"0"-126,0 0 16,0 0-15,50-25 15,-1 0-31,1 0 16,-25 0 0,0 0-1,49 0-15,-49 0 16,0 0-1,24-25 1,1 25 0,-25 0-1,24 0 1,1 0 0,-25 0-1,-1 0 1,1 0-1,-25 25 64,0-1-64,0 1 48,0-50 202,0 1-249,0-1 78,25 25-94,-25-25 15,25 25 32,24-25-16,-49 0-15,50 25-16,-25 0 31,0 0-15,-1 0 0,1 0-1,0 0 16,0 0 32,0 0-16,-1 0-16,1 0 0,0 0 1,0 0-17,0 0-15,0 0 31,-1 0 1,1 0-17,0 0 1,0 0 0,0 0-1,-1 0 16,1-24 141,-25-1-125</inkml:trace>
  <inkml:trace contextRef="#ctx0" brushRef="#br0" timeOffset="99164.32">23242 9649 0,'-24'0'47,"24"25"-32,0 0 16,-25-25 32,0 0-47,0 0 15,0 0 63,25-25 77,0 0-77,0 0 78,25 25-141,0 0 16,0 0-31,0 0 31,-1 0-16,1 25-15,0-25-1,-25 25 1,0 0 78,0-1-94,0 1 46,0 0-30,0 0 31,0 0-31,0-1 15,0 1 63</inkml:trace>
  <inkml:trace contextRef="#ctx0" brushRef="#br0" timeOffset="100231.75">23490 9723 0,'124'0'218,"-49"0"-202,-50 0 31</inkml:trace>
  <inkml:trace contextRef="#ctx0" brushRef="#br0" timeOffset="101810.78">23639 9624 0,'0'50'125,"-25"-1"-109,25-24 15,0 0 0,0 0-15,0 0 15,0-1-15,0 1 15,0 0 16</inkml:trace>
  <inkml:trace contextRef="#ctx0" brushRef="#br0" timeOffset="103354.72">23838 9575 0,'74'0'125,"-24"0"-109,-26 0 0,1 0-1,-25 49 282,0-24-281,0 0-1,0 24-15,-25-49 16,25 25 0,0 0 15,0 0 0,-24-25-31,24 25 16,-25-25 31,25 24 0</inkml:trace>
  <inkml:trace contextRef="#ctx0" brushRef="#br0" timeOffset="104687.48">23912 9699 0,'74'0'156,"-49"24"-156,0-24 15,0 0 17,-25 25-1,25 0 31,0 0-15,-1-25-31</inkml:trace>
  <inkml:trace contextRef="#ctx0" brushRef="#br0" timeOffset="107485.1">23044 9922 0,'0'25'32,"0"-1"-17,0 1 1,0 0-1,25 0 1,24 49 0,1-49-16,-50 0 15,25-25 1,24 0 0,-24 25-16,0-25 15,25 0 1,-26 0-1,1 0 1,0 0-16,25 0 16,-26 0-1,1 0 1,0 0 0,0 0-1,0 0 1,-1 0-16,-24 25 94,0-1-63,-24-24 203,24-24 94,0-1-312,24 25 0,1-25-1,0 25 16,0 0-31,-25-25 32,25 25-17,-1 0 1,1 0 31,0 0 15,0 0-30,0 0-17,-1 0 16,1 0 1,0 0-17,25 25-15,-26-25 16,1 0 15,0 0-15,0 0 15,0 0-15,-25-25 15,25 25-15,-1-25-1,-24 1 1,25-1 15,-25 0 0,0 0 1</inkml:trace>
  <inkml:trace contextRef="#ctx0" brushRef="#br0" timeOffset="108793.38">23441 10418 0,'0'50'110,"0"-26"-95,0 26 1,0-25-1,0 24 17,0-24-17,0 0 48,0 0 15</inkml:trace>
  <inkml:trace contextRef="#ctx0" brushRef="#br0" timeOffset="110972.9">23738 10368 0,'-24'25'156,"-1"-25"-140,25 25-1,-25-25 1,25 25 0,-25 0 31,25-1-32,0 1 16,0 0-15,0 0 15,0 0 1,0-1-1,0 1 0,25-25 16,0 25-31,0-25-16,-1 0 15,1 0 16,0 0 16,0 0 0,-25-25 31,0 0-62,0-24 0,0 24 15,-25 25 156,0 0-155,0 0-17,1 0 16,-1 0 1,0 0-17,25 25 79,-25-25-78,25 25 31</inkml:trace>
  <inkml:trace contextRef="#ctx0" brushRef="#br0" timeOffset="113264.19">22498 8706 0,'25'0'203,"25"0"-156,-26 0-32,1 0 17,0 0-1,0 0 0,0 0 0,-1 0-15,1 0 15,0 0 157,0 0-48</inkml:trace>
  <inkml:trace contextRef="#ctx0" brushRef="#br0" timeOffset="124073.43">23515 10840 0,'0'24'485,"-25"1"-423,25 0-46,-24-25-16,24 25 15,-25-25 1,0 0 0,25 25-1,-25-25 32,0 24-16,1 1 1,-1-25-32,0 0 15,0 0 16,0 0 1,1 0 15,-1 0-16,0 0-16,0 0 17,0 0-17,-24 0 1,24 0 0,0 0-1,0-25 1,0 25-1,25-24 1,-24 24 0,24-25 15,-25 25-31,25-25 16,0 0-1,-25 0 16,0-24-31,0 49 16,1-50 0,24 25-1,-100-74 1,76 25 0,-1 24-1,-25-24-15,50 24 16,-49 1-1,49-26 1,-25 50-16,0-24 16,25 24-1,0 0 1,-25 0-16,25 1 16,-25-26 202,25 25-202,-49-49 0,24 24-1,0-24 1,-24 24-1,-1-74 1,50 50-16,-25 49 16,0 0-1,25-25 1,0 26 0,-24-1-1,-1 0 1,25 0 15,0 0-15,-25 1-1,25-1 1,0 0 0,-25 25-1,25-25 1,0 0 15,0 1-15,-25 24-1,25-25 1,-24 0 78,24 0-94,0 0 31,-25 25-31,25-24 16,0-1-1,0 0 1,-25 25-1,25-25 17,0 0-1,-25 25-15,25-25-1,0 50 220,0 0-220,0 25-15,0-25 16,0-1-1,0 1 32,-25 0-15,25 0-1,0 0-16,0-1 17,0-48 249,0-1-250,0 0-31,0 0 31,0 0 1,0 1 15,0-1-32,0 0 110,0 0 141,0 0-251,0 0 32,25 25 313,0 0-345,0 0 79,-25 25-78,25-25 15,-25 25 16,24-25-16,1 0 78,-25 25-77,25-25-1,-25 25 0,25-25 16,-25 25-31,25-25-1,-25 24 32,24-24 0,-24 25-31,25-25 77</inkml:trace>
  <inkml:trace contextRef="#ctx0" brushRef="#br0" timeOffset="131382.17">23466 3845 0,'0'-25'406,"24"25"-390,1-25-1,0 0 17,25 1-1,-1-1-15,-24 0-1,25 0 1,-1-25 15,-24 50 0,-25-24-15,25 24 109,0 0 94,-25-25-157</inkml:trace>
  <inkml:trace contextRef="#ctx0" brushRef="#br0" timeOffset="133357.03">23962 3597 0,'0'24'203,"0"1"-187,0 25-1,0-25 1,0 0 0,0-1-1,0 1-15,0 0 32,0 0-17,0 0 48</inkml:trace>
  <inkml:trace contextRef="#ctx0" brushRef="#br0" timeOffset="136088.61">24185 3572 0,'-25'0'171,"0"25"-108,25-1-32,-24-24-31,24 25 31,-25-25-15,25 25 31,-25 0-31,25 0 15,0 0 47,0-1-31,0 1 0,0 0-32,0 0 48,25-25 15,0 0-31,-1 0-32,1 0 32,0 0-15,0 0-1,0 0 16,-25-25 78,0 0-78,0 0 78,0 1-32,-25 24-15,0 0-15,0 0-1,0 0-46,1 0 15,-1 0 47,0 0 251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2-24T04:51:04.941"/>
    </inkml:context>
    <inkml:brush xml:id="br0">
      <inkml:brushProperty name="width" value="0.05292" units="cm"/>
      <inkml:brushProperty name="height" value="0.05292" units="cm"/>
      <inkml:brushProperty name="color" value="#FF0000"/>
    </inkml:brush>
  </inkml:definitions>
  <inkml:trace contextRef="#ctx0" brushRef="#br0">12899 9599 0,'25'0'312,"-1"0"-280,26 0-32,-25 0 15,0 0 1,24 0-1,1 0 1,-25 0-16,24-24 16,-24 24-1,25 0 1,-26 0-16,26 0 16,-25 0-1,0 0 1,-1 0-16,1 0 15,0 0 1,0 0 0,0 0-1,0 0-15,-1 0 16,1 0 0,25 0-1,-25 0 1,-1 0-16,26 0 15,-25 0 1,0 0 0,-1 0-16,26 0 15,-25 0 17,24 0-17,-24 0-15,0 0 16,0 0-1,0 0 1,-1 0 0,1 0-1,-25 24 17,25-24-17,0 0 1</inkml:trace>
  <inkml:trace contextRef="#ctx0" brushRef="#br0" timeOffset="2823.6">16371 9550 0,'25'0'234,"0"0"-218,25 0 0,-1 0-1,1 0 1,-25 0-16,24 0 16,26 0-1,-50 0 1,24 0-16,26 0 15,-26 0 1,26 0 0,-26 0-1,26 0-15,-51 0 16,51 0 0,-26 0-1,1 0-15,-25 0 16,0 0-1,24 0 1,-24 0 0,0 0-16,24 0 15,-24 0 1,0 0 0,0 0-1,24 0-15,-24 0 16,0 0-1,0 0 1,25 0 0,-26 0 15,26 0-15,-25 0-16,0 0 15,-1 0 1,1 0-1,0 0 32</inkml:trace>
  <inkml:trace contextRef="#ctx0" brushRef="#br0" timeOffset="7089.46">12948 9674 0,'25'0'79,"0"0"-64,49 0-15,-24 0 16,24 0-1,1 0 1,-1 0-16,-24 0 16,24 0-1,-24-25-15,0 25 16,-1-25 0,-24 25-1,25 0 1,-26 0 15,1 0-15,0 0 31,0 0-32,0 0 32,-1 0-31,1 0 15,0 0-15,0 0-16,0 0 15,-1 0 1,1 0-1,25 0 1,-25 0 15</inkml:trace>
  <inkml:trace contextRef="#ctx0" brushRef="#br0" timeOffset="8764.94">16495 9674 0,'25'0'156,"0"0"-140,0 0-1,24 0 1,1 0-16,74 0 16,-49 0-1,24 0 1,-25 0-16,1 0 15,24 0 1,-25 0 0,1-25-16,-1 25 15,0 0 1,1-25 0,-26 25-1,-24 0-15,25 0 16,0 0-1,-26 0 1,1 0 0,25 0-16,-25-25 15,-1 25 1,1 0 0,25 0-1,-25 0-15,-1 0 16,26 0-1,-25 0 110</inkml:trace>
  <inkml:trace contextRef="#ctx0" brushRef="#br0" timeOffset="30921.39">12502 8806 0,'25'-25'203,"0"0"-172,-1 0-31,26-24 16,-25 49-1,0-50 1,49 25 0,-49-24-1,24 24-15,26 25 16,-1-25 0,1 0-1,49 25-15,-25 0 16,-25 0-1,1 0 1,-1 0-16,1 0 16,-1 0-1,0 0 1,1 0 0,-1 0-16,1 0 15,-26 0 1,1 25-1,24-25 1,-24 25 0,24 0-1,125 24-15,-175-24 16,26-25 0,-25 0-1,25 0 1,-26 0-1,1 0 1,0 0 250,25 0-251,-1 0 1,75-50 0,-74 50-1,24-24 1,-49 24-1,25-50-15,-26 50 16,-24-25 47,25 25 483,0 25-530,0 0-16,0-25 16,-1 0-1,1 0 1,0 25 0,0-25-1,24 0-15,-24 24 16,50-24-1,-26 0 1,1 0 0,24 0-1,-49 0 32,25 0 297,24 0-328,1 0-1,24 0-15,0-24 16,223-1-1,-148 25 1,-25-25 0,-50 25-1,-24 0 1,24-25 0,-25 25-1,100 0-15,-100 0 16,1 0-1,-1 0 1,0 0 0,-24 0-1,24 0 1,26 0 0,-26 25-1,-49-25 1,25 25-1,-1 0-15,-24-1 16,49 1 0,-49 0-1,25 0 1,-25 0 0,24-1-1,1 1 1,-50 0-1,25-25 1,-1 25 0,1-25 15,-25 25-15,25-25-1,-25 24 1,0 1-1</inkml:trace>
  <inkml:trace contextRef="#ctx0" brushRef="#br0" timeOffset="37675.55">12924 10840 0,'-25'0'16,"50"0"187,-1 0-188,76 0 1,-1 0 0,74-25-1,-73 25-15,49 0 16,-50 0 0,0 0-1,-25 0 1,-24 0-16,24 0 15,-49 0-15,25 0 16,-25 0 15</inkml:trace>
  <inkml:trace contextRef="#ctx0" brushRef="#br0" timeOffset="39353.47">1563 10815 0,'25'0'125,"24"0"-125,26 0 16,24 0-1,0 0 1,25 0 0,-49 0-1,-1 0 1,-24 0-16,-1 0 16,-24 0-1,0 0-15,0 0 31</inkml:trace>
  <inkml:trace contextRef="#ctx0" brushRef="#br0" timeOffset="45825.21">16595 10840 0,'0'0'0,"24"0"141,1 0-126,0 0 1,25 0-16,24 0 16,1 0-1,-1 0 1,25 0-1,-24 0 1,24 0-16,-25 0 16,-24 0-1,24 0 1,1 0 0,-1 0-16,-24 0 15,-1 0 1,1 0-16,0 0 15,-1 0 1,1 0 0,24 0-1,1 0-15,-1 0 16,-24 0 0,24 0-1,-24 0 1,24 0-1,-24 0-15,24 0 16,0 0 0,-24 0-1,148 0 1,-123 0 0,-1 0-1,-24 0-15,24 0 16,-24 0-1,-25 0 1,0 0 0,-1 0-1,51 0 1,-50 0 0,-1 0-16,1 0 15,0 0 1</inkml:trace>
  <inkml:trace contextRef="#ctx0" brushRef="#br0" timeOffset="47711.09">13221 11112 0,'0'25'188,"0"0"-157,0 0-16,0 0 1,0 0 0,0-1 15,0 1 0,0 0-15,0 0 31,0 0 0,25-25-16,-25 24-16,0 1 17</inkml:trace>
  <inkml:trace contextRef="#ctx0" brushRef="#br0" timeOffset="49850.46">13048 11212 0,'0'0'0,"0"-25"31,0 0 16,0 0-16,0 0-15,0 1 15,0-1-15,24 0 15,1 25 0,0-25 1,0 25-1,0 0-16,-1 0-15,26 0 16,-25 0 15,0 0-15,-1 0 0,1 0 15,0 0-16,0 0 17,-25 50-17,25-50 1,-25 25 0,0-1-1,0 1-15,0 0 16,0 25 15,0-25-15,0-1-1,0 1 1,0 0 0,0 0 30,0 0-14,-25-25-17,25 24-15,0 1 47,-25-25-31,25 25 15,-50 0-15,50 0 15,-24-25-15,-1 0 15,25 24-31,-25-24 15,0 0 1,-24 0 31,24 0-31,0 0-1,0 0 32,0 0-16,1-24-31,24-1 16,0 0 15,-25 25-15,25-25 31,0 0-32,0 1-15,0-1 32,0 0-1,0 0 0,0-24-31,0 24 47,0-25 31</inkml:trace>
  <inkml:trace contextRef="#ctx0" brushRef="#br0" timeOffset="51874.91">17885 11137 0,'0'0'0,"0"-25"78,0 1-47,24 24-15,1 0 0,25 0-1,24 0 1,-49 0-16,25 0 31,-50 24 47,0 1-62,0 0 15,0 0-15,-25-25-1,0 25 1,25 0 0,-25-25-1,0 0 1,25 24 0,-49 1-1,24 0 1,0 0-1,0-25 17,100 0 140,-50 0-157,-1 0 1,1 0-16,0 0 15,0 0 32</inkml:trace>
  <inkml:trace contextRef="#ctx0" brushRef="#br0" timeOffset="53757.04">18009 10914 0,'0'0'0,"-25"0"16,0 0-16,0 0 15,0 0 1,1 0 0,-1 0-1,0 0 1,-25 0-16,1 25 31,-1 0-15,50-1 15,-25-24-15,25 25 15,0 0-16,0 0 1,0 0 0,0-1-1,0 1 1,0 25 0,0 0-1,0-26-15,0 51 16,0-50-1,0 24 1,0-24 31,25 0-31,50 49-1,-51-49 1,1 0-1,25 0 1,74-1-16,-99 1 16,24-25-1,-24 25 1,0-25 0,24 0-1,1 0-15,0 0 16,-1-25-1,-24 25 1,49-49 0,-49 24-1,50-50 1,-26 51-16,-49-26 16,25 25-1,0 0 1,0-24-1,-25 24-15,0 0 16,0-24 15,0 24-15,0 0 0,0-25 15,0 25-16,-25 1-15,0-1 32,25 0-1,-25 25-15,0-25-16,1 0 31,-51 25-16,1-24 1,24 24 0,1-25-1,24 25-15,-25 0 16,1 0 0,24 0-1,-74 0 1,74 0-1,-25 0 1,25 0 0,1 0-1,-26 0-15,0 25 16,1-25 0,24 0-1,0 24 1,0 1-1,0-25-15</inkml:trace>
  <inkml:trace contextRef="#ctx0" brushRef="#br0" timeOffset="55975.01">12576 12179 0,'50'0'125,"24"0"-110,50 0-15,75 0 16,98 0 0,51 0-1,49 0-15,49 25 16,-99-25 0,-49 0-16,-75 0 15,-74 0 1,-75 0-1,-24-25-15,-25 25 16,0-25 0,0 25-1,24-25 251,75 1-250,75-1-16,24 0 15,0 25 1,0 0-1,50-25 1,0 25-16,-50 0 16,447-74-1,-422 49 1,-25 0 0,-99 25-1,0 0-15,25-25 16,-25 25-1,25-24 1,-50 24 0,0 0-1,25 0-15,-49 0 16,-1 0 0,75 0-1,-124 0 1,0 0-1,24 0 1,-49-25 15</inkml:trace>
  <inkml:trace contextRef="#ctx0" brushRef="#br0" timeOffset="57862.38">15578 12675 0,'0'-25'94,"24"25"-63,26-24 0,0 24-15,-25 0 15,-1 0 0,1 0 1,-25 24 46,0 1-63,0 0 1,0 0 0,-25-25-1,25 25 1,-24-25-16,24 24 15,0 1 1,-25-25 0,0 0-1,50 0 204,0 0-219,24 0 31,-24 0 1,0 0-17,0 0 1,-1 25-1,-24 0 32,0 0-31,0-1 15,0 26 0,-24-50-15,-1 0 0,-25 50-1,25-50 17,1 24-32,-1-24 15,0 0 16</inkml:trace>
  <inkml:trace contextRef="#ctx0" brushRef="#br0" timeOffset="59690.11">15727 12427 0,'0'0'0,"-50"0"0,25 0 15,-25 0 16,26 0 1,-1 25-17,-25 0 1,25 0 15,25-1-15,-24-24-1,24 25 1,-25 0 15,25 25-15,0-26-16,0 1 16,0 0-1,0 0 1,0 24-1,0-24 1,0 50 0,0-51-1,0 1-15,0 25 16,25-25 0,-1-1-1,1 26 1,-25-25-1,75 49 1,-51-49 15,1-25-31,0 0 16,0 25 0,25-25 15,24 0-16,-49 0 1,0 0 0,24 0-1,1-25-15,-1 0 16,-24 0 0,0-24-1,25 49 1,-50-50-1,24 1 1,-24 24-16,0 0 16,0 0-1,0-24 17,0 24-17,0 0-15,0-25 16,0 26 15,0-26-15,-49-24-1,49 49 1,-25-25-16,0 25 16,25 1-1,-25 24 1,25-25-1,-49 25 1,-1-50 0,25 50-1,-24-25 1,-1 25 15,25-24-15,1 24-16,-1 0 15,0 0 1,0 0 0,0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04-Feb-23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A0A23-141C-4D93-8016-45B083102E07}" type="slidenum">
              <a:rPr lang="en-US" smtClean="0"/>
              <a:pPr/>
              <a:t>8</a:t>
            </a:fld>
            <a:endParaRPr lang="en-US"/>
          </a:p>
        </p:txBody>
      </p:sp>
    </p:spTree>
    <p:extLst>
      <p:ext uri="{BB962C8B-B14F-4D97-AF65-F5344CB8AC3E}">
        <p14:creationId xmlns:p14="http://schemas.microsoft.com/office/powerpoint/2010/main" val="4224646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9699" name="Rectangle 2"/>
          <p:cNvSpPr txBox="1">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660176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4819" name="Rectangle 2"/>
          <p:cNvSpPr txBox="1">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344528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5843" name="Rectangle 2"/>
          <p:cNvSpPr txBox="1">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3267798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t>CS1010 Programming Methodology</a:t>
            </a: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82022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t>CS1010 Programming Methodology</a:t>
            </a: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2324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t>CS1010 Programming Methodology</a:t>
            </a: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6432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t>CS1010 Programming Methodology</a:t>
            </a: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6223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t>CS1010 Programming Methodology</a:t>
            </a: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5040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42351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7651" name="Rectangle 2"/>
          <p:cNvSpPr txBox="1">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2620379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8675" name="Rectangle 2"/>
          <p:cNvSpPr txBox="1">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anose="02020603050405020304" pitchFamily="18" charset="0"/>
            </a:endParaRPr>
          </a:p>
        </p:txBody>
      </p:sp>
    </p:spTree>
    <p:extLst>
      <p:ext uri="{BB962C8B-B14F-4D97-AF65-F5344CB8AC3E}">
        <p14:creationId xmlns:p14="http://schemas.microsoft.com/office/powerpoint/2010/main" val="3495905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1075" y="85726"/>
            <a:ext cx="5534025" cy="3533775"/>
          </a:xfrm>
          <a:prstGeom prst="rect">
            <a:avLst/>
          </a:prstGeom>
        </p:spPr>
      </p:pic>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a:t>Lecture 01</a:t>
            </a:r>
            <a:br>
              <a:rPr lang="en-US" dirty="0"/>
            </a:br>
            <a:r>
              <a:rPr lang="en-US" dirty="0"/>
              <a:t>Click to edit Master title style</a:t>
            </a:r>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04-Feb-23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87399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04-Feb-23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91413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04-Feb-23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6832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F0EFFA2-600D-494C-ABE9-5EAC64BA1475}" type="datetimeFigureOut">
              <a:rPr lang="en-US" smtClean="0"/>
              <a:pPr/>
              <a:t>04-Feb-23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66969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EFFA2-600D-494C-ABE9-5EAC64BA1475}" type="datetimeFigureOut">
              <a:rPr lang="en-US" smtClean="0"/>
              <a:pPr/>
              <a:t>04-Feb-23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83953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0EFFA2-600D-494C-ABE9-5EAC64BA1475}" type="datetimeFigureOut">
              <a:rPr lang="en-US" smtClean="0"/>
              <a:pPr/>
              <a:t>04-Feb-23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94534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0EFFA2-600D-494C-ABE9-5EAC64BA1475}" type="datetimeFigureOut">
              <a:rPr lang="en-US" smtClean="0"/>
              <a:pPr/>
              <a:t>04-Feb-23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1861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0EFFA2-600D-494C-ABE9-5EAC64BA1475}" type="datetimeFigureOut">
              <a:rPr lang="en-US" smtClean="0"/>
              <a:pPr/>
              <a:t>04-Feb-23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2720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FFA2-600D-494C-ABE9-5EAC64BA1475}" type="datetimeFigureOut">
              <a:rPr lang="en-US" smtClean="0"/>
              <a:pPr/>
              <a:t>04-Feb-23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54602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04-Feb-23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07484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04-Feb-23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12308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FFA2-600D-494C-ABE9-5EAC64BA1475}" type="datetimeFigureOut">
              <a:rPr lang="en-US" smtClean="0"/>
              <a:pPr/>
              <a:t>04-Feb-23</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customXml" Target="../ink/ink3.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0.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sz="3200" dirty="0"/>
              <a:t>Introduction to C Programming</a:t>
            </a:r>
            <a:endParaRPr lang="en-US" sz="8000" dirty="0"/>
          </a:p>
        </p:txBody>
      </p:sp>
      <p:sp>
        <p:nvSpPr>
          <p:cNvPr id="3" name="Subtitle 2"/>
          <p:cNvSpPr>
            <a:spLocks noGrp="1"/>
          </p:cNvSpPr>
          <p:nvPr>
            <p:ph type="subTitle" idx="1"/>
          </p:nvPr>
        </p:nvSpPr>
        <p:spPr/>
        <p:txBody>
          <a:bodyPr>
            <a:normAutofit fontScale="85000" lnSpcReduction="10000"/>
          </a:bodyPr>
          <a:lstStyle/>
          <a:p>
            <a:r>
              <a:rPr lang="en-US" dirty="0"/>
              <a:t>CSE115: Programming Language I</a:t>
            </a:r>
          </a:p>
          <a:p>
            <a:endParaRPr lang="en-US" dirty="0"/>
          </a:p>
        </p:txBody>
      </p:sp>
    </p:spTree>
    <p:extLst>
      <p:ext uri="{BB962C8B-B14F-4D97-AF65-F5344CB8AC3E}">
        <p14:creationId xmlns:p14="http://schemas.microsoft.com/office/powerpoint/2010/main" val="410824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An Example</a:t>
            </a:r>
          </a:p>
        </p:txBody>
      </p:sp>
      <p:sp>
        <p:nvSpPr>
          <p:cNvPr id="10" name="TextBox 9"/>
          <p:cNvSpPr txBox="1"/>
          <p:nvPr/>
        </p:nvSpPr>
        <p:spPr>
          <a:xfrm>
            <a:off x="1262062" y="1031845"/>
            <a:ext cx="6942138" cy="4585871"/>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spAutoFit/>
          </a:bodyPr>
          <a:lstStyle/>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Converts distance in miles</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to kilometres.</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7030A0"/>
                </a:solidFill>
                <a:latin typeface="Courier New" pitchFamily="49" charset="0"/>
                <a:cs typeface="Courier New" pitchFamily="49" charset="0"/>
              </a:rPr>
              <a:t>#include </a:t>
            </a:r>
            <a:r>
              <a:rPr lang="en-US" sz="1600" b="1" dirty="0">
                <a:solidFill>
                  <a:srgbClr val="006600"/>
                </a:solidFill>
                <a:latin typeface="Courier New" pitchFamily="49" charset="0"/>
                <a:cs typeface="Courier New" pitchFamily="49" charset="0"/>
              </a:rPr>
              <a:t>&lt;stdio.h&gt;   </a:t>
            </a:r>
            <a:r>
              <a:rPr lang="en-US" sz="1600" b="1" dirty="0">
                <a:solidFill>
                  <a:srgbClr val="800000"/>
                </a:solidFill>
                <a:latin typeface="Courier New" pitchFamily="49" charset="0"/>
                <a:cs typeface="Courier New" pitchFamily="49" charset="0"/>
              </a:rPr>
              <a:t>//</a:t>
            </a:r>
            <a:r>
              <a:rPr lang="en-US" sz="1600" b="1" dirty="0" err="1">
                <a:solidFill>
                  <a:srgbClr val="800000"/>
                </a:solidFill>
                <a:latin typeface="Courier New" pitchFamily="49" charset="0"/>
                <a:cs typeface="Courier New" pitchFamily="49" charset="0"/>
              </a:rPr>
              <a:t>printf</a:t>
            </a:r>
            <a:r>
              <a:rPr lang="en-US" sz="1600" b="1" dirty="0">
                <a:solidFill>
                  <a:srgbClr val="800000"/>
                </a:solidFill>
                <a:latin typeface="Courier New" pitchFamily="49" charset="0"/>
                <a:cs typeface="Courier New" pitchFamily="49" charset="0"/>
              </a:rPr>
              <a:t>, </a:t>
            </a:r>
            <a:r>
              <a:rPr lang="en-US" sz="1600" b="1" dirty="0" err="1">
                <a:solidFill>
                  <a:srgbClr val="800000"/>
                </a:solidFill>
                <a:latin typeface="Courier New" pitchFamily="49" charset="0"/>
                <a:cs typeface="Courier New" pitchFamily="49" charset="0"/>
              </a:rPr>
              <a:t>scanf</a:t>
            </a:r>
            <a:r>
              <a:rPr lang="en-US" sz="1600" b="1" dirty="0">
                <a:solidFill>
                  <a:srgbClr val="800000"/>
                </a:solidFill>
                <a:latin typeface="Courier New" pitchFamily="49" charset="0"/>
                <a:cs typeface="Courier New" pitchFamily="49" charset="0"/>
              </a:rPr>
              <a:t> definitions</a:t>
            </a:r>
          </a:p>
          <a:p>
            <a:pPr>
              <a:tabLst>
                <a:tab pos="360363" algn="l"/>
                <a:tab pos="722313" algn="l"/>
                <a:tab pos="1071563" algn="l"/>
                <a:tab pos="1431925" algn="l"/>
              </a:tabLst>
              <a:defRPr/>
            </a:pPr>
            <a:r>
              <a:rPr lang="en-US" sz="1600" b="1" dirty="0">
                <a:solidFill>
                  <a:srgbClr val="7030A0"/>
                </a:solidFill>
                <a:latin typeface="Courier New" pitchFamily="49" charset="0"/>
                <a:cs typeface="Courier New" pitchFamily="49" charset="0"/>
              </a:rPr>
              <a:t>#define KMS_PER_MILE </a:t>
            </a:r>
            <a:r>
              <a:rPr lang="en-US" sz="1600" b="1" dirty="0">
                <a:solidFill>
                  <a:srgbClr val="006600"/>
                </a:solidFill>
                <a:latin typeface="Courier New" pitchFamily="49" charset="0"/>
                <a:cs typeface="Courier New" pitchFamily="49" charset="0"/>
              </a:rPr>
              <a:t>1.609</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//conversion constant</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float</a:t>
            </a:r>
            <a:r>
              <a:rPr lang="en-US" sz="1600" b="1" dirty="0">
                <a:latin typeface="Courier New" pitchFamily="49" charset="0"/>
                <a:cs typeface="Courier New" pitchFamily="49" charset="0"/>
              </a:rPr>
              <a:t> miles,   </a:t>
            </a:r>
            <a:r>
              <a:rPr lang="en-US" sz="1600" b="1" dirty="0">
                <a:solidFill>
                  <a:srgbClr val="800000"/>
                </a:solidFill>
                <a:latin typeface="Courier New" pitchFamily="49" charset="0"/>
                <a:cs typeface="Courier New" pitchFamily="49" charset="0"/>
              </a:rPr>
              <a:t>// input – distance in miles </a:t>
            </a:r>
          </a:p>
          <a:p>
            <a:pPr>
              <a:tabLst>
                <a:tab pos="360363" algn="l"/>
                <a:tab pos="722313" algn="l"/>
                <a:tab pos="1071563" algn="l"/>
                <a:tab pos="1431925" algn="l"/>
              </a:tabLst>
              <a:defRPr/>
            </a:pPr>
            <a:r>
              <a:rPr lang="en-US" sz="1600" b="1" dirty="0">
                <a:latin typeface="Courier New" pitchFamily="49" charset="0"/>
                <a:cs typeface="Courier New" pitchFamily="49" charset="0"/>
              </a:rPr>
              <a:t>	      kms;     </a:t>
            </a:r>
            <a:r>
              <a:rPr lang="en-US" sz="1600" b="1" dirty="0">
                <a:solidFill>
                  <a:srgbClr val="800000"/>
                </a:solidFill>
                <a:latin typeface="Courier New" pitchFamily="49" charset="0"/>
                <a:cs typeface="Courier New" pitchFamily="49" charset="0"/>
              </a:rPr>
              <a:t>// output – distance in </a:t>
            </a:r>
            <a:r>
              <a:rPr lang="en-US" sz="1600" b="1" dirty="0" err="1">
                <a:solidFill>
                  <a:srgbClr val="800000"/>
                </a:solidFill>
                <a:latin typeface="Courier New" pitchFamily="49" charset="0"/>
                <a:cs typeface="Courier New" pitchFamily="49" charset="0"/>
              </a:rPr>
              <a:t>kilometres</a:t>
            </a: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a:t>
            </a:r>
            <a:r>
              <a:rPr lang="en-US" sz="1600" b="1" dirty="0">
                <a:latin typeface="Courier New" pitchFamily="49" charset="0"/>
                <a:cs typeface="Courier New" pitchFamily="49" charset="0"/>
              </a:rPr>
              <a:t>miles = 10.5;</a:t>
            </a: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//Convert the distance to kilometres</a:t>
            </a:r>
          </a:p>
          <a:p>
            <a:pPr>
              <a:tabLst>
                <a:tab pos="360363" algn="l"/>
                <a:tab pos="722313" algn="l"/>
                <a:tab pos="1071563" algn="l"/>
                <a:tab pos="1431925" algn="l"/>
              </a:tabLst>
              <a:defRPr/>
            </a:pPr>
            <a:r>
              <a:rPr lang="en-US" sz="1600" b="1" dirty="0">
                <a:latin typeface="Courier New" pitchFamily="49" charset="0"/>
                <a:cs typeface="Courier New" pitchFamily="49" charset="0"/>
              </a:rPr>
              <a:t>	kms = KMS_PER_MILE * miles;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//Display the distance in kilometres</a:t>
            </a:r>
          </a:p>
          <a:p>
            <a:pPr>
              <a:tabLst>
                <a:tab pos="360363" algn="l"/>
                <a:tab pos="722313" algn="l"/>
                <a:tab pos="1071563" algn="l"/>
                <a:tab pos="1431925" algn="l"/>
              </a:tabLst>
              <a:defRPr/>
            </a:pPr>
            <a:r>
              <a:rPr lang="en-US" sz="1600" b="1" dirty="0">
                <a:latin typeface="Courier New" pitchFamily="49" charset="0"/>
                <a:cs typeface="Courier New" pitchFamily="49" charset="0"/>
              </a:rPr>
              <a:t>	printf(</a:t>
            </a:r>
            <a:r>
              <a:rPr lang="en-US" sz="1600" b="1" dirty="0">
                <a:solidFill>
                  <a:srgbClr val="006600"/>
                </a:solidFill>
                <a:latin typeface="Courier New" pitchFamily="49" charset="0"/>
                <a:cs typeface="Courier New" pitchFamily="49" charset="0"/>
              </a:rPr>
              <a:t>"That equals </a:t>
            </a:r>
            <a:r>
              <a:rPr lang="en-US" sz="1600" b="1" dirty="0">
                <a:solidFill>
                  <a:srgbClr val="C00000"/>
                </a:solidFill>
                <a:latin typeface="Courier New" pitchFamily="49" charset="0"/>
                <a:cs typeface="Courier New" pitchFamily="49" charset="0"/>
              </a:rPr>
              <a:t>%f </a:t>
            </a:r>
            <a:r>
              <a:rPr lang="en-US" sz="1600" b="1" dirty="0">
                <a:solidFill>
                  <a:srgbClr val="006600"/>
                </a:solidFill>
                <a:latin typeface="Courier New" pitchFamily="49" charset="0"/>
                <a:cs typeface="Courier New" pitchFamily="49" charset="0"/>
              </a:rPr>
              <a:t>km.</a:t>
            </a:r>
            <a:r>
              <a:rPr lang="en-US" sz="1600" b="1" dirty="0">
                <a:solidFill>
                  <a:srgbClr val="C00000"/>
                </a:solidFill>
                <a:latin typeface="Courier New" pitchFamily="49" charset="0"/>
                <a:cs typeface="Courier New" pitchFamily="49" charset="0"/>
              </a:rPr>
              <a:t>\n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kms);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360363" algn="l"/>
                <a:tab pos="722313" algn="l"/>
                <a:tab pos="1071563" algn="l"/>
                <a:tab pos="1431925" algn="l"/>
              </a:tabLst>
              <a:defRPr/>
            </a:pP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p:txBody>
      </p:sp>
      <p:sp>
        <p:nvSpPr>
          <p:cNvPr id="2" name="TextBox 1">
            <a:extLst>
              <a:ext uri="{FF2B5EF4-FFF2-40B4-BE49-F238E27FC236}">
                <a16:creationId xmlns:a16="http://schemas.microsoft.com/office/drawing/2014/main" id="{BF0F7208-3ACF-114C-C81D-38D9AF62C95D}"/>
              </a:ext>
            </a:extLst>
          </p:cNvPr>
          <p:cNvSpPr txBox="1"/>
          <p:nvPr/>
        </p:nvSpPr>
        <p:spPr>
          <a:xfrm>
            <a:off x="858417" y="5826154"/>
            <a:ext cx="4273420" cy="830997"/>
          </a:xfrm>
          <a:prstGeom prst="rect">
            <a:avLst/>
          </a:prstGeom>
          <a:noFill/>
        </p:spPr>
        <p:txBody>
          <a:bodyPr wrap="square" rtlCol="0">
            <a:spAutoFit/>
          </a:bodyPr>
          <a:lstStyle/>
          <a:p>
            <a:r>
              <a:rPr lang="en-US" sz="2400" dirty="0"/>
              <a:t>Why </a:t>
            </a:r>
            <a:r>
              <a:rPr lang="en-US" sz="2400" dirty="0" err="1"/>
              <a:t>scanf</a:t>
            </a:r>
            <a:r>
              <a:rPr lang="en-US" sz="2400" dirty="0"/>
              <a:t>()</a:t>
            </a:r>
          </a:p>
          <a:p>
            <a:r>
              <a:rPr lang="en-US" sz="2400" dirty="0"/>
              <a:t>Programmer vs User</a:t>
            </a:r>
          </a:p>
        </p:txBody>
      </p:sp>
    </p:spTree>
    <p:extLst>
      <p:ext uri="{BB962C8B-B14F-4D97-AF65-F5344CB8AC3E}">
        <p14:creationId xmlns:p14="http://schemas.microsoft.com/office/powerpoint/2010/main" val="196520230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An Example</a:t>
            </a:r>
          </a:p>
        </p:txBody>
      </p:sp>
      <p:sp>
        <p:nvSpPr>
          <p:cNvPr id="10" name="TextBox 9"/>
          <p:cNvSpPr txBox="1"/>
          <p:nvPr/>
        </p:nvSpPr>
        <p:spPr>
          <a:xfrm>
            <a:off x="1262062" y="1031845"/>
            <a:ext cx="6942138" cy="5447645"/>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spAutoFit/>
          </a:bodyPr>
          <a:lstStyle/>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Converts distance in miles</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to kilometres.</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7030A0"/>
                </a:solidFill>
                <a:latin typeface="Courier New" pitchFamily="49" charset="0"/>
                <a:cs typeface="Courier New" pitchFamily="49" charset="0"/>
              </a:rPr>
              <a:t>#include </a:t>
            </a:r>
            <a:r>
              <a:rPr lang="en-US" sz="1600" b="1" dirty="0">
                <a:solidFill>
                  <a:srgbClr val="006600"/>
                </a:solidFill>
                <a:latin typeface="Courier New" pitchFamily="49" charset="0"/>
                <a:cs typeface="Courier New" pitchFamily="49" charset="0"/>
              </a:rPr>
              <a:t>&lt;stdio.h&gt;   </a:t>
            </a:r>
            <a:r>
              <a:rPr lang="en-US" sz="1600" b="1" dirty="0">
                <a:solidFill>
                  <a:srgbClr val="800000"/>
                </a:solidFill>
                <a:latin typeface="Courier New" pitchFamily="49" charset="0"/>
                <a:cs typeface="Courier New" pitchFamily="49" charset="0"/>
              </a:rPr>
              <a:t>//</a:t>
            </a:r>
            <a:r>
              <a:rPr lang="en-US" sz="1600" b="1" dirty="0" err="1">
                <a:solidFill>
                  <a:srgbClr val="800000"/>
                </a:solidFill>
                <a:latin typeface="Courier New" pitchFamily="49" charset="0"/>
                <a:cs typeface="Courier New" pitchFamily="49" charset="0"/>
              </a:rPr>
              <a:t>printf</a:t>
            </a:r>
            <a:r>
              <a:rPr lang="en-US" sz="1600" b="1" dirty="0">
                <a:solidFill>
                  <a:srgbClr val="800000"/>
                </a:solidFill>
                <a:latin typeface="Courier New" pitchFamily="49" charset="0"/>
                <a:cs typeface="Courier New" pitchFamily="49" charset="0"/>
              </a:rPr>
              <a:t>, </a:t>
            </a:r>
            <a:r>
              <a:rPr lang="en-US" sz="1600" b="1" dirty="0" err="1">
                <a:solidFill>
                  <a:srgbClr val="800000"/>
                </a:solidFill>
                <a:latin typeface="Courier New" pitchFamily="49" charset="0"/>
                <a:cs typeface="Courier New" pitchFamily="49" charset="0"/>
              </a:rPr>
              <a:t>scanf</a:t>
            </a:r>
            <a:r>
              <a:rPr lang="en-US" sz="1600" b="1" dirty="0">
                <a:solidFill>
                  <a:srgbClr val="800000"/>
                </a:solidFill>
                <a:latin typeface="Courier New" pitchFamily="49" charset="0"/>
                <a:cs typeface="Courier New" pitchFamily="49" charset="0"/>
              </a:rPr>
              <a:t> definitions</a:t>
            </a:r>
          </a:p>
          <a:p>
            <a:pPr>
              <a:tabLst>
                <a:tab pos="360363" algn="l"/>
                <a:tab pos="722313" algn="l"/>
                <a:tab pos="1071563" algn="l"/>
                <a:tab pos="1431925" algn="l"/>
              </a:tabLst>
              <a:defRPr/>
            </a:pPr>
            <a:r>
              <a:rPr lang="en-US" sz="1600" b="1" dirty="0">
                <a:solidFill>
                  <a:srgbClr val="7030A0"/>
                </a:solidFill>
                <a:latin typeface="Courier New" pitchFamily="49" charset="0"/>
                <a:cs typeface="Courier New" pitchFamily="49" charset="0"/>
              </a:rPr>
              <a:t>#define KMS_PER_MILE </a:t>
            </a:r>
            <a:r>
              <a:rPr lang="en-US" sz="1600" b="1" dirty="0">
                <a:solidFill>
                  <a:srgbClr val="006600"/>
                </a:solidFill>
                <a:latin typeface="Courier New" pitchFamily="49" charset="0"/>
                <a:cs typeface="Courier New" pitchFamily="49" charset="0"/>
              </a:rPr>
              <a:t>1.609</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//conversion constant</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float</a:t>
            </a:r>
            <a:r>
              <a:rPr lang="en-US" sz="1600" b="1" dirty="0">
                <a:latin typeface="Courier New" pitchFamily="49" charset="0"/>
                <a:cs typeface="Courier New" pitchFamily="49" charset="0"/>
              </a:rPr>
              <a:t> miles,   </a:t>
            </a:r>
            <a:r>
              <a:rPr lang="en-US" sz="1600" b="1" dirty="0">
                <a:solidFill>
                  <a:srgbClr val="800000"/>
                </a:solidFill>
                <a:latin typeface="Courier New" pitchFamily="49" charset="0"/>
                <a:cs typeface="Courier New" pitchFamily="49" charset="0"/>
              </a:rPr>
              <a:t>// input – distance in miles </a:t>
            </a:r>
          </a:p>
          <a:p>
            <a:pPr>
              <a:tabLst>
                <a:tab pos="360363" algn="l"/>
                <a:tab pos="722313" algn="l"/>
                <a:tab pos="1071563" algn="l"/>
                <a:tab pos="1431925" algn="l"/>
              </a:tabLst>
              <a:defRPr/>
            </a:pPr>
            <a:r>
              <a:rPr lang="en-US" sz="1600" b="1" dirty="0">
                <a:latin typeface="Courier New" pitchFamily="49" charset="0"/>
                <a:cs typeface="Courier New" pitchFamily="49" charset="0"/>
              </a:rPr>
              <a:t>	      kms;     </a:t>
            </a:r>
            <a:r>
              <a:rPr lang="en-US" sz="1600" b="1" dirty="0">
                <a:solidFill>
                  <a:srgbClr val="800000"/>
                </a:solidFill>
                <a:latin typeface="Courier New" pitchFamily="49" charset="0"/>
                <a:cs typeface="Courier New" pitchFamily="49" charset="0"/>
              </a:rPr>
              <a:t>// output – distance in kilometres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//Get the distance in miles</a:t>
            </a:r>
          </a:p>
          <a:p>
            <a:pPr>
              <a:tabLst>
                <a:tab pos="360363" algn="l"/>
                <a:tab pos="722313" algn="l"/>
                <a:tab pos="1071563" algn="l"/>
                <a:tab pos="1431925" algn="l"/>
              </a:tabLst>
              <a:defRPr/>
            </a:pPr>
            <a:r>
              <a:rPr lang="en-US" sz="1600" b="1" dirty="0">
                <a:latin typeface="Courier New" pitchFamily="49" charset="0"/>
                <a:cs typeface="Courier New" pitchFamily="49" charset="0"/>
              </a:rPr>
              <a:t>	printf(</a:t>
            </a:r>
            <a:r>
              <a:rPr lang="en-US" sz="1600" b="1" dirty="0">
                <a:solidFill>
                  <a:srgbClr val="006600"/>
                </a:solidFill>
                <a:latin typeface="Courier New" pitchFamily="49" charset="0"/>
                <a:cs typeface="Courier New" pitchFamily="49" charset="0"/>
              </a:rPr>
              <a:t>"Enter distance in miles: "</a:t>
            </a:r>
            <a:r>
              <a:rPr lang="en-US" sz="1600" b="1" dirty="0">
                <a:latin typeface="Courier New" pitchFamily="49" charset="0"/>
                <a:cs typeface="Courier New" pitchFamily="49" charset="0"/>
              </a:rPr>
              <a:t>);</a:t>
            </a:r>
          </a:p>
          <a:p>
            <a:pPr>
              <a:tabLst>
                <a:tab pos="360363" algn="l"/>
                <a:tab pos="722313" algn="l"/>
                <a:tab pos="1071563" algn="l"/>
                <a:tab pos="1431925" algn="l"/>
              </a:tabLst>
              <a:defRPr/>
            </a:pPr>
            <a:r>
              <a:rPr lang="en-US" sz="1600" b="1" dirty="0">
                <a:latin typeface="Courier New" pitchFamily="49" charset="0"/>
                <a:cs typeface="Courier New" pitchFamily="49" charset="0"/>
              </a:rPr>
              <a:t>	scanf(</a:t>
            </a:r>
            <a:r>
              <a:rPr lang="en-US" sz="1600" b="1" dirty="0">
                <a:solidFill>
                  <a:srgbClr val="0066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%f</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&amp;miles);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//Convert the distance to kilometres</a:t>
            </a:r>
          </a:p>
          <a:p>
            <a:pPr>
              <a:tabLst>
                <a:tab pos="360363" algn="l"/>
                <a:tab pos="722313" algn="l"/>
                <a:tab pos="1071563" algn="l"/>
                <a:tab pos="1431925" algn="l"/>
              </a:tabLst>
              <a:defRPr/>
            </a:pPr>
            <a:r>
              <a:rPr lang="en-US" sz="1600" b="1" dirty="0">
                <a:latin typeface="Courier New" pitchFamily="49" charset="0"/>
                <a:cs typeface="Courier New" pitchFamily="49" charset="0"/>
              </a:rPr>
              <a:t>	kms = KMS_PER_MILE * miles;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//Display the distance in kilometres</a:t>
            </a:r>
          </a:p>
          <a:p>
            <a:pPr>
              <a:tabLst>
                <a:tab pos="360363" algn="l"/>
                <a:tab pos="722313" algn="l"/>
                <a:tab pos="1071563" algn="l"/>
                <a:tab pos="1431925" algn="l"/>
              </a:tabLst>
              <a:defRPr/>
            </a:pPr>
            <a:r>
              <a:rPr lang="en-US" sz="1600" b="1" dirty="0">
                <a:latin typeface="Courier New" pitchFamily="49" charset="0"/>
                <a:cs typeface="Courier New" pitchFamily="49" charset="0"/>
              </a:rPr>
              <a:t>	printf(</a:t>
            </a:r>
            <a:r>
              <a:rPr lang="en-US" sz="1600" b="1" dirty="0">
                <a:solidFill>
                  <a:srgbClr val="006600"/>
                </a:solidFill>
                <a:latin typeface="Courier New" pitchFamily="49" charset="0"/>
                <a:cs typeface="Courier New" pitchFamily="49" charset="0"/>
              </a:rPr>
              <a:t>"That equals </a:t>
            </a:r>
            <a:r>
              <a:rPr lang="en-US" sz="1600" b="1" dirty="0">
                <a:solidFill>
                  <a:srgbClr val="C00000"/>
                </a:solidFill>
                <a:latin typeface="Courier New" pitchFamily="49" charset="0"/>
                <a:cs typeface="Courier New" pitchFamily="49" charset="0"/>
              </a:rPr>
              <a:t>%f </a:t>
            </a:r>
            <a:r>
              <a:rPr lang="en-US" sz="1600" b="1" dirty="0">
                <a:solidFill>
                  <a:srgbClr val="006600"/>
                </a:solidFill>
                <a:latin typeface="Courier New" pitchFamily="49" charset="0"/>
                <a:cs typeface="Courier New" pitchFamily="49" charset="0"/>
              </a:rPr>
              <a:t>km.</a:t>
            </a:r>
            <a:r>
              <a:rPr lang="en-US" sz="1600" b="1" dirty="0">
                <a:solidFill>
                  <a:srgbClr val="C00000"/>
                </a:solidFill>
                <a:latin typeface="Courier New" pitchFamily="49" charset="0"/>
                <a:cs typeface="Courier New" pitchFamily="49" charset="0"/>
              </a:rPr>
              <a:t>\n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kms);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360363" algn="l"/>
                <a:tab pos="722313" algn="l"/>
                <a:tab pos="1071563" algn="l"/>
                <a:tab pos="1431925" algn="l"/>
              </a:tabLst>
              <a:defRPr/>
            </a:pP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p:txBody>
      </p:sp>
    </p:spTree>
    <p:extLst>
      <p:ext uri="{BB962C8B-B14F-4D97-AF65-F5344CB8AC3E}">
        <p14:creationId xmlns:p14="http://schemas.microsoft.com/office/powerpoint/2010/main" val="136619453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262062" y="1017777"/>
            <a:ext cx="6942138" cy="5447645"/>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spAutoFit/>
          </a:bodyPr>
          <a:lstStyle/>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Converts distance in miles</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to </a:t>
            </a:r>
            <a:r>
              <a:rPr lang="en-US" sz="1600" b="1" dirty="0" err="1">
                <a:solidFill>
                  <a:srgbClr val="800000"/>
                </a:solidFill>
                <a:latin typeface="Courier New" pitchFamily="49" charset="0"/>
                <a:cs typeface="Courier New" pitchFamily="49" charset="0"/>
              </a:rPr>
              <a:t>kilometres</a:t>
            </a: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7030A0"/>
                </a:solidFill>
                <a:latin typeface="Courier New" pitchFamily="49" charset="0"/>
                <a:cs typeface="Courier New" pitchFamily="49" charset="0"/>
              </a:rPr>
              <a:t>#include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   </a:t>
            </a:r>
            <a:r>
              <a:rPr lang="en-US" sz="1600" b="1" dirty="0">
                <a:solidFill>
                  <a:srgbClr val="800000"/>
                </a:solidFill>
                <a:latin typeface="Courier New" pitchFamily="49" charset="0"/>
                <a:cs typeface="Courier New" pitchFamily="49" charset="0"/>
              </a:rPr>
              <a:t>//</a:t>
            </a:r>
            <a:r>
              <a:rPr lang="en-US" sz="1600" b="1" dirty="0" err="1">
                <a:solidFill>
                  <a:srgbClr val="800000"/>
                </a:solidFill>
                <a:latin typeface="Courier New" pitchFamily="49" charset="0"/>
                <a:cs typeface="Courier New" pitchFamily="49" charset="0"/>
              </a:rPr>
              <a:t>printf</a:t>
            </a:r>
            <a:r>
              <a:rPr lang="en-US" sz="1600" b="1" dirty="0">
                <a:solidFill>
                  <a:srgbClr val="800000"/>
                </a:solidFill>
                <a:latin typeface="Courier New" pitchFamily="49" charset="0"/>
                <a:cs typeface="Courier New" pitchFamily="49" charset="0"/>
              </a:rPr>
              <a:t>, </a:t>
            </a:r>
            <a:r>
              <a:rPr lang="en-US" sz="1600" b="1" dirty="0" err="1">
                <a:solidFill>
                  <a:srgbClr val="800000"/>
                </a:solidFill>
                <a:latin typeface="Courier New" pitchFamily="49" charset="0"/>
                <a:cs typeface="Courier New" pitchFamily="49" charset="0"/>
              </a:rPr>
              <a:t>scanf</a:t>
            </a:r>
            <a:r>
              <a:rPr lang="en-US" sz="1600" b="1" dirty="0">
                <a:solidFill>
                  <a:srgbClr val="800000"/>
                </a:solidFill>
                <a:latin typeface="Courier New" pitchFamily="49" charset="0"/>
                <a:cs typeface="Courier New" pitchFamily="49" charset="0"/>
              </a:rPr>
              <a:t> definitions</a:t>
            </a:r>
          </a:p>
          <a:p>
            <a:pPr>
              <a:tabLst>
                <a:tab pos="360363" algn="l"/>
                <a:tab pos="722313" algn="l"/>
                <a:tab pos="1071563" algn="l"/>
                <a:tab pos="1431925" algn="l"/>
              </a:tabLst>
              <a:defRPr/>
            </a:pPr>
            <a:r>
              <a:rPr lang="en-US" sz="1600" b="1" dirty="0">
                <a:solidFill>
                  <a:srgbClr val="7030A0"/>
                </a:solidFill>
                <a:latin typeface="Courier New" pitchFamily="49" charset="0"/>
                <a:cs typeface="Courier New" pitchFamily="49" charset="0"/>
              </a:rPr>
              <a:t>#define KMS_PER_MILE </a:t>
            </a:r>
            <a:r>
              <a:rPr lang="en-US" sz="1600" b="1" dirty="0">
                <a:solidFill>
                  <a:srgbClr val="006600"/>
                </a:solidFill>
                <a:latin typeface="Courier New" pitchFamily="49" charset="0"/>
                <a:cs typeface="Courier New" pitchFamily="49" charset="0"/>
              </a:rPr>
              <a:t>1.609</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//conversion constant</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float</a:t>
            </a:r>
            <a:r>
              <a:rPr lang="en-US" sz="1600" b="1" dirty="0">
                <a:latin typeface="Courier New" pitchFamily="49" charset="0"/>
                <a:cs typeface="Courier New" pitchFamily="49" charset="0"/>
              </a:rPr>
              <a:t> miles,   </a:t>
            </a:r>
            <a:r>
              <a:rPr lang="en-US" sz="1600" b="1" dirty="0">
                <a:solidFill>
                  <a:srgbClr val="800000"/>
                </a:solidFill>
                <a:latin typeface="Courier New" pitchFamily="49" charset="0"/>
                <a:cs typeface="Courier New" pitchFamily="49" charset="0"/>
              </a:rPr>
              <a:t>// input – distance in miles </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kms</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output – distance in </a:t>
            </a:r>
            <a:r>
              <a:rPr lang="en-US" sz="1600" b="1" dirty="0" err="1">
                <a:solidFill>
                  <a:srgbClr val="800000"/>
                </a:solidFill>
                <a:latin typeface="Courier New" pitchFamily="49" charset="0"/>
                <a:cs typeface="Courier New" pitchFamily="49" charset="0"/>
              </a:rPr>
              <a:t>kilometres</a:t>
            </a: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//Get the distance in miles</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"Enter distance in miles: "</a:t>
            </a:r>
            <a:r>
              <a:rPr lang="en-US" sz="1600" b="1" dirty="0">
                <a:latin typeface="Courier New" pitchFamily="49" charset="0"/>
                <a:cs typeface="Courier New" pitchFamily="49" charset="0"/>
              </a:rPr>
              <a:t>);</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%f</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&amp;miles);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//Convert the distance to </a:t>
            </a:r>
            <a:r>
              <a:rPr lang="en-US" sz="1600" b="1" dirty="0" err="1">
                <a:solidFill>
                  <a:srgbClr val="800000"/>
                </a:solidFill>
                <a:latin typeface="Courier New" pitchFamily="49" charset="0"/>
                <a:cs typeface="Courier New" pitchFamily="49" charset="0"/>
              </a:rPr>
              <a:t>kilometres</a:t>
            </a: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kms</a:t>
            </a:r>
            <a:r>
              <a:rPr lang="en-US" sz="1600" b="1" dirty="0">
                <a:latin typeface="Courier New" pitchFamily="49" charset="0"/>
                <a:cs typeface="Courier New" pitchFamily="49" charset="0"/>
              </a:rPr>
              <a:t> = KMS_PER_MILE * miles;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//Display the distance in </a:t>
            </a:r>
            <a:r>
              <a:rPr lang="en-US" sz="1600" b="1" dirty="0" err="1">
                <a:solidFill>
                  <a:srgbClr val="800000"/>
                </a:solidFill>
                <a:latin typeface="Courier New" pitchFamily="49" charset="0"/>
                <a:cs typeface="Courier New" pitchFamily="49" charset="0"/>
              </a:rPr>
              <a:t>kilometres</a:t>
            </a: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"That equals </a:t>
            </a:r>
            <a:r>
              <a:rPr lang="en-US" sz="1600" b="1" dirty="0">
                <a:solidFill>
                  <a:srgbClr val="C00000"/>
                </a:solidFill>
                <a:latin typeface="Courier New" pitchFamily="49" charset="0"/>
                <a:cs typeface="Courier New" pitchFamily="49" charset="0"/>
              </a:rPr>
              <a:t>%f </a:t>
            </a:r>
            <a:r>
              <a:rPr lang="en-US" sz="1600" b="1" dirty="0">
                <a:solidFill>
                  <a:srgbClr val="006600"/>
                </a:solidFill>
                <a:latin typeface="Courier New" pitchFamily="49" charset="0"/>
                <a:cs typeface="Courier New" pitchFamily="49" charset="0"/>
              </a:rPr>
              <a:t>km.</a:t>
            </a:r>
            <a:r>
              <a:rPr lang="en-US" sz="1600" b="1" dirty="0">
                <a:solidFill>
                  <a:srgbClr val="C00000"/>
                </a:solidFill>
                <a:latin typeface="Courier New" pitchFamily="49" charset="0"/>
                <a:cs typeface="Courier New" pitchFamily="49" charset="0"/>
              </a:rPr>
              <a:t>\n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kms</a:t>
            </a:r>
            <a:r>
              <a:rPr lang="en-US" sz="1600" b="1" dirty="0">
                <a:latin typeface="Courier New" pitchFamily="49" charset="0"/>
                <a:cs typeface="Courier New" pitchFamily="49" charset="0"/>
              </a:rPr>
              <a:t>);</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360363" algn="l"/>
                <a:tab pos="722313" algn="l"/>
                <a:tab pos="1071563" algn="l"/>
                <a:tab pos="1431925" algn="l"/>
              </a:tabLst>
              <a:defRPr/>
            </a:pP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p:txBody>
      </p:sp>
      <p:grpSp>
        <p:nvGrpSpPr>
          <p:cNvPr id="2" name="Group 74"/>
          <p:cNvGrpSpPr>
            <a:grpSpLocks/>
          </p:cNvGrpSpPr>
          <p:nvPr/>
        </p:nvGrpSpPr>
        <p:grpSpPr bwMode="auto">
          <a:xfrm>
            <a:off x="0" y="2010895"/>
            <a:ext cx="1371600" cy="523875"/>
            <a:chOff x="191730" y="1902542"/>
            <a:chExt cx="1371599" cy="523220"/>
          </a:xfrm>
        </p:grpSpPr>
        <p:sp>
          <p:nvSpPr>
            <p:cNvPr id="14375" name="TextBox 8"/>
            <p:cNvSpPr txBox="1">
              <a:spLocks noChangeArrowheads="1"/>
            </p:cNvSpPr>
            <p:nvPr/>
          </p:nvSpPr>
          <p:spPr bwMode="auto">
            <a:xfrm>
              <a:off x="191730" y="1902542"/>
              <a:ext cx="12241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i="1">
                  <a:solidFill>
                    <a:srgbClr val="0000FF"/>
                  </a:solidFill>
                  <a:latin typeface="Calibri" panose="020F0502020204030204" pitchFamily="34" charset="0"/>
                </a:rPr>
                <a:t>preprocessor directives</a:t>
              </a:r>
              <a:endParaRPr lang="en-SG" sz="1400" i="1">
                <a:solidFill>
                  <a:srgbClr val="0000FF"/>
                </a:solidFill>
                <a:latin typeface="Calibri" panose="020F0502020204030204" pitchFamily="34" charset="0"/>
              </a:endParaRPr>
            </a:p>
          </p:txBody>
        </p:sp>
        <p:cxnSp>
          <p:nvCxnSpPr>
            <p:cNvPr id="14376" name="Straight Arrow Connector 12"/>
            <p:cNvCxnSpPr>
              <a:cxnSpLocks noChangeShapeType="1"/>
            </p:cNvCxnSpPr>
            <p:nvPr/>
          </p:nvCxnSpPr>
          <p:spPr bwMode="auto">
            <a:xfrm flipV="1">
              <a:off x="1091381" y="2094271"/>
              <a:ext cx="471948" cy="147483"/>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77" name="Straight Arrow Connector 13"/>
            <p:cNvCxnSpPr>
              <a:cxnSpLocks noChangeShapeType="1"/>
            </p:cNvCxnSpPr>
            <p:nvPr/>
          </p:nvCxnSpPr>
          <p:spPr bwMode="auto">
            <a:xfrm>
              <a:off x="1081549" y="2261418"/>
              <a:ext cx="481780" cy="39330"/>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grpSp>
      <p:grpSp>
        <p:nvGrpSpPr>
          <p:cNvPr id="3" name="Group 75"/>
          <p:cNvGrpSpPr>
            <a:grpSpLocks/>
          </p:cNvGrpSpPr>
          <p:nvPr/>
        </p:nvGrpSpPr>
        <p:grpSpPr bwMode="auto">
          <a:xfrm>
            <a:off x="3530600" y="1783883"/>
            <a:ext cx="2109787" cy="349250"/>
            <a:chOff x="3524866" y="1745225"/>
            <a:chExt cx="2109018" cy="349045"/>
          </a:xfrm>
        </p:grpSpPr>
        <p:sp>
          <p:nvSpPr>
            <p:cNvPr id="14373" name="TextBox 9"/>
            <p:cNvSpPr txBox="1">
              <a:spLocks noChangeArrowheads="1"/>
            </p:cNvSpPr>
            <p:nvPr/>
          </p:nvSpPr>
          <p:spPr bwMode="auto">
            <a:xfrm>
              <a:off x="3883743" y="1745225"/>
              <a:ext cx="1750141" cy="31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i="1">
                  <a:solidFill>
                    <a:srgbClr val="0000FF"/>
                  </a:solidFill>
                  <a:latin typeface="Calibri" panose="020F0502020204030204" pitchFamily="34" charset="0"/>
                </a:rPr>
                <a:t>standard header file</a:t>
              </a:r>
              <a:endParaRPr lang="en-SG" sz="1400" i="1">
                <a:solidFill>
                  <a:srgbClr val="0000FF"/>
                </a:solidFill>
                <a:latin typeface="Calibri" panose="020F0502020204030204" pitchFamily="34" charset="0"/>
              </a:endParaRPr>
            </a:p>
          </p:txBody>
        </p:sp>
        <p:cxnSp>
          <p:nvCxnSpPr>
            <p:cNvPr id="14374" name="Straight Arrow Connector 17"/>
            <p:cNvCxnSpPr>
              <a:cxnSpLocks noChangeShapeType="1"/>
            </p:cNvCxnSpPr>
            <p:nvPr/>
          </p:nvCxnSpPr>
          <p:spPr bwMode="auto">
            <a:xfrm rot="10800000" flipV="1">
              <a:off x="3524866" y="1912371"/>
              <a:ext cx="393293" cy="181899"/>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grpSp>
      <p:grpSp>
        <p:nvGrpSpPr>
          <p:cNvPr id="4" name="Group 79"/>
          <p:cNvGrpSpPr>
            <a:grpSpLocks/>
          </p:cNvGrpSpPr>
          <p:nvPr/>
        </p:nvGrpSpPr>
        <p:grpSpPr bwMode="auto">
          <a:xfrm>
            <a:off x="5775325" y="3531720"/>
            <a:ext cx="2163762" cy="1046163"/>
            <a:chOff x="6329963" y="3365139"/>
            <a:chExt cx="2165108" cy="1044627"/>
          </a:xfrm>
        </p:grpSpPr>
        <p:sp>
          <p:nvSpPr>
            <p:cNvPr id="14369" name="TextBox 10"/>
            <p:cNvSpPr txBox="1">
              <a:spLocks noChangeArrowheads="1"/>
            </p:cNvSpPr>
            <p:nvPr/>
          </p:nvSpPr>
          <p:spPr bwMode="auto">
            <a:xfrm>
              <a:off x="7506928" y="3637936"/>
              <a:ext cx="9881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i="1">
                  <a:solidFill>
                    <a:srgbClr val="0000FF"/>
                  </a:solidFill>
                  <a:latin typeface="Calibri" panose="020F0502020204030204" pitchFamily="34" charset="0"/>
                </a:rPr>
                <a:t>comments</a:t>
              </a:r>
              <a:endParaRPr lang="en-SG" sz="1400" i="1">
                <a:solidFill>
                  <a:srgbClr val="0000FF"/>
                </a:solidFill>
                <a:latin typeface="Calibri" panose="020F0502020204030204" pitchFamily="34" charset="0"/>
              </a:endParaRPr>
            </a:p>
          </p:txBody>
        </p:sp>
        <p:cxnSp>
          <p:nvCxnSpPr>
            <p:cNvPr id="14370" name="Straight Arrow Connector 20"/>
            <p:cNvCxnSpPr>
              <a:cxnSpLocks noChangeShapeType="1"/>
            </p:cNvCxnSpPr>
            <p:nvPr/>
          </p:nvCxnSpPr>
          <p:spPr bwMode="auto">
            <a:xfrm flipH="1" flipV="1">
              <a:off x="7057082" y="3365139"/>
              <a:ext cx="435099" cy="366206"/>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71" name="Straight Arrow Connector 23"/>
            <p:cNvCxnSpPr>
              <a:cxnSpLocks noChangeShapeType="1"/>
              <a:stCxn id="14369" idx="1"/>
            </p:cNvCxnSpPr>
            <p:nvPr/>
          </p:nvCxnSpPr>
          <p:spPr bwMode="auto">
            <a:xfrm flipH="1" flipV="1">
              <a:off x="6329963" y="3611106"/>
              <a:ext cx="1176965" cy="180719"/>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72" name="Straight Arrow Connector 25"/>
            <p:cNvCxnSpPr>
              <a:cxnSpLocks noChangeShapeType="1"/>
            </p:cNvCxnSpPr>
            <p:nvPr/>
          </p:nvCxnSpPr>
          <p:spPr bwMode="auto">
            <a:xfrm rot="10800000" flipV="1">
              <a:off x="6931742" y="3893573"/>
              <a:ext cx="678426" cy="516193"/>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grpSp>
      <p:grpSp>
        <p:nvGrpSpPr>
          <p:cNvPr id="5" name="Group 76"/>
          <p:cNvGrpSpPr>
            <a:grpSpLocks/>
          </p:cNvGrpSpPr>
          <p:nvPr/>
        </p:nvGrpSpPr>
        <p:grpSpPr bwMode="auto">
          <a:xfrm>
            <a:off x="4414837" y="2523658"/>
            <a:ext cx="1473200" cy="339725"/>
            <a:chOff x="3563920" y="2461443"/>
            <a:chExt cx="1473218" cy="339107"/>
          </a:xfrm>
        </p:grpSpPr>
        <p:sp>
          <p:nvSpPr>
            <p:cNvPr id="14367" name="TextBox 30"/>
            <p:cNvSpPr txBox="1">
              <a:spLocks noChangeArrowheads="1"/>
            </p:cNvSpPr>
            <p:nvPr/>
          </p:nvSpPr>
          <p:spPr bwMode="auto">
            <a:xfrm>
              <a:off x="4048995" y="2492773"/>
              <a:ext cx="9881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i="1">
                  <a:solidFill>
                    <a:srgbClr val="0000FF"/>
                  </a:solidFill>
                  <a:latin typeface="Calibri" panose="020F0502020204030204" pitchFamily="34" charset="0"/>
                </a:rPr>
                <a:t>constant</a:t>
              </a:r>
              <a:endParaRPr lang="en-SG" sz="1400" i="1">
                <a:solidFill>
                  <a:srgbClr val="0000FF"/>
                </a:solidFill>
                <a:latin typeface="Calibri" panose="020F0502020204030204" pitchFamily="34" charset="0"/>
              </a:endParaRPr>
            </a:p>
          </p:txBody>
        </p:sp>
        <p:cxnSp>
          <p:nvCxnSpPr>
            <p:cNvPr id="14368" name="Straight Arrow Connector 31"/>
            <p:cNvCxnSpPr>
              <a:cxnSpLocks noChangeShapeType="1"/>
              <a:stCxn id="14367" idx="1"/>
            </p:cNvCxnSpPr>
            <p:nvPr/>
          </p:nvCxnSpPr>
          <p:spPr bwMode="auto">
            <a:xfrm flipH="1" flipV="1">
              <a:off x="3563920" y="2461443"/>
              <a:ext cx="485076" cy="185219"/>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grpSp>
      <p:grpSp>
        <p:nvGrpSpPr>
          <p:cNvPr id="6" name="Group 77"/>
          <p:cNvGrpSpPr>
            <a:grpSpLocks/>
          </p:cNvGrpSpPr>
          <p:nvPr/>
        </p:nvGrpSpPr>
        <p:grpSpPr bwMode="auto">
          <a:xfrm>
            <a:off x="112712" y="2941170"/>
            <a:ext cx="2424113" cy="784225"/>
            <a:chOff x="270386" y="2762866"/>
            <a:chExt cx="2423653" cy="783774"/>
          </a:xfrm>
        </p:grpSpPr>
        <p:sp>
          <p:nvSpPr>
            <p:cNvPr id="14363" name="TextBox 33"/>
            <p:cNvSpPr txBox="1">
              <a:spLocks noChangeArrowheads="1"/>
            </p:cNvSpPr>
            <p:nvPr/>
          </p:nvSpPr>
          <p:spPr bwMode="auto">
            <a:xfrm>
              <a:off x="270386" y="3023420"/>
              <a:ext cx="9881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i="1">
                  <a:solidFill>
                    <a:srgbClr val="0000FF"/>
                  </a:solidFill>
                  <a:latin typeface="Calibri" panose="020F0502020204030204" pitchFamily="34" charset="0"/>
                </a:rPr>
                <a:t>reserved words</a:t>
              </a:r>
              <a:endParaRPr lang="en-SG" sz="1400" i="1">
                <a:solidFill>
                  <a:srgbClr val="0000FF"/>
                </a:solidFill>
                <a:latin typeface="Calibri" panose="020F0502020204030204" pitchFamily="34" charset="0"/>
              </a:endParaRPr>
            </a:p>
          </p:txBody>
        </p:sp>
        <p:cxnSp>
          <p:nvCxnSpPr>
            <p:cNvPr id="14364" name="Straight Arrow Connector 34"/>
            <p:cNvCxnSpPr>
              <a:cxnSpLocks noChangeShapeType="1"/>
            </p:cNvCxnSpPr>
            <p:nvPr/>
          </p:nvCxnSpPr>
          <p:spPr bwMode="auto">
            <a:xfrm flipV="1">
              <a:off x="1076632" y="2762866"/>
              <a:ext cx="535858" cy="363792"/>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65" name="Straight Arrow Connector 36"/>
            <p:cNvCxnSpPr>
              <a:cxnSpLocks noChangeShapeType="1"/>
            </p:cNvCxnSpPr>
            <p:nvPr/>
          </p:nvCxnSpPr>
          <p:spPr bwMode="auto">
            <a:xfrm flipV="1">
              <a:off x="1061884" y="2782531"/>
              <a:ext cx="1632155" cy="447366"/>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66" name="Straight Arrow Connector 38"/>
            <p:cNvCxnSpPr>
              <a:cxnSpLocks noChangeShapeType="1"/>
            </p:cNvCxnSpPr>
            <p:nvPr/>
          </p:nvCxnSpPr>
          <p:spPr bwMode="auto">
            <a:xfrm flipV="1">
              <a:off x="1052803" y="2919572"/>
              <a:ext cx="787933" cy="269936"/>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grpSp>
      <p:grpSp>
        <p:nvGrpSpPr>
          <p:cNvPr id="7" name="Group 78"/>
          <p:cNvGrpSpPr>
            <a:grpSpLocks/>
          </p:cNvGrpSpPr>
          <p:nvPr/>
        </p:nvGrpSpPr>
        <p:grpSpPr bwMode="auto">
          <a:xfrm>
            <a:off x="119062" y="3161833"/>
            <a:ext cx="2279650" cy="912812"/>
            <a:chOff x="334296" y="3205318"/>
            <a:chExt cx="2281084" cy="912459"/>
          </a:xfrm>
        </p:grpSpPr>
        <p:sp>
          <p:nvSpPr>
            <p:cNvPr id="14360" name="TextBox 41"/>
            <p:cNvSpPr txBox="1">
              <a:spLocks noChangeArrowheads="1"/>
            </p:cNvSpPr>
            <p:nvPr/>
          </p:nvSpPr>
          <p:spPr bwMode="auto">
            <a:xfrm>
              <a:off x="334296" y="3810000"/>
              <a:ext cx="9881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i="1">
                  <a:solidFill>
                    <a:srgbClr val="0000FF"/>
                  </a:solidFill>
                  <a:latin typeface="Calibri" panose="020F0502020204030204" pitchFamily="34" charset="0"/>
                </a:rPr>
                <a:t>variables</a:t>
              </a:r>
              <a:endParaRPr lang="en-SG" sz="1400" i="1">
                <a:solidFill>
                  <a:srgbClr val="0000FF"/>
                </a:solidFill>
                <a:latin typeface="Calibri" panose="020F0502020204030204" pitchFamily="34" charset="0"/>
              </a:endParaRPr>
            </a:p>
          </p:txBody>
        </p:sp>
        <p:cxnSp>
          <p:nvCxnSpPr>
            <p:cNvPr id="14361" name="Straight Arrow Connector 42"/>
            <p:cNvCxnSpPr>
              <a:cxnSpLocks noChangeShapeType="1"/>
            </p:cNvCxnSpPr>
            <p:nvPr/>
          </p:nvCxnSpPr>
          <p:spPr bwMode="auto">
            <a:xfrm flipV="1">
              <a:off x="1165123" y="3205318"/>
              <a:ext cx="1450257" cy="703005"/>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62" name="Straight Arrow Connector 44"/>
            <p:cNvCxnSpPr>
              <a:cxnSpLocks noChangeShapeType="1"/>
            </p:cNvCxnSpPr>
            <p:nvPr/>
          </p:nvCxnSpPr>
          <p:spPr bwMode="auto">
            <a:xfrm flipV="1">
              <a:off x="1165123" y="3357719"/>
              <a:ext cx="1440425" cy="565352"/>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grpSp>
      <p:grpSp>
        <p:nvGrpSpPr>
          <p:cNvPr id="8" name="Group 80"/>
          <p:cNvGrpSpPr>
            <a:grpSpLocks/>
          </p:cNvGrpSpPr>
          <p:nvPr/>
        </p:nvGrpSpPr>
        <p:grpSpPr bwMode="auto">
          <a:xfrm>
            <a:off x="660400" y="4119095"/>
            <a:ext cx="1046162" cy="696913"/>
            <a:chOff x="816765" y="3938493"/>
            <a:chExt cx="1046878" cy="698384"/>
          </a:xfrm>
        </p:grpSpPr>
        <p:sp>
          <p:nvSpPr>
            <p:cNvPr id="14357" name="TextBox 48"/>
            <p:cNvSpPr txBox="1">
              <a:spLocks noChangeArrowheads="1"/>
            </p:cNvSpPr>
            <p:nvPr/>
          </p:nvSpPr>
          <p:spPr bwMode="auto">
            <a:xfrm>
              <a:off x="816765" y="4329100"/>
              <a:ext cx="9382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i="1">
                  <a:solidFill>
                    <a:srgbClr val="0000FF"/>
                  </a:solidFill>
                  <a:latin typeface="Calibri" panose="020F0502020204030204" pitchFamily="34" charset="0"/>
                </a:rPr>
                <a:t>functions</a:t>
              </a:r>
              <a:endParaRPr lang="en-SG" sz="1400" i="1">
                <a:solidFill>
                  <a:srgbClr val="0000FF"/>
                </a:solidFill>
                <a:latin typeface="Calibri" panose="020F0502020204030204" pitchFamily="34" charset="0"/>
              </a:endParaRPr>
            </a:p>
          </p:txBody>
        </p:sp>
        <p:cxnSp>
          <p:nvCxnSpPr>
            <p:cNvPr id="14358" name="Straight Arrow Connector 49"/>
            <p:cNvCxnSpPr>
              <a:cxnSpLocks noChangeShapeType="1"/>
            </p:cNvCxnSpPr>
            <p:nvPr/>
          </p:nvCxnSpPr>
          <p:spPr bwMode="auto">
            <a:xfrm flipV="1">
              <a:off x="1519084" y="3938493"/>
              <a:ext cx="321118" cy="427030"/>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59" name="Straight Arrow Connector 51"/>
            <p:cNvCxnSpPr>
              <a:cxnSpLocks noChangeShapeType="1"/>
            </p:cNvCxnSpPr>
            <p:nvPr/>
          </p:nvCxnSpPr>
          <p:spPr bwMode="auto">
            <a:xfrm flipV="1">
              <a:off x="1533832" y="4184763"/>
              <a:ext cx="329811" cy="210254"/>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grpSp>
      <p:grpSp>
        <p:nvGrpSpPr>
          <p:cNvPr id="9" name="Group 81"/>
          <p:cNvGrpSpPr>
            <a:grpSpLocks/>
          </p:cNvGrpSpPr>
          <p:nvPr/>
        </p:nvGrpSpPr>
        <p:grpSpPr bwMode="auto">
          <a:xfrm>
            <a:off x="134937" y="4974758"/>
            <a:ext cx="3867150" cy="1147762"/>
            <a:chOff x="339214" y="4723869"/>
            <a:chExt cx="3866292" cy="1149598"/>
          </a:xfrm>
        </p:grpSpPr>
        <p:sp>
          <p:nvSpPr>
            <p:cNvPr id="14353" name="TextBox 56"/>
            <p:cNvSpPr txBox="1">
              <a:spLocks noChangeArrowheads="1"/>
            </p:cNvSpPr>
            <p:nvPr/>
          </p:nvSpPr>
          <p:spPr bwMode="auto">
            <a:xfrm>
              <a:off x="339214" y="4881717"/>
              <a:ext cx="8898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i="1">
                  <a:solidFill>
                    <a:srgbClr val="0000FF"/>
                  </a:solidFill>
                  <a:latin typeface="Calibri" panose="020F0502020204030204" pitchFamily="34" charset="0"/>
                </a:rPr>
                <a:t>special symbols</a:t>
              </a:r>
              <a:endParaRPr lang="en-SG" sz="1400" i="1">
                <a:solidFill>
                  <a:srgbClr val="0000FF"/>
                </a:solidFill>
                <a:latin typeface="Calibri" panose="020F0502020204030204" pitchFamily="34" charset="0"/>
              </a:endParaRPr>
            </a:p>
          </p:txBody>
        </p:sp>
        <p:cxnSp>
          <p:nvCxnSpPr>
            <p:cNvPr id="14354" name="Straight Arrow Connector 57"/>
            <p:cNvCxnSpPr>
              <a:cxnSpLocks noChangeShapeType="1"/>
            </p:cNvCxnSpPr>
            <p:nvPr/>
          </p:nvCxnSpPr>
          <p:spPr bwMode="auto">
            <a:xfrm flipV="1">
              <a:off x="1076632" y="4723869"/>
              <a:ext cx="1291172" cy="393823"/>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55" name="Straight Arrow Connector 59"/>
            <p:cNvCxnSpPr>
              <a:cxnSpLocks noChangeShapeType="1"/>
            </p:cNvCxnSpPr>
            <p:nvPr/>
          </p:nvCxnSpPr>
          <p:spPr bwMode="auto">
            <a:xfrm flipV="1">
              <a:off x="1061884" y="4751670"/>
              <a:ext cx="3143622" cy="395517"/>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56" name="Straight Arrow Connector 63"/>
            <p:cNvCxnSpPr>
              <a:cxnSpLocks noChangeShapeType="1"/>
            </p:cNvCxnSpPr>
            <p:nvPr/>
          </p:nvCxnSpPr>
          <p:spPr bwMode="auto">
            <a:xfrm>
              <a:off x="1091384" y="5161938"/>
              <a:ext cx="479155" cy="711529"/>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grpSp>
      <p:grpSp>
        <p:nvGrpSpPr>
          <p:cNvPr id="10" name="Group 82"/>
          <p:cNvGrpSpPr>
            <a:grpSpLocks/>
          </p:cNvGrpSpPr>
          <p:nvPr/>
        </p:nvGrpSpPr>
        <p:grpSpPr bwMode="auto">
          <a:xfrm>
            <a:off x="2890838" y="5735779"/>
            <a:ext cx="3220969" cy="729643"/>
            <a:chOff x="3048528" y="5463009"/>
            <a:chExt cx="3219536" cy="729376"/>
          </a:xfrm>
        </p:grpSpPr>
        <p:sp>
          <p:nvSpPr>
            <p:cNvPr id="14349" name="TextBox 66"/>
            <p:cNvSpPr txBox="1">
              <a:spLocks noChangeArrowheads="1"/>
            </p:cNvSpPr>
            <p:nvPr/>
          </p:nvSpPr>
          <p:spPr bwMode="auto">
            <a:xfrm>
              <a:off x="5034114" y="5884608"/>
              <a:ext cx="12339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i="1">
                  <a:solidFill>
                    <a:srgbClr val="0000FF"/>
                  </a:solidFill>
                  <a:latin typeface="Calibri" panose="020F0502020204030204" pitchFamily="34" charset="0"/>
                </a:rPr>
                <a:t>punctuations</a:t>
              </a:r>
              <a:endParaRPr lang="en-SG" sz="1400" i="1">
                <a:solidFill>
                  <a:srgbClr val="0000FF"/>
                </a:solidFill>
                <a:latin typeface="Calibri" panose="020F0502020204030204" pitchFamily="34" charset="0"/>
              </a:endParaRPr>
            </a:p>
          </p:txBody>
        </p:sp>
        <p:cxnSp>
          <p:nvCxnSpPr>
            <p:cNvPr id="14350" name="Straight Arrow Connector 67"/>
            <p:cNvCxnSpPr>
              <a:cxnSpLocks noChangeShapeType="1"/>
            </p:cNvCxnSpPr>
            <p:nvPr/>
          </p:nvCxnSpPr>
          <p:spPr bwMode="auto">
            <a:xfrm flipV="1">
              <a:off x="5810865" y="5463009"/>
              <a:ext cx="360473" cy="495341"/>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51" name="Straight Arrow Connector 69"/>
            <p:cNvCxnSpPr>
              <a:cxnSpLocks noChangeShapeType="1"/>
            </p:cNvCxnSpPr>
            <p:nvPr/>
          </p:nvCxnSpPr>
          <p:spPr bwMode="auto">
            <a:xfrm flipH="1" flipV="1">
              <a:off x="5485843" y="5463009"/>
              <a:ext cx="280776" cy="480593"/>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4352" name="Straight Arrow Connector 71"/>
            <p:cNvCxnSpPr>
              <a:cxnSpLocks noChangeShapeType="1"/>
              <a:stCxn id="14349" idx="1"/>
            </p:cNvCxnSpPr>
            <p:nvPr/>
          </p:nvCxnSpPr>
          <p:spPr bwMode="auto">
            <a:xfrm flipH="1" flipV="1">
              <a:off x="3048528" y="5849608"/>
              <a:ext cx="1985586" cy="188888"/>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grpSp>
      <p:sp>
        <p:nvSpPr>
          <p:cNvPr id="43" name="Title 2"/>
          <p:cNvSpPr>
            <a:spLocks noGrp="1"/>
          </p:cNvSpPr>
          <p:nvPr>
            <p:ph type="title"/>
          </p:nvPr>
        </p:nvSpPr>
        <p:spPr/>
        <p:txBody>
          <a:bodyPr>
            <a:normAutofit fontScale="90000"/>
          </a:bodyPr>
          <a:lstStyle/>
          <a:p>
            <a:r>
              <a:rPr lang="en-US" dirty="0"/>
              <a:t>An Example</a:t>
            </a:r>
          </a:p>
        </p:txBody>
      </p:sp>
    </p:spTree>
    <p:extLst>
      <p:ext uri="{BB962C8B-B14F-4D97-AF65-F5344CB8AC3E}">
        <p14:creationId xmlns:p14="http://schemas.microsoft.com/office/powerpoint/2010/main" val="102474120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An Example</a:t>
            </a:r>
          </a:p>
        </p:txBody>
      </p:sp>
      <p:sp>
        <p:nvSpPr>
          <p:cNvPr id="10" name="TextBox 9"/>
          <p:cNvSpPr txBox="1"/>
          <p:nvPr/>
        </p:nvSpPr>
        <p:spPr>
          <a:xfrm>
            <a:off x="1262062" y="1017777"/>
            <a:ext cx="6942138" cy="5447645"/>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spAutoFit/>
          </a:bodyPr>
          <a:lstStyle/>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Converts distance in miles</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to </a:t>
            </a:r>
            <a:r>
              <a:rPr lang="en-US" sz="1600" b="1" dirty="0" err="1">
                <a:solidFill>
                  <a:srgbClr val="800000"/>
                </a:solidFill>
                <a:latin typeface="Courier New" pitchFamily="49" charset="0"/>
                <a:cs typeface="Courier New" pitchFamily="49" charset="0"/>
              </a:rPr>
              <a:t>kilometres</a:t>
            </a: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7030A0"/>
                </a:solidFill>
                <a:latin typeface="Courier New" pitchFamily="49" charset="0"/>
                <a:cs typeface="Courier New" pitchFamily="49" charset="0"/>
              </a:rPr>
              <a:t>#include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   </a:t>
            </a:r>
            <a:r>
              <a:rPr lang="en-US" sz="1600" b="1" dirty="0">
                <a:solidFill>
                  <a:srgbClr val="800000"/>
                </a:solidFill>
                <a:latin typeface="Courier New" pitchFamily="49" charset="0"/>
                <a:cs typeface="Courier New" pitchFamily="49" charset="0"/>
              </a:rPr>
              <a:t>//</a:t>
            </a:r>
            <a:r>
              <a:rPr lang="en-US" sz="1600" b="1" dirty="0" err="1">
                <a:solidFill>
                  <a:srgbClr val="800000"/>
                </a:solidFill>
                <a:latin typeface="Courier New" pitchFamily="49" charset="0"/>
                <a:cs typeface="Courier New" pitchFamily="49" charset="0"/>
              </a:rPr>
              <a:t>printf</a:t>
            </a:r>
            <a:r>
              <a:rPr lang="en-US" sz="1600" b="1" dirty="0">
                <a:solidFill>
                  <a:srgbClr val="800000"/>
                </a:solidFill>
                <a:latin typeface="Courier New" pitchFamily="49" charset="0"/>
                <a:cs typeface="Courier New" pitchFamily="49" charset="0"/>
              </a:rPr>
              <a:t>, </a:t>
            </a:r>
            <a:r>
              <a:rPr lang="en-US" sz="1600" b="1" dirty="0" err="1">
                <a:solidFill>
                  <a:srgbClr val="800000"/>
                </a:solidFill>
                <a:latin typeface="Courier New" pitchFamily="49" charset="0"/>
                <a:cs typeface="Courier New" pitchFamily="49" charset="0"/>
              </a:rPr>
              <a:t>scanf</a:t>
            </a:r>
            <a:r>
              <a:rPr lang="en-US" sz="1600" b="1" dirty="0">
                <a:solidFill>
                  <a:srgbClr val="800000"/>
                </a:solidFill>
                <a:latin typeface="Courier New" pitchFamily="49" charset="0"/>
                <a:cs typeface="Courier New" pitchFamily="49" charset="0"/>
              </a:rPr>
              <a:t> definitions</a:t>
            </a:r>
          </a:p>
          <a:p>
            <a:pPr>
              <a:tabLst>
                <a:tab pos="360363" algn="l"/>
                <a:tab pos="722313" algn="l"/>
                <a:tab pos="1071563" algn="l"/>
                <a:tab pos="1431925" algn="l"/>
              </a:tabLst>
              <a:defRPr/>
            </a:pPr>
            <a:r>
              <a:rPr lang="en-US" sz="1600" b="1" dirty="0">
                <a:solidFill>
                  <a:srgbClr val="7030A0"/>
                </a:solidFill>
                <a:latin typeface="Courier New" pitchFamily="49" charset="0"/>
                <a:cs typeface="Courier New" pitchFamily="49" charset="0"/>
              </a:rPr>
              <a:t>#define KMS_PER_MILE </a:t>
            </a:r>
            <a:r>
              <a:rPr lang="en-US" sz="1600" b="1" dirty="0">
                <a:solidFill>
                  <a:srgbClr val="006600"/>
                </a:solidFill>
                <a:latin typeface="Courier New" pitchFamily="49" charset="0"/>
                <a:cs typeface="Courier New" pitchFamily="49" charset="0"/>
              </a:rPr>
              <a:t>1.609</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//conversion constant</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float</a:t>
            </a:r>
            <a:r>
              <a:rPr lang="en-US" sz="1600" b="1" dirty="0">
                <a:latin typeface="Courier New" pitchFamily="49" charset="0"/>
                <a:cs typeface="Courier New" pitchFamily="49" charset="0"/>
              </a:rPr>
              <a:t> miles,   </a:t>
            </a:r>
            <a:r>
              <a:rPr lang="en-US" sz="1600" b="1" dirty="0">
                <a:solidFill>
                  <a:srgbClr val="800000"/>
                </a:solidFill>
                <a:latin typeface="Courier New" pitchFamily="49" charset="0"/>
                <a:cs typeface="Courier New" pitchFamily="49" charset="0"/>
              </a:rPr>
              <a:t>// input – distance in miles </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kms</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output – distance in </a:t>
            </a:r>
            <a:r>
              <a:rPr lang="en-US" sz="1600" b="1" dirty="0" err="1">
                <a:solidFill>
                  <a:srgbClr val="800000"/>
                </a:solidFill>
                <a:latin typeface="Courier New" pitchFamily="49" charset="0"/>
                <a:cs typeface="Courier New" pitchFamily="49" charset="0"/>
              </a:rPr>
              <a:t>kilometres</a:t>
            </a: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//Get the distance in miles</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"Enter distance in miles: "</a:t>
            </a:r>
            <a:r>
              <a:rPr lang="en-US" sz="1600" b="1" dirty="0">
                <a:latin typeface="Courier New" pitchFamily="49" charset="0"/>
                <a:cs typeface="Courier New" pitchFamily="49" charset="0"/>
              </a:rPr>
              <a:t>);</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%f</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&amp;miles);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//Convert the distance to </a:t>
            </a:r>
            <a:r>
              <a:rPr lang="en-US" sz="1600" b="1" dirty="0" err="1">
                <a:solidFill>
                  <a:srgbClr val="800000"/>
                </a:solidFill>
                <a:latin typeface="Courier New" pitchFamily="49" charset="0"/>
                <a:cs typeface="Courier New" pitchFamily="49" charset="0"/>
              </a:rPr>
              <a:t>kilometres</a:t>
            </a: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kms</a:t>
            </a:r>
            <a:r>
              <a:rPr lang="en-US" sz="1600" b="1" dirty="0">
                <a:latin typeface="Courier New" pitchFamily="49" charset="0"/>
                <a:cs typeface="Courier New" pitchFamily="49" charset="0"/>
              </a:rPr>
              <a:t> = KMS_PER_MILE * miles;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//Display the distance in </a:t>
            </a:r>
            <a:r>
              <a:rPr lang="en-US" sz="1600" b="1" dirty="0" err="1">
                <a:solidFill>
                  <a:srgbClr val="800000"/>
                </a:solidFill>
                <a:latin typeface="Courier New" pitchFamily="49" charset="0"/>
                <a:cs typeface="Courier New" pitchFamily="49" charset="0"/>
              </a:rPr>
              <a:t>kilometres</a:t>
            </a: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"That equals </a:t>
            </a:r>
            <a:r>
              <a:rPr lang="en-US" sz="1600" b="1" dirty="0">
                <a:solidFill>
                  <a:srgbClr val="C00000"/>
                </a:solidFill>
                <a:latin typeface="Courier New" pitchFamily="49" charset="0"/>
                <a:cs typeface="Courier New" pitchFamily="49" charset="0"/>
              </a:rPr>
              <a:t>%f </a:t>
            </a:r>
            <a:r>
              <a:rPr lang="en-US" sz="1600" b="1" dirty="0">
                <a:solidFill>
                  <a:srgbClr val="006600"/>
                </a:solidFill>
                <a:latin typeface="Courier New" pitchFamily="49" charset="0"/>
                <a:cs typeface="Courier New" pitchFamily="49" charset="0"/>
              </a:rPr>
              <a:t>km.</a:t>
            </a:r>
            <a:r>
              <a:rPr lang="en-US" sz="1600" b="1" dirty="0">
                <a:solidFill>
                  <a:srgbClr val="C00000"/>
                </a:solidFill>
                <a:latin typeface="Courier New" pitchFamily="49" charset="0"/>
                <a:cs typeface="Courier New" pitchFamily="49" charset="0"/>
              </a:rPr>
              <a:t>\n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kms</a:t>
            </a:r>
            <a:r>
              <a:rPr lang="en-US" sz="1600" b="1" dirty="0">
                <a:latin typeface="Courier New" pitchFamily="49" charset="0"/>
                <a:cs typeface="Courier New" pitchFamily="49" charset="0"/>
              </a:rPr>
              <a:t>);</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360363" algn="l"/>
                <a:tab pos="722313" algn="l"/>
                <a:tab pos="1071563" algn="l"/>
                <a:tab pos="1431925" algn="l"/>
              </a:tabLst>
              <a:defRPr/>
            </a:pP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p:txBody>
      </p:sp>
      <p:sp>
        <p:nvSpPr>
          <p:cNvPr id="4" name="Rectangle 3"/>
          <p:cNvSpPr/>
          <p:nvPr/>
        </p:nvSpPr>
        <p:spPr>
          <a:xfrm>
            <a:off x="1679897" y="2944812"/>
            <a:ext cx="7132320" cy="618978"/>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737023" y="3036312"/>
            <a:ext cx="1350498" cy="307777"/>
          </a:xfrm>
          <a:prstGeom prst="rect">
            <a:avLst/>
          </a:prstGeom>
          <a:noFill/>
        </p:spPr>
        <p:txBody>
          <a:bodyPr wrap="square" rtlCol="0">
            <a:spAutoFit/>
          </a:bodyPr>
          <a:lstStyle/>
          <a:p>
            <a:r>
              <a:rPr lang="en-US" sz="1400" b="1" dirty="0">
                <a:latin typeface="+mj-lt"/>
              </a:rPr>
              <a:t>declarations</a:t>
            </a:r>
          </a:p>
        </p:txBody>
      </p:sp>
      <p:sp>
        <p:nvSpPr>
          <p:cNvPr id="6" name="Rectangle 5"/>
          <p:cNvSpPr/>
          <p:nvPr/>
        </p:nvSpPr>
        <p:spPr>
          <a:xfrm>
            <a:off x="1679897" y="3653578"/>
            <a:ext cx="7132320" cy="2455171"/>
          </a:xfrm>
          <a:prstGeom prst="rect">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61719" y="5151282"/>
            <a:ext cx="1350498" cy="523220"/>
          </a:xfrm>
          <a:prstGeom prst="rect">
            <a:avLst/>
          </a:prstGeom>
          <a:noFill/>
        </p:spPr>
        <p:txBody>
          <a:bodyPr wrap="square" rtlCol="0">
            <a:spAutoFit/>
          </a:bodyPr>
          <a:lstStyle/>
          <a:p>
            <a:r>
              <a:rPr lang="en-US" sz="1400" b="1" dirty="0">
                <a:latin typeface="+mj-lt"/>
              </a:rPr>
              <a:t>Executable statements</a:t>
            </a:r>
          </a:p>
        </p:txBody>
      </p:sp>
    </p:spTree>
    <p:extLst>
      <p:ext uri="{BB962C8B-B14F-4D97-AF65-F5344CB8AC3E}">
        <p14:creationId xmlns:p14="http://schemas.microsoft.com/office/powerpoint/2010/main" val="287187861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An Example</a:t>
            </a:r>
          </a:p>
        </p:txBody>
      </p:sp>
      <p:sp>
        <p:nvSpPr>
          <p:cNvPr id="10" name="TextBox 9"/>
          <p:cNvSpPr txBox="1"/>
          <p:nvPr/>
        </p:nvSpPr>
        <p:spPr>
          <a:xfrm>
            <a:off x="1262062" y="1017777"/>
            <a:ext cx="6942138" cy="5447645"/>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spAutoFit/>
          </a:bodyPr>
          <a:lstStyle/>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Converts distance in miles</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to </a:t>
            </a:r>
            <a:r>
              <a:rPr lang="en-US" sz="1600" b="1" dirty="0" err="1">
                <a:solidFill>
                  <a:srgbClr val="800000"/>
                </a:solidFill>
                <a:latin typeface="Courier New" pitchFamily="49" charset="0"/>
                <a:cs typeface="Courier New" pitchFamily="49" charset="0"/>
              </a:rPr>
              <a:t>kilometres</a:t>
            </a: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a:t>
            </a:r>
          </a:p>
          <a:p>
            <a:pPr>
              <a:tabLst>
                <a:tab pos="360363" algn="l"/>
                <a:tab pos="722313" algn="l"/>
                <a:tab pos="1071563" algn="l"/>
                <a:tab pos="1431925" algn="l"/>
              </a:tabLst>
              <a:defRPr/>
            </a:pPr>
            <a:r>
              <a:rPr lang="en-US" sz="1600" b="1" dirty="0">
                <a:solidFill>
                  <a:srgbClr val="7030A0"/>
                </a:solidFill>
                <a:latin typeface="Courier New" pitchFamily="49" charset="0"/>
                <a:cs typeface="Courier New" pitchFamily="49" charset="0"/>
              </a:rPr>
              <a:t>#include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   </a:t>
            </a:r>
            <a:r>
              <a:rPr lang="en-US" sz="1600" b="1" dirty="0">
                <a:solidFill>
                  <a:srgbClr val="800000"/>
                </a:solidFill>
                <a:latin typeface="Courier New" pitchFamily="49" charset="0"/>
                <a:cs typeface="Courier New" pitchFamily="49" charset="0"/>
              </a:rPr>
              <a:t>//</a:t>
            </a:r>
            <a:r>
              <a:rPr lang="en-US" sz="1600" b="1" dirty="0" err="1">
                <a:solidFill>
                  <a:srgbClr val="800000"/>
                </a:solidFill>
                <a:latin typeface="Courier New" pitchFamily="49" charset="0"/>
                <a:cs typeface="Courier New" pitchFamily="49" charset="0"/>
              </a:rPr>
              <a:t>printf</a:t>
            </a:r>
            <a:r>
              <a:rPr lang="en-US" sz="1600" b="1" dirty="0">
                <a:solidFill>
                  <a:srgbClr val="800000"/>
                </a:solidFill>
                <a:latin typeface="Courier New" pitchFamily="49" charset="0"/>
                <a:cs typeface="Courier New" pitchFamily="49" charset="0"/>
              </a:rPr>
              <a:t>, </a:t>
            </a:r>
            <a:r>
              <a:rPr lang="en-US" sz="1600" b="1" dirty="0" err="1">
                <a:solidFill>
                  <a:srgbClr val="800000"/>
                </a:solidFill>
                <a:latin typeface="Courier New" pitchFamily="49" charset="0"/>
                <a:cs typeface="Courier New" pitchFamily="49" charset="0"/>
              </a:rPr>
              <a:t>scanf</a:t>
            </a:r>
            <a:r>
              <a:rPr lang="en-US" sz="1600" b="1" dirty="0">
                <a:solidFill>
                  <a:srgbClr val="800000"/>
                </a:solidFill>
                <a:latin typeface="Courier New" pitchFamily="49" charset="0"/>
                <a:cs typeface="Courier New" pitchFamily="49" charset="0"/>
              </a:rPr>
              <a:t> definitions</a:t>
            </a:r>
          </a:p>
          <a:p>
            <a:pPr>
              <a:tabLst>
                <a:tab pos="360363" algn="l"/>
                <a:tab pos="722313" algn="l"/>
                <a:tab pos="1071563" algn="l"/>
                <a:tab pos="1431925" algn="l"/>
              </a:tabLst>
              <a:defRPr/>
            </a:pPr>
            <a:r>
              <a:rPr lang="en-US" sz="1600" b="1" dirty="0">
                <a:solidFill>
                  <a:srgbClr val="7030A0"/>
                </a:solidFill>
                <a:latin typeface="Courier New" pitchFamily="49" charset="0"/>
                <a:cs typeface="Courier New" pitchFamily="49" charset="0"/>
              </a:rPr>
              <a:t>#define KMS_PER_MILE </a:t>
            </a:r>
            <a:r>
              <a:rPr lang="en-US" sz="1600" b="1" dirty="0">
                <a:solidFill>
                  <a:srgbClr val="006600"/>
                </a:solidFill>
                <a:latin typeface="Courier New" pitchFamily="49" charset="0"/>
                <a:cs typeface="Courier New" pitchFamily="49" charset="0"/>
              </a:rPr>
              <a:t>1.609</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//conversion constant</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float</a:t>
            </a:r>
            <a:r>
              <a:rPr lang="en-US" sz="1600" b="1" dirty="0">
                <a:latin typeface="Courier New" pitchFamily="49" charset="0"/>
                <a:cs typeface="Courier New" pitchFamily="49" charset="0"/>
              </a:rPr>
              <a:t> miles,   </a:t>
            </a:r>
            <a:r>
              <a:rPr lang="en-US" sz="1600" b="1" dirty="0">
                <a:solidFill>
                  <a:srgbClr val="800000"/>
                </a:solidFill>
                <a:latin typeface="Courier New" pitchFamily="49" charset="0"/>
                <a:cs typeface="Courier New" pitchFamily="49" charset="0"/>
              </a:rPr>
              <a:t>// input – distance in miles </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kms</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output – distance in </a:t>
            </a:r>
            <a:r>
              <a:rPr lang="en-US" sz="1600" b="1" dirty="0" err="1">
                <a:solidFill>
                  <a:srgbClr val="800000"/>
                </a:solidFill>
                <a:latin typeface="Courier New" pitchFamily="49" charset="0"/>
                <a:cs typeface="Courier New" pitchFamily="49" charset="0"/>
              </a:rPr>
              <a:t>kilometres</a:t>
            </a: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//Get the distance in miles</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"Enter distance in miles: "</a:t>
            </a:r>
            <a:r>
              <a:rPr lang="en-US" sz="1600" b="1" dirty="0">
                <a:latin typeface="Courier New" pitchFamily="49" charset="0"/>
                <a:cs typeface="Courier New" pitchFamily="49" charset="0"/>
              </a:rPr>
              <a:t>);</a:t>
            </a: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%f</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&amp;miles);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//Convert the distance to </a:t>
            </a:r>
            <a:r>
              <a:rPr lang="en-US" sz="1600" b="1" dirty="0" err="1">
                <a:solidFill>
                  <a:srgbClr val="800000"/>
                </a:solidFill>
                <a:latin typeface="Courier New" pitchFamily="49" charset="0"/>
                <a:cs typeface="Courier New" pitchFamily="49" charset="0"/>
              </a:rPr>
              <a:t>kilometres</a:t>
            </a: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kms</a:t>
            </a:r>
            <a:r>
              <a:rPr lang="en-US" sz="1600" b="1" dirty="0">
                <a:latin typeface="Courier New" pitchFamily="49" charset="0"/>
                <a:cs typeface="Courier New" pitchFamily="49" charset="0"/>
              </a:rPr>
              <a:t> = KMS_PER_MILE * miles;</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solidFill>
                  <a:srgbClr val="800000"/>
                </a:solidFill>
                <a:latin typeface="Courier New" pitchFamily="49" charset="0"/>
                <a:cs typeface="Courier New" pitchFamily="49" charset="0"/>
              </a:rPr>
              <a:t>	//Display the distance in </a:t>
            </a:r>
            <a:r>
              <a:rPr lang="en-US" sz="1600" b="1" dirty="0" err="1">
                <a:solidFill>
                  <a:srgbClr val="800000"/>
                </a:solidFill>
                <a:latin typeface="Courier New" pitchFamily="49" charset="0"/>
                <a:cs typeface="Courier New" pitchFamily="49" charset="0"/>
              </a:rPr>
              <a:t>kilometres</a:t>
            </a: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"That equals </a:t>
            </a:r>
            <a:r>
              <a:rPr lang="en-US" sz="1600" b="1" dirty="0">
                <a:solidFill>
                  <a:srgbClr val="C00000"/>
                </a:solidFill>
                <a:latin typeface="Courier New" pitchFamily="49" charset="0"/>
                <a:cs typeface="Courier New" pitchFamily="49" charset="0"/>
              </a:rPr>
              <a:t>%f </a:t>
            </a:r>
            <a:r>
              <a:rPr lang="en-US" sz="1600" b="1" dirty="0">
                <a:solidFill>
                  <a:srgbClr val="006600"/>
                </a:solidFill>
                <a:latin typeface="Courier New" pitchFamily="49" charset="0"/>
                <a:cs typeface="Courier New" pitchFamily="49" charset="0"/>
              </a:rPr>
              <a:t>km.</a:t>
            </a:r>
            <a:r>
              <a:rPr lang="en-US" sz="1600" b="1" dirty="0">
                <a:solidFill>
                  <a:srgbClr val="C00000"/>
                </a:solidFill>
                <a:latin typeface="Courier New" pitchFamily="49" charset="0"/>
                <a:cs typeface="Courier New" pitchFamily="49" charset="0"/>
              </a:rPr>
              <a:t>\n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kms</a:t>
            </a:r>
            <a:r>
              <a:rPr lang="en-US" sz="1600" b="1" dirty="0">
                <a:latin typeface="Courier New" pitchFamily="49" charset="0"/>
                <a:cs typeface="Courier New" pitchFamily="49" charset="0"/>
              </a:rPr>
              <a:t>);</a:t>
            </a:r>
          </a:p>
          <a:p>
            <a:pPr>
              <a:tabLst>
                <a:tab pos="360363" algn="l"/>
                <a:tab pos="722313" algn="l"/>
                <a:tab pos="1071563" algn="l"/>
                <a:tab pos="1431925" algn="l"/>
              </a:tabLst>
              <a:defRPr/>
            </a:pPr>
            <a:endParaRPr lang="en-US" sz="1200" b="1" dirty="0">
              <a:latin typeface="Courier New" pitchFamily="49" charset="0"/>
              <a:cs typeface="Courier New" pitchFamily="49" charset="0"/>
            </a:endParaRPr>
          </a:p>
          <a:p>
            <a:pPr>
              <a:tabLst>
                <a:tab pos="360363" algn="l"/>
                <a:tab pos="722313" algn="l"/>
                <a:tab pos="1071563" algn="l"/>
                <a:tab pos="1431925"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360363" algn="l"/>
                <a:tab pos="722313" algn="l"/>
                <a:tab pos="1071563" algn="l"/>
                <a:tab pos="1431925" algn="l"/>
              </a:tabLst>
              <a:defRPr/>
            </a:pP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p:txBody>
      </p:sp>
      <p:sp>
        <p:nvSpPr>
          <p:cNvPr id="9" name="TextBox 8"/>
          <p:cNvSpPr txBox="1"/>
          <p:nvPr/>
        </p:nvSpPr>
        <p:spPr>
          <a:xfrm>
            <a:off x="5453062" y="5774846"/>
            <a:ext cx="3462337" cy="954107"/>
          </a:xfrm>
          <a:prstGeom prst="rect">
            <a:avLst/>
          </a:prstGeom>
          <a:solidFill>
            <a:srgbClr val="CCFF99"/>
          </a:solidFill>
        </p:spPr>
        <p:style>
          <a:lnRef idx="1">
            <a:schemeClr val="accent4"/>
          </a:lnRef>
          <a:fillRef idx="2">
            <a:schemeClr val="accent4"/>
          </a:fillRef>
          <a:effectRef idx="1">
            <a:schemeClr val="accent4"/>
          </a:effectRef>
          <a:fontRef idx="minor">
            <a:schemeClr val="dk1"/>
          </a:fontRef>
        </p:style>
        <p:txBody>
          <a:bodyPr wrap="square">
            <a:spAutoFit/>
          </a:bodyPr>
          <a:lstStyle/>
          <a:p>
            <a:pPr>
              <a:defRPr/>
            </a:pPr>
            <a:r>
              <a:rPr lang="en-US" sz="1400" b="1" i="1" dirty="0"/>
              <a:t>Sample Run</a:t>
            </a:r>
          </a:p>
          <a:p>
            <a:pPr>
              <a:defRPr/>
            </a:pPr>
            <a:endParaRPr lang="en-US" sz="1400" b="1" i="1" dirty="0"/>
          </a:p>
          <a:p>
            <a:pPr>
              <a:defRPr/>
            </a:pPr>
            <a:endParaRPr lang="en-US" sz="1400" b="1" i="1" dirty="0"/>
          </a:p>
          <a:p>
            <a:pPr>
              <a:defRPr/>
            </a:pPr>
            <a:endParaRPr lang="en-US" sz="1400" b="1" i="1" dirty="0"/>
          </a:p>
        </p:txBody>
      </p:sp>
      <p:sp>
        <p:nvSpPr>
          <p:cNvPr id="8" name="TextBox 7"/>
          <p:cNvSpPr txBox="1">
            <a:spLocks noChangeArrowheads="1"/>
          </p:cNvSpPr>
          <p:nvPr/>
        </p:nvSpPr>
        <p:spPr bwMode="auto">
          <a:xfrm>
            <a:off x="5453062" y="6156885"/>
            <a:ext cx="3462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b="1" dirty="0">
                <a:latin typeface="Courier New" panose="02070309020205020404" pitchFamily="49" charset="0"/>
                <a:cs typeface="Courier New" panose="02070309020205020404" pitchFamily="49" charset="0"/>
              </a:rPr>
              <a:t>Enter distance in miles: 10.5</a:t>
            </a:r>
          </a:p>
          <a:p>
            <a:pPr eaLnBrk="1" hangingPunct="1"/>
            <a:r>
              <a:rPr lang="en-US" sz="1400" b="1" dirty="0">
                <a:latin typeface="Courier New" panose="02070309020205020404" pitchFamily="49" charset="0"/>
                <a:cs typeface="Courier New" panose="02070309020205020404" pitchFamily="49" charset="0"/>
              </a:rPr>
              <a:t>That equals     16.89 km.</a:t>
            </a:r>
            <a:endParaRPr lang="en-SG"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683439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advAuto="50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8"/>
          <p:cNvSpPr txBox="1">
            <a:spLocks noChangeArrowheads="1"/>
          </p:cNvSpPr>
          <p:nvPr/>
        </p:nvSpPr>
        <p:spPr bwMode="auto">
          <a:xfrm>
            <a:off x="527050" y="4701417"/>
            <a:ext cx="1852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rgbClr val="C00000"/>
                </a:solidFill>
              </a:rPr>
              <a:t>At the beginning</a:t>
            </a:r>
          </a:p>
        </p:txBody>
      </p:sp>
      <p:grpSp>
        <p:nvGrpSpPr>
          <p:cNvPr id="13316" name="Group 8"/>
          <p:cNvGrpSpPr>
            <a:grpSpLocks/>
          </p:cNvGrpSpPr>
          <p:nvPr/>
        </p:nvGrpSpPr>
        <p:grpSpPr bwMode="auto">
          <a:xfrm>
            <a:off x="377825" y="1558167"/>
            <a:ext cx="2555875" cy="3071813"/>
            <a:chOff x="3346882" y="2379216"/>
            <a:chExt cx="2556769" cy="3071674"/>
          </a:xfrm>
        </p:grpSpPr>
        <p:sp>
          <p:nvSpPr>
            <p:cNvPr id="13355" name="Rectangle 9"/>
            <p:cNvSpPr>
              <a:spLocks noChangeArrowheads="1"/>
            </p:cNvSpPr>
            <p:nvPr/>
          </p:nvSpPr>
          <p:spPr bwMode="auto">
            <a:xfrm>
              <a:off x="3346882" y="2379216"/>
              <a:ext cx="2556769" cy="3071674"/>
            </a:xfrm>
            <a:prstGeom prst="rect">
              <a:avLst/>
            </a:prstGeom>
            <a:solidFill>
              <a:srgbClr val="92D050"/>
            </a:solidFill>
            <a:ln w="19050" cap="sq" algn="ctr">
              <a:solidFill>
                <a:schemeClr val="tx1"/>
              </a:solidFill>
              <a:round/>
              <a:headEnd type="none" w="sm" len="sm"/>
              <a:tailEnd type="none" w="sm" len="sm"/>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SG"/>
            </a:p>
          </p:txBody>
        </p:sp>
        <p:sp>
          <p:nvSpPr>
            <p:cNvPr id="13356" name="TextBox 10"/>
            <p:cNvSpPr txBox="1">
              <a:spLocks noChangeArrowheads="1"/>
            </p:cNvSpPr>
            <p:nvPr/>
          </p:nvSpPr>
          <p:spPr bwMode="auto">
            <a:xfrm>
              <a:off x="4119239" y="2467993"/>
              <a:ext cx="10120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b="1"/>
                <a:t>memory</a:t>
              </a:r>
              <a:endParaRPr lang="en-SG" sz="1600" b="1"/>
            </a:p>
          </p:txBody>
        </p:sp>
        <p:grpSp>
          <p:nvGrpSpPr>
            <p:cNvPr id="13357" name="Group 19"/>
            <p:cNvGrpSpPr>
              <a:grpSpLocks/>
            </p:cNvGrpSpPr>
            <p:nvPr/>
          </p:nvGrpSpPr>
          <p:grpSpPr bwMode="auto">
            <a:xfrm>
              <a:off x="3737544" y="2876082"/>
              <a:ext cx="1775446" cy="639733"/>
              <a:chOff x="3693156" y="2938226"/>
              <a:chExt cx="1775446" cy="639733"/>
            </a:xfrm>
          </p:grpSpPr>
          <p:sp>
            <p:nvSpPr>
              <p:cNvPr id="21" name="Rectangle 20"/>
              <p:cNvSpPr/>
              <p:nvPr/>
            </p:nvSpPr>
            <p:spPr bwMode="auto">
              <a:xfrm>
                <a:off x="3693156" y="2938226"/>
                <a:ext cx="1775446" cy="639733"/>
              </a:xfrm>
              <a:prstGeom prst="rect">
                <a:avLst/>
              </a:prstGeom>
              <a:solidFill>
                <a:srgbClr val="FFFF00"/>
              </a:solidFill>
              <a:ln w="19050" cap="sq" cmpd="sng" algn="ctr">
                <a:solidFill>
                  <a:schemeClr val="tx1"/>
                </a:solidFill>
                <a:prstDash val="solid"/>
                <a:round/>
                <a:headEnd type="none" w="sm" len="sm"/>
                <a:tailEnd type="none" w="sm" len="sm"/>
              </a:ln>
              <a:effectLst/>
            </p:spPr>
            <p:txBody>
              <a:bodyPr/>
              <a:lstStyle/>
              <a:p>
                <a:pPr>
                  <a:defRPr/>
                </a:pPr>
                <a:endParaRPr lang="en-SG" dirty="0">
                  <a:latin typeface="Times New Roman" pitchFamily="71" charset="0"/>
                </a:endParaRPr>
              </a:p>
            </p:txBody>
          </p:sp>
          <p:sp>
            <p:nvSpPr>
              <p:cNvPr id="13367" name="TextBox 21"/>
              <p:cNvSpPr txBox="1">
                <a:spLocks noChangeArrowheads="1"/>
              </p:cNvSpPr>
              <p:nvPr/>
            </p:nvSpPr>
            <p:spPr bwMode="auto">
              <a:xfrm>
                <a:off x="3781888" y="3013139"/>
                <a:ext cx="1597981" cy="27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200" dirty="0"/>
                  <a:t>MileToKm.exe</a:t>
                </a:r>
                <a:endParaRPr lang="en-SG" sz="1200" dirty="0"/>
              </a:p>
            </p:txBody>
          </p:sp>
        </p:grpSp>
        <p:sp>
          <p:nvSpPr>
            <p:cNvPr id="13358" name="Rectangle 12"/>
            <p:cNvSpPr>
              <a:spLocks noChangeArrowheads="1"/>
            </p:cNvSpPr>
            <p:nvPr/>
          </p:nvSpPr>
          <p:spPr bwMode="auto">
            <a:xfrm>
              <a:off x="4323741" y="3750361"/>
              <a:ext cx="603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miles</a:t>
              </a:r>
              <a:endParaRPr lang="en-SG" sz="1400"/>
            </a:p>
          </p:txBody>
        </p:sp>
        <p:grpSp>
          <p:nvGrpSpPr>
            <p:cNvPr id="13359" name="Group 20"/>
            <p:cNvGrpSpPr>
              <a:grpSpLocks/>
            </p:cNvGrpSpPr>
            <p:nvPr/>
          </p:nvGrpSpPr>
          <p:grpSpPr bwMode="auto">
            <a:xfrm>
              <a:off x="4203577" y="4023063"/>
              <a:ext cx="843379" cy="406894"/>
              <a:chOff x="4181383" y="4094085"/>
              <a:chExt cx="843379" cy="406894"/>
            </a:xfrm>
          </p:grpSpPr>
          <p:sp>
            <p:nvSpPr>
              <p:cNvPr id="19" name="Rectangle 18"/>
              <p:cNvSpPr/>
              <p:nvPr/>
            </p:nvSpPr>
            <p:spPr bwMode="auto">
              <a:xfrm>
                <a:off x="4180651" y="4094814"/>
                <a:ext cx="844846" cy="406382"/>
              </a:xfrm>
              <a:prstGeom prst="rect">
                <a:avLst/>
              </a:prstGeom>
              <a:solidFill>
                <a:srgbClr val="FFFF00"/>
              </a:solidFill>
              <a:ln w="19050" cap="sq" cmpd="sng" algn="ctr">
                <a:solidFill>
                  <a:schemeClr val="tx1"/>
                </a:solidFill>
                <a:prstDash val="solid"/>
                <a:round/>
                <a:headEnd type="none" w="sm" len="sm"/>
                <a:tailEnd type="none" w="sm" len="sm"/>
              </a:ln>
              <a:effectLst/>
            </p:spPr>
            <p:txBody>
              <a:bodyPr/>
              <a:lstStyle/>
              <a:p>
                <a:pPr>
                  <a:defRPr/>
                </a:pPr>
                <a:endParaRPr lang="en-SG" dirty="0">
                  <a:latin typeface="Times New Roman" pitchFamily="71" charset="0"/>
                </a:endParaRPr>
              </a:p>
            </p:txBody>
          </p:sp>
          <p:sp>
            <p:nvSpPr>
              <p:cNvPr id="13365" name="TextBox 19"/>
              <p:cNvSpPr txBox="1">
                <a:spLocks noChangeArrowheads="1"/>
              </p:cNvSpPr>
              <p:nvPr/>
            </p:nvSpPr>
            <p:spPr bwMode="auto">
              <a:xfrm>
                <a:off x="4248705" y="4139953"/>
                <a:ext cx="7087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a:t>
                </a:r>
                <a:endParaRPr lang="en-SG" sz="1400"/>
              </a:p>
            </p:txBody>
          </p:sp>
        </p:grpSp>
        <p:grpSp>
          <p:nvGrpSpPr>
            <p:cNvPr id="13360" name="Group 21"/>
            <p:cNvGrpSpPr>
              <a:grpSpLocks/>
            </p:cNvGrpSpPr>
            <p:nvPr/>
          </p:nvGrpSpPr>
          <p:grpSpPr bwMode="auto">
            <a:xfrm>
              <a:off x="4203577" y="4867922"/>
              <a:ext cx="843379" cy="406894"/>
              <a:chOff x="4200618" y="4867922"/>
              <a:chExt cx="843379" cy="406894"/>
            </a:xfrm>
          </p:grpSpPr>
          <p:sp>
            <p:nvSpPr>
              <p:cNvPr id="17" name="Rectangle 16"/>
              <p:cNvSpPr/>
              <p:nvPr/>
            </p:nvSpPr>
            <p:spPr bwMode="auto">
              <a:xfrm>
                <a:off x="4199886" y="4868303"/>
                <a:ext cx="844846" cy="406382"/>
              </a:xfrm>
              <a:prstGeom prst="rect">
                <a:avLst/>
              </a:prstGeom>
              <a:solidFill>
                <a:srgbClr val="FFFF00"/>
              </a:solidFill>
              <a:ln w="19050" cap="sq" cmpd="sng" algn="ctr">
                <a:solidFill>
                  <a:schemeClr val="tx1"/>
                </a:solidFill>
                <a:prstDash val="solid"/>
                <a:round/>
                <a:headEnd type="none" w="sm" len="sm"/>
                <a:tailEnd type="none" w="sm" len="sm"/>
              </a:ln>
              <a:effectLst/>
            </p:spPr>
            <p:txBody>
              <a:bodyPr/>
              <a:lstStyle/>
              <a:p>
                <a:pPr>
                  <a:defRPr/>
                </a:pPr>
                <a:endParaRPr lang="en-SG" dirty="0">
                  <a:latin typeface="Times New Roman" pitchFamily="71" charset="0"/>
                </a:endParaRPr>
              </a:p>
            </p:txBody>
          </p:sp>
          <p:sp>
            <p:nvSpPr>
              <p:cNvPr id="13363" name="TextBox 17"/>
              <p:cNvSpPr txBox="1">
                <a:spLocks noChangeArrowheads="1"/>
              </p:cNvSpPr>
              <p:nvPr/>
            </p:nvSpPr>
            <p:spPr bwMode="auto">
              <a:xfrm>
                <a:off x="4267940" y="4913790"/>
                <a:ext cx="7087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a:t>
                </a:r>
                <a:endParaRPr lang="en-SG" sz="1400"/>
              </a:p>
            </p:txBody>
          </p:sp>
        </p:grpSp>
        <p:sp>
          <p:nvSpPr>
            <p:cNvPr id="13361" name="Rectangle 15"/>
            <p:cNvSpPr>
              <a:spLocks noChangeArrowheads="1"/>
            </p:cNvSpPr>
            <p:nvPr/>
          </p:nvSpPr>
          <p:spPr bwMode="auto">
            <a:xfrm>
              <a:off x="4368625" y="4612974"/>
              <a:ext cx="513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kms</a:t>
              </a:r>
              <a:endParaRPr lang="en-SG" sz="1400"/>
            </a:p>
          </p:txBody>
        </p:sp>
      </p:grpSp>
      <p:grpSp>
        <p:nvGrpSpPr>
          <p:cNvPr id="6" name="Group 50"/>
          <p:cNvGrpSpPr>
            <a:grpSpLocks/>
          </p:cNvGrpSpPr>
          <p:nvPr/>
        </p:nvGrpSpPr>
        <p:grpSpPr bwMode="auto">
          <a:xfrm>
            <a:off x="3086100" y="1558167"/>
            <a:ext cx="2867025" cy="4165600"/>
            <a:chOff x="3276538" y="1242874"/>
            <a:chExt cx="2867025" cy="4166239"/>
          </a:xfrm>
        </p:grpSpPr>
        <p:sp>
          <p:nvSpPr>
            <p:cNvPr id="13340" name="TextBox 9"/>
            <p:cNvSpPr txBox="1">
              <a:spLocks noChangeArrowheads="1"/>
            </p:cNvSpPr>
            <p:nvPr/>
          </p:nvSpPr>
          <p:spPr bwMode="auto">
            <a:xfrm>
              <a:off x="3276538" y="4516561"/>
              <a:ext cx="286702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rgbClr val="C00000"/>
                  </a:solidFill>
                </a:rPr>
                <a:t>After user enters: </a:t>
              </a:r>
              <a:r>
                <a:rPr lang="en-US">
                  <a:solidFill>
                    <a:srgbClr val="1818FF"/>
                  </a:solidFill>
                </a:rPr>
                <a:t>10.5</a:t>
              </a:r>
              <a:r>
                <a:rPr lang="en-US">
                  <a:solidFill>
                    <a:srgbClr val="FF0000"/>
                  </a:solidFill>
                </a:rPr>
                <a:t> </a:t>
              </a:r>
              <a:r>
                <a:rPr lang="en-US">
                  <a:solidFill>
                    <a:srgbClr val="C00000"/>
                  </a:solidFill>
                </a:rPr>
                <a:t>to</a:t>
              </a:r>
            </a:p>
            <a:p>
              <a:pPr eaLnBrk="1" hangingPunct="1"/>
              <a:endParaRPr lang="en-US"/>
            </a:p>
            <a:p>
              <a:pPr eaLnBrk="1" hangingPunct="1"/>
              <a:r>
                <a:rPr lang="en-US" sz="1400" b="1">
                  <a:latin typeface="Courier New" panose="02070309020205020404" pitchFamily="49" charset="0"/>
                  <a:cs typeface="Courier New" panose="02070309020205020404" pitchFamily="49" charset="0"/>
                </a:rPr>
                <a:t>scanf("%f", &amp;miles);</a:t>
              </a:r>
            </a:p>
          </p:txBody>
        </p:sp>
        <p:grpSp>
          <p:nvGrpSpPr>
            <p:cNvPr id="13341" name="Group 22"/>
            <p:cNvGrpSpPr>
              <a:grpSpLocks/>
            </p:cNvGrpSpPr>
            <p:nvPr/>
          </p:nvGrpSpPr>
          <p:grpSpPr bwMode="auto">
            <a:xfrm>
              <a:off x="3392750" y="1242874"/>
              <a:ext cx="2556769" cy="3071674"/>
              <a:chOff x="3346882" y="2379216"/>
              <a:chExt cx="2556769" cy="3071674"/>
            </a:xfrm>
          </p:grpSpPr>
          <p:sp>
            <p:nvSpPr>
              <p:cNvPr id="13342" name="Rectangle 23"/>
              <p:cNvSpPr>
                <a:spLocks noChangeArrowheads="1"/>
              </p:cNvSpPr>
              <p:nvPr/>
            </p:nvSpPr>
            <p:spPr bwMode="auto">
              <a:xfrm>
                <a:off x="3346882" y="2379216"/>
                <a:ext cx="2556769" cy="3071674"/>
              </a:xfrm>
              <a:prstGeom prst="rect">
                <a:avLst/>
              </a:prstGeom>
              <a:solidFill>
                <a:srgbClr val="92D050"/>
              </a:solidFill>
              <a:ln w="19050" cap="sq" algn="ctr">
                <a:solidFill>
                  <a:schemeClr val="tx1"/>
                </a:solidFill>
                <a:round/>
                <a:headEnd type="none" w="sm" len="sm"/>
                <a:tailEnd type="none" w="sm" len="sm"/>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SG"/>
              </a:p>
            </p:txBody>
          </p:sp>
          <p:sp>
            <p:nvSpPr>
              <p:cNvPr id="13343" name="TextBox 24"/>
              <p:cNvSpPr txBox="1">
                <a:spLocks noChangeArrowheads="1"/>
              </p:cNvSpPr>
              <p:nvPr/>
            </p:nvSpPr>
            <p:spPr bwMode="auto">
              <a:xfrm>
                <a:off x="4119239" y="2467993"/>
                <a:ext cx="10120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b="1"/>
                  <a:t>memory</a:t>
                </a:r>
                <a:endParaRPr lang="en-SG" sz="1600" b="1"/>
              </a:p>
            </p:txBody>
          </p:sp>
          <p:grpSp>
            <p:nvGrpSpPr>
              <p:cNvPr id="13344" name="Group 19"/>
              <p:cNvGrpSpPr>
                <a:grpSpLocks/>
              </p:cNvGrpSpPr>
              <p:nvPr/>
            </p:nvGrpSpPr>
            <p:grpSpPr bwMode="auto">
              <a:xfrm>
                <a:off x="3737083" y="2876180"/>
                <a:ext cx="1776412" cy="639860"/>
                <a:chOff x="3692695" y="2938324"/>
                <a:chExt cx="1776412" cy="639860"/>
              </a:xfrm>
            </p:grpSpPr>
            <p:sp>
              <p:nvSpPr>
                <p:cNvPr id="35" name="Rectangle 34"/>
                <p:cNvSpPr/>
                <p:nvPr/>
              </p:nvSpPr>
              <p:spPr bwMode="auto">
                <a:xfrm>
                  <a:off x="3692695" y="2938324"/>
                  <a:ext cx="1776412" cy="639860"/>
                </a:xfrm>
                <a:prstGeom prst="rect">
                  <a:avLst/>
                </a:prstGeom>
                <a:solidFill>
                  <a:srgbClr val="FFFF00"/>
                </a:solidFill>
                <a:ln w="19050" cap="sq" cmpd="sng" algn="ctr">
                  <a:solidFill>
                    <a:schemeClr val="tx1"/>
                  </a:solidFill>
                  <a:prstDash val="solid"/>
                  <a:round/>
                  <a:headEnd type="none" w="sm" len="sm"/>
                  <a:tailEnd type="none" w="sm" len="sm"/>
                </a:ln>
                <a:effectLst/>
              </p:spPr>
              <p:txBody>
                <a:bodyPr/>
                <a:lstStyle/>
                <a:p>
                  <a:pPr>
                    <a:defRPr/>
                  </a:pPr>
                  <a:endParaRPr lang="en-SG" dirty="0">
                    <a:latin typeface="Times New Roman" pitchFamily="71" charset="0"/>
                  </a:endParaRPr>
                </a:p>
              </p:txBody>
            </p:sp>
            <p:sp>
              <p:nvSpPr>
                <p:cNvPr id="13354" name="TextBox 35"/>
                <p:cNvSpPr txBox="1">
                  <a:spLocks noChangeArrowheads="1"/>
                </p:cNvSpPr>
                <p:nvPr/>
              </p:nvSpPr>
              <p:spPr bwMode="auto">
                <a:xfrm>
                  <a:off x="3781888" y="3000960"/>
                  <a:ext cx="1597981" cy="27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200" dirty="0"/>
                    <a:t>MileToKm.exe</a:t>
                  </a:r>
                  <a:endParaRPr lang="en-SG" sz="1200" dirty="0"/>
                </a:p>
              </p:txBody>
            </p:sp>
          </p:grpSp>
          <p:sp>
            <p:nvSpPr>
              <p:cNvPr id="13345" name="Rectangle 26"/>
              <p:cNvSpPr>
                <a:spLocks noChangeArrowheads="1"/>
              </p:cNvSpPr>
              <p:nvPr/>
            </p:nvSpPr>
            <p:spPr bwMode="auto">
              <a:xfrm>
                <a:off x="4323741" y="3750361"/>
                <a:ext cx="603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miles</a:t>
                </a:r>
                <a:endParaRPr lang="en-SG" sz="1400"/>
              </a:p>
            </p:txBody>
          </p:sp>
          <p:grpSp>
            <p:nvGrpSpPr>
              <p:cNvPr id="13346" name="Group 20"/>
              <p:cNvGrpSpPr>
                <a:grpSpLocks/>
              </p:cNvGrpSpPr>
              <p:nvPr/>
            </p:nvGrpSpPr>
            <p:grpSpPr bwMode="auto">
              <a:xfrm>
                <a:off x="4203577" y="4023063"/>
                <a:ext cx="843379" cy="406894"/>
                <a:chOff x="4181383" y="4094085"/>
                <a:chExt cx="843379" cy="406894"/>
              </a:xfrm>
            </p:grpSpPr>
            <p:sp>
              <p:nvSpPr>
                <p:cNvPr id="33" name="Rectangle 32"/>
                <p:cNvSpPr/>
                <p:nvPr/>
              </p:nvSpPr>
              <p:spPr bwMode="auto">
                <a:xfrm>
                  <a:off x="4181614" y="4142772"/>
                  <a:ext cx="842962" cy="358830"/>
                </a:xfrm>
                <a:prstGeom prst="rect">
                  <a:avLst/>
                </a:prstGeom>
                <a:solidFill>
                  <a:srgbClr val="FFFF00"/>
                </a:solidFill>
                <a:ln w="19050" cap="sq" cmpd="sng" algn="ctr">
                  <a:solidFill>
                    <a:schemeClr val="tx1"/>
                  </a:solidFill>
                  <a:prstDash val="solid"/>
                  <a:round/>
                  <a:headEnd type="none" w="sm" len="sm"/>
                  <a:tailEnd type="none" w="sm" len="sm"/>
                </a:ln>
                <a:effectLst/>
              </p:spPr>
              <p:txBody>
                <a:bodyPr/>
                <a:lstStyle/>
                <a:p>
                  <a:pPr>
                    <a:defRPr/>
                  </a:pPr>
                  <a:endParaRPr lang="en-SG" dirty="0">
                    <a:latin typeface="Times New Roman" pitchFamily="71" charset="0"/>
                  </a:endParaRPr>
                </a:p>
              </p:txBody>
            </p:sp>
            <p:sp>
              <p:nvSpPr>
                <p:cNvPr id="13352" name="TextBox 33"/>
                <p:cNvSpPr txBox="1">
                  <a:spLocks noChangeArrowheads="1"/>
                </p:cNvSpPr>
                <p:nvPr/>
              </p:nvSpPr>
              <p:spPr bwMode="auto">
                <a:xfrm>
                  <a:off x="4248705" y="4139953"/>
                  <a:ext cx="7087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10.5</a:t>
                  </a:r>
                  <a:endParaRPr lang="en-SG" sz="1400"/>
                </a:p>
              </p:txBody>
            </p:sp>
          </p:grpSp>
          <p:grpSp>
            <p:nvGrpSpPr>
              <p:cNvPr id="13347" name="Group 21"/>
              <p:cNvGrpSpPr>
                <a:grpSpLocks/>
              </p:cNvGrpSpPr>
              <p:nvPr/>
            </p:nvGrpSpPr>
            <p:grpSpPr bwMode="auto">
              <a:xfrm>
                <a:off x="4203577" y="4867922"/>
                <a:ext cx="843379" cy="406894"/>
                <a:chOff x="4200618" y="4867922"/>
                <a:chExt cx="843379" cy="406894"/>
              </a:xfrm>
            </p:grpSpPr>
            <p:sp>
              <p:nvSpPr>
                <p:cNvPr id="31" name="Rectangle 30"/>
                <p:cNvSpPr/>
                <p:nvPr/>
              </p:nvSpPr>
              <p:spPr bwMode="auto">
                <a:xfrm>
                  <a:off x="4200849" y="4916430"/>
                  <a:ext cx="842962" cy="358830"/>
                </a:xfrm>
                <a:prstGeom prst="rect">
                  <a:avLst/>
                </a:prstGeom>
                <a:solidFill>
                  <a:srgbClr val="FFFF00"/>
                </a:solidFill>
                <a:ln w="19050" cap="sq" cmpd="sng" algn="ctr">
                  <a:solidFill>
                    <a:schemeClr val="tx1"/>
                  </a:solidFill>
                  <a:prstDash val="solid"/>
                  <a:round/>
                  <a:headEnd type="none" w="sm" len="sm"/>
                  <a:tailEnd type="none" w="sm" len="sm"/>
                </a:ln>
                <a:effectLst/>
              </p:spPr>
              <p:txBody>
                <a:bodyPr/>
                <a:lstStyle/>
                <a:p>
                  <a:pPr>
                    <a:defRPr/>
                  </a:pPr>
                  <a:endParaRPr lang="en-SG" dirty="0">
                    <a:latin typeface="Times New Roman" pitchFamily="71" charset="0"/>
                  </a:endParaRPr>
                </a:p>
              </p:txBody>
            </p:sp>
            <p:sp>
              <p:nvSpPr>
                <p:cNvPr id="13350" name="TextBox 31"/>
                <p:cNvSpPr txBox="1">
                  <a:spLocks noChangeArrowheads="1"/>
                </p:cNvSpPr>
                <p:nvPr/>
              </p:nvSpPr>
              <p:spPr bwMode="auto">
                <a:xfrm>
                  <a:off x="4267940" y="4913790"/>
                  <a:ext cx="7087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a:t>
                  </a:r>
                  <a:endParaRPr lang="en-SG" sz="1400"/>
                </a:p>
              </p:txBody>
            </p:sp>
          </p:grpSp>
          <p:sp>
            <p:nvSpPr>
              <p:cNvPr id="13348" name="Rectangle 29"/>
              <p:cNvSpPr>
                <a:spLocks noChangeArrowheads="1"/>
              </p:cNvSpPr>
              <p:nvPr/>
            </p:nvSpPr>
            <p:spPr bwMode="auto">
              <a:xfrm>
                <a:off x="4368625" y="4612974"/>
                <a:ext cx="513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kms</a:t>
                </a:r>
                <a:endParaRPr lang="en-SG" sz="1400"/>
              </a:p>
            </p:txBody>
          </p:sp>
        </p:grpSp>
      </p:grpSp>
      <p:grpSp>
        <p:nvGrpSpPr>
          <p:cNvPr id="11" name="Group 51"/>
          <p:cNvGrpSpPr>
            <a:grpSpLocks/>
          </p:cNvGrpSpPr>
          <p:nvPr/>
        </p:nvGrpSpPr>
        <p:grpSpPr bwMode="auto">
          <a:xfrm>
            <a:off x="5889625" y="1558167"/>
            <a:ext cx="3063875" cy="4135438"/>
            <a:chOff x="6079370" y="1242874"/>
            <a:chExt cx="3064630" cy="4135461"/>
          </a:xfrm>
        </p:grpSpPr>
        <p:sp>
          <p:nvSpPr>
            <p:cNvPr id="13325" name="TextBox 10"/>
            <p:cNvSpPr txBox="1">
              <a:spLocks noChangeArrowheads="1"/>
            </p:cNvSpPr>
            <p:nvPr/>
          </p:nvSpPr>
          <p:spPr bwMode="auto">
            <a:xfrm>
              <a:off x="6079370" y="4516561"/>
              <a:ext cx="306463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rgbClr val="C00000"/>
                  </a:solidFill>
                </a:rPr>
                <a:t>After this line is executed:</a:t>
              </a:r>
            </a:p>
            <a:p>
              <a:pPr eaLnBrk="1" hangingPunct="1"/>
              <a:r>
                <a:rPr lang="en-US"/>
                <a:t> </a:t>
              </a:r>
            </a:p>
            <a:p>
              <a:pPr eaLnBrk="1" hangingPunct="1"/>
              <a:r>
                <a:rPr lang="en-US" sz="1400" b="1">
                  <a:latin typeface="Courier New" panose="02070309020205020404" pitchFamily="49" charset="0"/>
                  <a:cs typeface="Courier New" panose="02070309020205020404" pitchFamily="49" charset="0"/>
                </a:rPr>
                <a:t>kms = KMS_PER_MILE * miles;</a:t>
              </a:r>
            </a:p>
          </p:txBody>
        </p:sp>
        <p:grpSp>
          <p:nvGrpSpPr>
            <p:cNvPr id="13326" name="Group 36"/>
            <p:cNvGrpSpPr>
              <a:grpSpLocks/>
            </p:cNvGrpSpPr>
            <p:nvPr/>
          </p:nvGrpSpPr>
          <p:grpSpPr bwMode="auto">
            <a:xfrm>
              <a:off x="6323861" y="1242874"/>
              <a:ext cx="2556769" cy="3071674"/>
              <a:chOff x="3346882" y="2379216"/>
              <a:chExt cx="2556769" cy="3071674"/>
            </a:xfrm>
          </p:grpSpPr>
          <p:sp>
            <p:nvSpPr>
              <p:cNvPr id="13327" name="Rectangle 37"/>
              <p:cNvSpPr>
                <a:spLocks noChangeArrowheads="1"/>
              </p:cNvSpPr>
              <p:nvPr/>
            </p:nvSpPr>
            <p:spPr bwMode="auto">
              <a:xfrm>
                <a:off x="3346882" y="2379216"/>
                <a:ext cx="2556769" cy="3071674"/>
              </a:xfrm>
              <a:prstGeom prst="rect">
                <a:avLst/>
              </a:prstGeom>
              <a:solidFill>
                <a:srgbClr val="92D050"/>
              </a:solidFill>
              <a:ln w="19050" cap="sq" algn="ctr">
                <a:solidFill>
                  <a:schemeClr val="tx1"/>
                </a:solidFill>
                <a:round/>
                <a:headEnd type="none" w="sm" len="sm"/>
                <a:tailEnd type="none" w="sm" len="sm"/>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SG"/>
              </a:p>
            </p:txBody>
          </p:sp>
          <p:sp>
            <p:nvSpPr>
              <p:cNvPr id="13328" name="TextBox 38"/>
              <p:cNvSpPr txBox="1">
                <a:spLocks noChangeArrowheads="1"/>
              </p:cNvSpPr>
              <p:nvPr/>
            </p:nvSpPr>
            <p:spPr bwMode="auto">
              <a:xfrm>
                <a:off x="4119239" y="2467993"/>
                <a:ext cx="10120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b="1"/>
                  <a:t>memory</a:t>
                </a:r>
                <a:endParaRPr lang="en-SG" sz="1600" b="1"/>
              </a:p>
            </p:txBody>
          </p:sp>
          <p:grpSp>
            <p:nvGrpSpPr>
              <p:cNvPr id="13329" name="Group 19"/>
              <p:cNvGrpSpPr>
                <a:grpSpLocks/>
              </p:cNvGrpSpPr>
              <p:nvPr/>
            </p:nvGrpSpPr>
            <p:grpSpPr bwMode="auto">
              <a:xfrm>
                <a:off x="3737547" y="2876107"/>
                <a:ext cx="1775262" cy="639766"/>
                <a:chOff x="3693159" y="2938251"/>
                <a:chExt cx="1775262" cy="639766"/>
              </a:xfrm>
            </p:grpSpPr>
            <p:sp>
              <p:nvSpPr>
                <p:cNvPr id="49" name="Rectangle 48"/>
                <p:cNvSpPr/>
                <p:nvPr/>
              </p:nvSpPr>
              <p:spPr bwMode="auto">
                <a:xfrm>
                  <a:off x="3693159" y="2938251"/>
                  <a:ext cx="1775262" cy="639766"/>
                </a:xfrm>
                <a:prstGeom prst="rect">
                  <a:avLst/>
                </a:prstGeom>
                <a:solidFill>
                  <a:srgbClr val="FFFF00"/>
                </a:solidFill>
                <a:ln w="19050" cap="sq" cmpd="sng" algn="ctr">
                  <a:solidFill>
                    <a:schemeClr val="tx1"/>
                  </a:solidFill>
                  <a:prstDash val="solid"/>
                  <a:round/>
                  <a:headEnd type="none" w="sm" len="sm"/>
                  <a:tailEnd type="none" w="sm" len="sm"/>
                </a:ln>
                <a:effectLst/>
              </p:spPr>
              <p:txBody>
                <a:bodyPr/>
                <a:lstStyle/>
                <a:p>
                  <a:pPr>
                    <a:defRPr/>
                  </a:pPr>
                  <a:endParaRPr lang="en-SG" dirty="0">
                    <a:latin typeface="Times New Roman" pitchFamily="71" charset="0"/>
                  </a:endParaRPr>
                </a:p>
              </p:txBody>
            </p:sp>
            <p:sp>
              <p:nvSpPr>
                <p:cNvPr id="13339" name="TextBox 49"/>
                <p:cNvSpPr txBox="1">
                  <a:spLocks noChangeArrowheads="1"/>
                </p:cNvSpPr>
                <p:nvPr/>
              </p:nvSpPr>
              <p:spPr bwMode="auto">
                <a:xfrm>
                  <a:off x="3781888" y="3013142"/>
                  <a:ext cx="1597981" cy="27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200" dirty="0"/>
                    <a:t>MileToKm.exe</a:t>
                  </a:r>
                  <a:endParaRPr lang="en-SG" sz="1200" dirty="0"/>
                </a:p>
              </p:txBody>
            </p:sp>
          </p:grpSp>
          <p:sp>
            <p:nvSpPr>
              <p:cNvPr id="13330" name="Rectangle 40"/>
              <p:cNvSpPr>
                <a:spLocks noChangeArrowheads="1"/>
              </p:cNvSpPr>
              <p:nvPr/>
            </p:nvSpPr>
            <p:spPr bwMode="auto">
              <a:xfrm>
                <a:off x="4323741" y="3750361"/>
                <a:ext cx="6030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miles</a:t>
                </a:r>
                <a:endParaRPr lang="en-SG" sz="1400"/>
              </a:p>
            </p:txBody>
          </p:sp>
          <p:grpSp>
            <p:nvGrpSpPr>
              <p:cNvPr id="13331" name="Group 20"/>
              <p:cNvGrpSpPr>
                <a:grpSpLocks/>
              </p:cNvGrpSpPr>
              <p:nvPr/>
            </p:nvGrpSpPr>
            <p:grpSpPr bwMode="auto">
              <a:xfrm>
                <a:off x="4203577" y="4023063"/>
                <a:ext cx="843379" cy="406894"/>
                <a:chOff x="4181383" y="4094085"/>
                <a:chExt cx="843379" cy="406894"/>
              </a:xfrm>
            </p:grpSpPr>
            <p:sp>
              <p:nvSpPr>
                <p:cNvPr id="47" name="Rectangle 46"/>
                <p:cNvSpPr/>
                <p:nvPr/>
              </p:nvSpPr>
              <p:spPr bwMode="auto">
                <a:xfrm>
                  <a:off x="4180606" y="4110772"/>
                  <a:ext cx="844758" cy="390527"/>
                </a:xfrm>
                <a:prstGeom prst="rect">
                  <a:avLst/>
                </a:prstGeom>
                <a:solidFill>
                  <a:srgbClr val="FFFF00"/>
                </a:solidFill>
                <a:ln w="19050" cap="sq" cmpd="sng" algn="ctr">
                  <a:solidFill>
                    <a:schemeClr val="tx1"/>
                  </a:solidFill>
                  <a:prstDash val="solid"/>
                  <a:round/>
                  <a:headEnd type="none" w="sm" len="sm"/>
                  <a:tailEnd type="none" w="sm" len="sm"/>
                </a:ln>
                <a:effectLst/>
              </p:spPr>
              <p:txBody>
                <a:bodyPr/>
                <a:lstStyle/>
                <a:p>
                  <a:pPr>
                    <a:defRPr/>
                  </a:pPr>
                  <a:endParaRPr lang="en-SG" dirty="0">
                    <a:latin typeface="Times New Roman" pitchFamily="71" charset="0"/>
                  </a:endParaRPr>
                </a:p>
              </p:txBody>
            </p:sp>
            <p:sp>
              <p:nvSpPr>
                <p:cNvPr id="13337" name="TextBox 47"/>
                <p:cNvSpPr txBox="1">
                  <a:spLocks noChangeArrowheads="1"/>
                </p:cNvSpPr>
                <p:nvPr/>
              </p:nvSpPr>
              <p:spPr bwMode="auto">
                <a:xfrm>
                  <a:off x="4248705" y="4139953"/>
                  <a:ext cx="7087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10.5</a:t>
                  </a:r>
                  <a:endParaRPr lang="en-SG" sz="1400"/>
                </a:p>
              </p:txBody>
            </p:sp>
          </p:grpSp>
          <p:grpSp>
            <p:nvGrpSpPr>
              <p:cNvPr id="13332" name="Group 21"/>
              <p:cNvGrpSpPr>
                <a:grpSpLocks/>
              </p:cNvGrpSpPr>
              <p:nvPr/>
            </p:nvGrpSpPr>
            <p:grpSpPr bwMode="auto">
              <a:xfrm>
                <a:off x="4203577" y="4867922"/>
                <a:ext cx="843379" cy="406894"/>
                <a:chOff x="4200618" y="4867922"/>
                <a:chExt cx="843379" cy="406894"/>
              </a:xfrm>
            </p:grpSpPr>
            <p:sp>
              <p:nvSpPr>
                <p:cNvPr id="45" name="Rectangle 44"/>
                <p:cNvSpPr/>
                <p:nvPr/>
              </p:nvSpPr>
              <p:spPr bwMode="auto">
                <a:xfrm>
                  <a:off x="4199841" y="4868430"/>
                  <a:ext cx="844758" cy="406402"/>
                </a:xfrm>
                <a:prstGeom prst="rect">
                  <a:avLst/>
                </a:prstGeom>
                <a:solidFill>
                  <a:srgbClr val="FFFF00"/>
                </a:solidFill>
                <a:ln w="19050" cap="sq" cmpd="sng" algn="ctr">
                  <a:solidFill>
                    <a:schemeClr val="tx1"/>
                  </a:solidFill>
                  <a:prstDash val="solid"/>
                  <a:round/>
                  <a:headEnd type="none" w="sm" len="sm"/>
                  <a:tailEnd type="none" w="sm" len="sm"/>
                </a:ln>
                <a:effectLst/>
              </p:spPr>
              <p:txBody>
                <a:bodyPr/>
                <a:lstStyle/>
                <a:p>
                  <a:pPr>
                    <a:defRPr/>
                  </a:pPr>
                  <a:endParaRPr lang="en-SG" dirty="0">
                    <a:latin typeface="Times New Roman" pitchFamily="71" charset="0"/>
                  </a:endParaRPr>
                </a:p>
              </p:txBody>
            </p:sp>
            <p:sp>
              <p:nvSpPr>
                <p:cNvPr id="13335" name="TextBox 45"/>
                <p:cNvSpPr txBox="1">
                  <a:spLocks noChangeArrowheads="1"/>
                </p:cNvSpPr>
                <p:nvPr/>
              </p:nvSpPr>
              <p:spPr bwMode="auto">
                <a:xfrm>
                  <a:off x="4267940" y="4913790"/>
                  <a:ext cx="7087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16.89</a:t>
                  </a:r>
                  <a:endParaRPr lang="en-SG" sz="1400"/>
                </a:p>
              </p:txBody>
            </p:sp>
          </p:grpSp>
          <p:sp>
            <p:nvSpPr>
              <p:cNvPr id="13333" name="Rectangle 43"/>
              <p:cNvSpPr>
                <a:spLocks noChangeArrowheads="1"/>
              </p:cNvSpPr>
              <p:nvPr/>
            </p:nvSpPr>
            <p:spPr bwMode="auto">
              <a:xfrm>
                <a:off x="4368625" y="4612974"/>
                <a:ext cx="513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400"/>
                  <a:t>kms</a:t>
                </a:r>
                <a:endParaRPr lang="en-SG" sz="1400"/>
              </a:p>
            </p:txBody>
          </p:sp>
        </p:grpSp>
      </p:grpSp>
      <p:sp>
        <p:nvSpPr>
          <p:cNvPr id="13319" name="TextBox 51"/>
          <p:cNvSpPr txBox="1">
            <a:spLocks noChangeArrowheads="1"/>
          </p:cNvSpPr>
          <p:nvPr/>
        </p:nvSpPr>
        <p:spPr bwMode="auto">
          <a:xfrm>
            <a:off x="461963" y="1007305"/>
            <a:ext cx="5316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4950" indent="-23495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
            </a:pPr>
            <a:r>
              <a:rPr lang="en-US" sz="2000"/>
              <a:t>What happens in the computer memory?</a:t>
            </a:r>
          </a:p>
        </p:txBody>
      </p:sp>
      <p:sp>
        <p:nvSpPr>
          <p:cNvPr id="13320" name="TextBox 52"/>
          <p:cNvSpPr txBox="1">
            <a:spLocks noChangeArrowheads="1"/>
          </p:cNvSpPr>
          <p:nvPr/>
        </p:nvSpPr>
        <p:spPr bwMode="auto">
          <a:xfrm>
            <a:off x="384175" y="5136392"/>
            <a:ext cx="233838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i="1"/>
              <a:t>Do not assume that uninitialised variables contain zero! (Very common mistake.)</a:t>
            </a:r>
          </a:p>
        </p:txBody>
      </p:sp>
      <p:sp>
        <p:nvSpPr>
          <p:cNvPr id="54" name="Oval 53"/>
          <p:cNvSpPr>
            <a:spLocks noChangeArrowheads="1"/>
          </p:cNvSpPr>
          <p:nvPr/>
        </p:nvSpPr>
        <p:spPr bwMode="auto">
          <a:xfrm>
            <a:off x="3976688" y="3202817"/>
            <a:ext cx="1006475" cy="404813"/>
          </a:xfrm>
          <a:prstGeom prst="ellipse">
            <a:avLst/>
          </a:prstGeom>
          <a:noFill/>
          <a:ln w="28575" cap="sq"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1800">
              <a:latin typeface="Arial" panose="020B0604020202020204" pitchFamily="34" charset="0"/>
              <a:cs typeface="Arial" panose="020B0604020202020204" pitchFamily="34" charset="0"/>
            </a:endParaRPr>
          </a:p>
        </p:txBody>
      </p:sp>
      <p:sp>
        <p:nvSpPr>
          <p:cNvPr id="55" name="Oval 54"/>
          <p:cNvSpPr>
            <a:spLocks noChangeArrowheads="1"/>
          </p:cNvSpPr>
          <p:nvPr/>
        </p:nvSpPr>
        <p:spPr bwMode="auto">
          <a:xfrm>
            <a:off x="6924675" y="4047367"/>
            <a:ext cx="1004888" cy="404813"/>
          </a:xfrm>
          <a:prstGeom prst="ellipse">
            <a:avLst/>
          </a:prstGeom>
          <a:noFill/>
          <a:ln w="28575" cap="sq"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1800">
              <a:latin typeface="Arial" panose="020B0604020202020204" pitchFamily="34" charset="0"/>
              <a:cs typeface="Arial" panose="020B0604020202020204" pitchFamily="34" charset="0"/>
            </a:endParaRPr>
          </a:p>
        </p:txBody>
      </p:sp>
      <p:cxnSp>
        <p:nvCxnSpPr>
          <p:cNvPr id="13323" name="Straight Connector 56"/>
          <p:cNvCxnSpPr>
            <a:cxnSpLocks noChangeShapeType="1"/>
          </p:cNvCxnSpPr>
          <p:nvPr/>
        </p:nvCxnSpPr>
        <p:spPr bwMode="auto">
          <a:xfrm>
            <a:off x="3057525" y="1432755"/>
            <a:ext cx="0" cy="4806950"/>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3324" name="Straight Connector 57"/>
          <p:cNvCxnSpPr>
            <a:cxnSpLocks noChangeShapeType="1"/>
          </p:cNvCxnSpPr>
          <p:nvPr/>
        </p:nvCxnSpPr>
        <p:spPr bwMode="auto">
          <a:xfrm>
            <a:off x="5905500" y="1432755"/>
            <a:ext cx="0" cy="4806950"/>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normAutofit fontScale="90000"/>
          </a:bodyPr>
          <a:lstStyle/>
          <a:p>
            <a:r>
              <a:rPr lang="en-US" dirty="0"/>
              <a:t>An </a:t>
            </a:r>
            <a:r>
              <a:rPr lang="en-GB" dirty="0"/>
              <a:t>Example</a:t>
            </a:r>
            <a:endParaRPr lang="en-US" dirty="0"/>
          </a:p>
        </p:txBody>
      </p:sp>
    </p:spTree>
    <p:extLst>
      <p:ext uri="{BB962C8B-B14F-4D97-AF65-F5344CB8AC3E}">
        <p14:creationId xmlns:p14="http://schemas.microsoft.com/office/powerpoint/2010/main" val="29042869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dissolve">
                                      <p:cBhvr>
                                        <p:cTn id="11" dur="500"/>
                                        <p:tgtEl>
                                          <p:spTgt spid="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dissolve">
                                      <p:cBhvr>
                                        <p:cTn id="2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a:t>Variables</a:t>
            </a:r>
          </a:p>
        </p:txBody>
      </p:sp>
      <p:sp>
        <p:nvSpPr>
          <p:cNvPr id="24579" name="Rectangle 3"/>
          <p:cNvSpPr>
            <a:spLocks noGrp="1" noChangeArrowheads="1"/>
          </p:cNvSpPr>
          <p:nvPr>
            <p:ph idx="1"/>
          </p:nvPr>
        </p:nvSpPr>
        <p:spPr/>
        <p:txBody>
          <a:bodyPr>
            <a:normAutofit/>
          </a:bodyPr>
          <a:lstStyle/>
          <a:p>
            <a:pPr eaLnBrk="1" hangingPunct="1"/>
            <a:r>
              <a:rPr lang="en-US" sz="2400" b="1" dirty="0"/>
              <a:t>Variable</a:t>
            </a:r>
            <a:r>
              <a:rPr lang="en-US" sz="2400" dirty="0"/>
              <a:t> </a:t>
            </a:r>
            <a:r>
              <a:rPr lang="en-US" sz="2400" dirty="0">
                <a:sym typeface="Wingdings" panose="05000000000000000000" pitchFamily="2" charset="2"/>
              </a:rPr>
              <a:t></a:t>
            </a:r>
            <a:r>
              <a:rPr lang="en-US" sz="2400" dirty="0"/>
              <a:t> a name associated with a memory cell whose </a:t>
            </a:r>
            <a:r>
              <a:rPr lang="en-US" sz="2400" u="sng" dirty="0"/>
              <a:t>value can change</a:t>
            </a:r>
          </a:p>
          <a:p>
            <a:pPr eaLnBrk="1" hangingPunct="1"/>
            <a:r>
              <a:rPr lang="en-US" sz="2400" b="1" dirty="0"/>
              <a:t>Variable Declaration</a:t>
            </a:r>
            <a:r>
              <a:rPr lang="en-US" sz="2400" dirty="0"/>
              <a:t>: specifies the type of a variable</a:t>
            </a:r>
          </a:p>
          <a:p>
            <a:pPr lvl="1" eaLnBrk="1" hangingPunct="1"/>
            <a:r>
              <a:rPr lang="en-US" sz="2000" dirty="0"/>
              <a:t>Example: </a:t>
            </a:r>
            <a:r>
              <a:rPr lang="en-US" sz="2000" b="1" dirty="0" err="1">
                <a:latin typeface="Courier New" panose="02070309020205020404" pitchFamily="49" charset="0"/>
              </a:rPr>
              <a:t>int</a:t>
            </a:r>
            <a:r>
              <a:rPr lang="en-US" sz="2000" b="1" dirty="0">
                <a:latin typeface="Courier New" panose="02070309020205020404" pitchFamily="49" charset="0"/>
              </a:rPr>
              <a:t> </a:t>
            </a:r>
            <a:r>
              <a:rPr lang="en-US" sz="2000" b="1" dirty="0" err="1">
                <a:latin typeface="Courier New" panose="02070309020205020404" pitchFamily="49" charset="0"/>
              </a:rPr>
              <a:t>num</a:t>
            </a:r>
            <a:r>
              <a:rPr lang="en-US" sz="2000" dirty="0">
                <a:latin typeface="Courier New" panose="02070309020205020404" pitchFamily="49" charset="0"/>
              </a:rPr>
              <a:t>;</a:t>
            </a:r>
          </a:p>
          <a:p>
            <a:pPr eaLnBrk="1" hangingPunct="1"/>
            <a:r>
              <a:rPr lang="en-US" sz="2400" b="1" dirty="0"/>
              <a:t>Variable Definition</a:t>
            </a:r>
            <a:r>
              <a:rPr lang="en-US" sz="2400" dirty="0"/>
              <a:t>: </a:t>
            </a:r>
            <a:r>
              <a:rPr lang="en-US" sz="2400" b="1" i="1" dirty="0"/>
              <a:t>assigning </a:t>
            </a:r>
            <a:r>
              <a:rPr lang="en-US" sz="2400" dirty="0"/>
              <a:t>a value to the declared </a:t>
            </a:r>
            <a:r>
              <a:rPr lang="en-US" sz="2400" b="1" i="1" dirty="0"/>
              <a:t>variable</a:t>
            </a:r>
          </a:p>
          <a:p>
            <a:pPr lvl="1" eaLnBrk="1" hangingPunct="1"/>
            <a:r>
              <a:rPr lang="en-US" sz="2000" dirty="0"/>
              <a:t>Example: </a:t>
            </a:r>
            <a:r>
              <a:rPr lang="en-US" sz="2000" b="1" dirty="0" err="1">
                <a:latin typeface="Courier New" panose="02070309020205020404" pitchFamily="49" charset="0"/>
              </a:rPr>
              <a:t>num</a:t>
            </a:r>
            <a:r>
              <a:rPr lang="en-US" sz="2000" b="1" dirty="0">
                <a:latin typeface="Courier New" panose="02070309020205020404" pitchFamily="49" charset="0"/>
              </a:rPr>
              <a:t> = 5</a:t>
            </a:r>
            <a:r>
              <a:rPr lang="en-US" sz="2000" dirty="0">
                <a:latin typeface="Courier New" panose="02070309020205020404" pitchFamily="49" charset="0"/>
              </a:rPr>
              <a:t>;</a:t>
            </a:r>
          </a:p>
          <a:p>
            <a:pPr eaLnBrk="1" hangingPunct="1"/>
            <a:endParaRPr lang="en-US" sz="2400" dirty="0"/>
          </a:p>
        </p:txBody>
      </p:sp>
    </p:spTree>
    <p:extLst>
      <p:ext uri="{BB962C8B-B14F-4D97-AF65-F5344CB8AC3E}">
        <p14:creationId xmlns:p14="http://schemas.microsoft.com/office/powerpoint/2010/main" val="210553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6095-1444-D0A1-0B54-8E9716C0C530}"/>
              </a:ext>
            </a:extLst>
          </p:cNvPr>
          <p:cNvSpPr>
            <a:spLocks noGrp="1"/>
          </p:cNvSpPr>
          <p:nvPr>
            <p:ph type="title"/>
          </p:nvPr>
        </p:nvSpPr>
        <p:spPr/>
        <p:txBody>
          <a:bodyPr>
            <a:normAutofit fontScale="90000"/>
          </a:bodyPr>
          <a:lstStyle/>
          <a:p>
            <a:r>
              <a:rPr lang="en-US" dirty="0"/>
              <a:t>Identifiers</a:t>
            </a:r>
          </a:p>
        </p:txBody>
      </p:sp>
      <p:pic>
        <p:nvPicPr>
          <p:cNvPr id="5" name="Picture 4">
            <a:extLst>
              <a:ext uri="{FF2B5EF4-FFF2-40B4-BE49-F238E27FC236}">
                <a16:creationId xmlns:a16="http://schemas.microsoft.com/office/drawing/2014/main" id="{3E5FF5A8-5EF1-DFB9-68EA-F3A1C4749941}"/>
              </a:ext>
            </a:extLst>
          </p:cNvPr>
          <p:cNvPicPr>
            <a:picLocks noChangeAspect="1"/>
          </p:cNvPicPr>
          <p:nvPr/>
        </p:nvPicPr>
        <p:blipFill>
          <a:blip r:embed="rId2"/>
          <a:stretch>
            <a:fillRect/>
          </a:stretch>
        </p:blipFill>
        <p:spPr>
          <a:xfrm>
            <a:off x="314325" y="2659614"/>
            <a:ext cx="4257675" cy="2247900"/>
          </a:xfrm>
          <a:prstGeom prst="rect">
            <a:avLst/>
          </a:prstGeom>
        </p:spPr>
      </p:pic>
      <p:pic>
        <p:nvPicPr>
          <p:cNvPr id="7" name="Picture 6">
            <a:extLst>
              <a:ext uri="{FF2B5EF4-FFF2-40B4-BE49-F238E27FC236}">
                <a16:creationId xmlns:a16="http://schemas.microsoft.com/office/drawing/2014/main" id="{167BA9F5-4A78-424C-4AEF-BE797579DBBD}"/>
              </a:ext>
            </a:extLst>
          </p:cNvPr>
          <p:cNvPicPr>
            <a:picLocks noChangeAspect="1"/>
          </p:cNvPicPr>
          <p:nvPr/>
        </p:nvPicPr>
        <p:blipFill>
          <a:blip r:embed="rId3"/>
          <a:stretch>
            <a:fillRect/>
          </a:stretch>
        </p:blipFill>
        <p:spPr>
          <a:xfrm>
            <a:off x="311701" y="5088390"/>
            <a:ext cx="6486525" cy="1514475"/>
          </a:xfrm>
          <a:prstGeom prst="rect">
            <a:avLst/>
          </a:prstGeom>
        </p:spPr>
      </p:pic>
      <p:pic>
        <p:nvPicPr>
          <p:cNvPr id="4" name="Picture 3">
            <a:extLst>
              <a:ext uri="{FF2B5EF4-FFF2-40B4-BE49-F238E27FC236}">
                <a16:creationId xmlns:a16="http://schemas.microsoft.com/office/drawing/2014/main" id="{3ED3D392-01EA-A3B0-2E11-67560277201A}"/>
              </a:ext>
            </a:extLst>
          </p:cNvPr>
          <p:cNvPicPr>
            <a:picLocks noChangeAspect="1"/>
          </p:cNvPicPr>
          <p:nvPr/>
        </p:nvPicPr>
        <p:blipFill>
          <a:blip r:embed="rId4"/>
          <a:stretch>
            <a:fillRect/>
          </a:stretch>
        </p:blipFill>
        <p:spPr>
          <a:xfrm>
            <a:off x="408699" y="1067870"/>
            <a:ext cx="7953375" cy="1362075"/>
          </a:xfrm>
          <a:prstGeom prst="rect">
            <a:avLst/>
          </a:prstGeom>
        </p:spPr>
      </p:pic>
    </p:spTree>
    <p:extLst>
      <p:ext uri="{BB962C8B-B14F-4D97-AF65-F5344CB8AC3E}">
        <p14:creationId xmlns:p14="http://schemas.microsoft.com/office/powerpoint/2010/main" val="2563603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r>
              <a:rPr lang="en-US"/>
              <a:t>Basic Data Types</a:t>
            </a:r>
          </a:p>
        </p:txBody>
      </p:sp>
      <p:sp>
        <p:nvSpPr>
          <p:cNvPr id="25603" name="Rectangle 3"/>
          <p:cNvSpPr>
            <a:spLocks noGrp="1" noChangeArrowheads="1"/>
          </p:cNvSpPr>
          <p:nvPr>
            <p:ph idx="1"/>
          </p:nvPr>
        </p:nvSpPr>
        <p:spPr/>
        <p:txBody>
          <a:bodyPr>
            <a:noAutofit/>
          </a:bodyPr>
          <a:lstStyle/>
          <a:p>
            <a:pPr eaLnBrk="1" hangingPunct="1">
              <a:lnSpc>
                <a:spcPct val="70000"/>
              </a:lnSpc>
            </a:pPr>
            <a:r>
              <a:rPr lang="en-US" sz="2000" dirty="0"/>
              <a:t>There are 4 basic </a:t>
            </a:r>
            <a:r>
              <a:rPr lang="en-US" sz="2000" b="1" i="1" dirty="0"/>
              <a:t>data types </a:t>
            </a:r>
            <a:r>
              <a:rPr lang="en-US" sz="2000" dirty="0"/>
              <a:t>: </a:t>
            </a:r>
          </a:p>
          <a:p>
            <a:pPr lvl="1"/>
            <a:r>
              <a:rPr lang="en-US" sz="2000" dirty="0">
                <a:latin typeface="Courier New" panose="02070309020205020404" pitchFamily="49" charset="0"/>
                <a:cs typeface="Courier New" panose="02070309020205020404" pitchFamily="49" charset="0"/>
              </a:rPr>
              <a:t>int     // </a:t>
            </a:r>
            <a:r>
              <a:rPr lang="en-US" sz="2000" kern="1200" dirty="0">
                <a:solidFill>
                  <a:schemeClr val="tx1"/>
                </a:solidFill>
                <a:latin typeface="+mn-lt"/>
                <a:ea typeface="+mn-ea"/>
                <a:cs typeface="+mn-cs"/>
              </a:rPr>
              <a:t>4 bytes</a:t>
            </a:r>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float   // </a:t>
            </a:r>
            <a:r>
              <a:rPr lang="en-US" sz="2000" kern="1200" dirty="0">
                <a:solidFill>
                  <a:schemeClr val="tx1"/>
                </a:solidFill>
                <a:latin typeface="+mn-lt"/>
                <a:ea typeface="+mn-ea"/>
                <a:cs typeface="+mn-cs"/>
              </a:rPr>
              <a:t>4 bytes</a:t>
            </a:r>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double  // </a:t>
            </a:r>
            <a:r>
              <a:rPr lang="en-US" sz="2000" dirty="0"/>
              <a:t>8</a:t>
            </a:r>
            <a:r>
              <a:rPr lang="en-US" sz="2000" kern="1200" dirty="0">
                <a:solidFill>
                  <a:schemeClr val="tx1"/>
                </a:solidFill>
                <a:latin typeface="+mn-lt"/>
                <a:ea typeface="+mn-ea"/>
                <a:cs typeface="+mn-cs"/>
              </a:rPr>
              <a:t> bytes</a:t>
            </a:r>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char    // </a:t>
            </a:r>
            <a:r>
              <a:rPr lang="en-US" sz="2000" dirty="0"/>
              <a:t>1</a:t>
            </a:r>
            <a:r>
              <a:rPr lang="en-US" sz="2000" kern="1200" dirty="0">
                <a:solidFill>
                  <a:schemeClr val="tx1"/>
                </a:solidFill>
                <a:latin typeface="+mn-lt"/>
                <a:ea typeface="+mn-ea"/>
                <a:cs typeface="+mn-cs"/>
              </a:rPr>
              <a:t> bytes</a:t>
            </a:r>
            <a:endParaRPr lang="en-US" sz="2000" dirty="0">
              <a:latin typeface="Courier New" panose="02070309020205020404" pitchFamily="49" charset="0"/>
              <a:cs typeface="Courier New" panose="02070309020205020404" pitchFamily="49" charset="0"/>
            </a:endParaRPr>
          </a:p>
          <a:p>
            <a:pPr lvl="1" eaLnBrk="1" hangingPunct="1">
              <a:lnSpc>
                <a:spcPct val="20000"/>
              </a:lnSpc>
              <a:buFont typeface="Wingdings" panose="05000000000000000000" pitchFamily="2" charset="2"/>
              <a:buNone/>
            </a:pPr>
            <a:endParaRPr lang="en-US" sz="2000" dirty="0"/>
          </a:p>
          <a:p>
            <a:pPr eaLnBrk="1" hangingPunct="1">
              <a:lnSpc>
                <a:spcPct val="70000"/>
              </a:lnSpc>
            </a:pPr>
            <a:r>
              <a:rPr lang="en-US" sz="2000" b="1" dirty="0" err="1"/>
              <a:t>int</a:t>
            </a:r>
            <a:r>
              <a:rPr lang="en-US" sz="2000" b="1" dirty="0"/>
              <a:t> </a:t>
            </a:r>
          </a:p>
          <a:p>
            <a:pPr lvl="1" eaLnBrk="1" hangingPunct="1">
              <a:lnSpc>
                <a:spcPct val="90000"/>
              </a:lnSpc>
            </a:pPr>
            <a:r>
              <a:rPr lang="en-US" sz="2000" dirty="0"/>
              <a:t>used to declare numeric program variables of integer type</a:t>
            </a:r>
          </a:p>
          <a:p>
            <a:pPr lvl="1" eaLnBrk="1" hangingPunct="1">
              <a:lnSpc>
                <a:spcPct val="90000"/>
              </a:lnSpc>
            </a:pPr>
            <a:r>
              <a:rPr lang="en-US" sz="2000" dirty="0"/>
              <a:t>whole numbers, positive and negative</a:t>
            </a:r>
          </a:p>
          <a:p>
            <a:pPr lvl="1" eaLnBrk="1" hangingPunct="1">
              <a:lnSpc>
                <a:spcPct val="90000"/>
              </a:lnSpc>
            </a:pPr>
            <a:r>
              <a:rPr lang="en-US" sz="2000" dirty="0"/>
              <a:t>keyword: </a:t>
            </a:r>
            <a:r>
              <a:rPr lang="en-US" sz="2000" dirty="0" err="1"/>
              <a:t>int</a:t>
            </a:r>
            <a:endParaRPr lang="en-US" sz="2000" dirty="0"/>
          </a:p>
          <a:p>
            <a:pPr lvl="2" eaLnBrk="1" hangingPunct="1">
              <a:lnSpc>
                <a:spcPct val="90000"/>
              </a:lnSpc>
              <a:buFont typeface="Wingdings" panose="05000000000000000000" pitchFamily="2" charset="2"/>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number;</a:t>
            </a:r>
          </a:p>
          <a:p>
            <a:pPr lvl="2" eaLnBrk="1" hangingPunct="1">
              <a:lnSpc>
                <a:spcPct val="9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number = 12;</a:t>
            </a:r>
          </a:p>
          <a:p>
            <a:pPr lvl="2" eaLnBrk="1" hangingPunct="1">
              <a:lnSpc>
                <a:spcPct val="90000"/>
              </a:lnSpc>
              <a:buFont typeface="Wingdings" panose="05000000000000000000" pitchFamily="2" charset="2"/>
              <a:buNone/>
            </a:pPr>
            <a:r>
              <a:rPr lang="en-US" dirty="0">
                <a:latin typeface="Courier New" panose="02070309020205020404" pitchFamily="49" charset="0"/>
                <a:cs typeface="Courier New" panose="02070309020205020404" pitchFamily="49" charset="0"/>
              </a:rPr>
              <a:t>….</a:t>
            </a:r>
          </a:p>
          <a:p>
            <a:pPr lvl="2" eaLnBrk="1" hangingPunct="1">
              <a:lnSpc>
                <a:spcPct val="9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a:t>
            </a:r>
          </a:p>
          <a:p>
            <a:pPr lvl="2" eaLnBrk="1" hangingPunct="1">
              <a:lnSpc>
                <a:spcPct val="90000"/>
              </a:lnSpc>
              <a:buFont typeface="Wingdings" panose="05000000000000000000" pitchFamily="2" charset="2"/>
              <a:buNone/>
            </a:pPr>
            <a:r>
              <a:rPr lang="en-US" dirty="0">
                <a:latin typeface="Courier New" panose="02070309020205020404" pitchFamily="49" charset="0"/>
                <a:cs typeface="Courier New" panose="02070309020205020404" pitchFamily="49" charset="0"/>
              </a:rPr>
              <a:t>number = 7;</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652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dirty="0"/>
              <a:t>Basic Data Types</a:t>
            </a:r>
          </a:p>
        </p:txBody>
      </p:sp>
      <p:sp>
        <p:nvSpPr>
          <p:cNvPr id="26627" name="Rectangle 3"/>
          <p:cNvSpPr>
            <a:spLocks noGrp="1" noChangeArrowheads="1"/>
          </p:cNvSpPr>
          <p:nvPr>
            <p:ph idx="1"/>
          </p:nvPr>
        </p:nvSpPr>
        <p:spPr/>
        <p:txBody>
          <a:bodyPr>
            <a:noAutofit/>
          </a:bodyPr>
          <a:lstStyle/>
          <a:p>
            <a:pPr marL="533400" indent="-533400" eaLnBrk="1" hangingPunct="1">
              <a:lnSpc>
                <a:spcPct val="70000"/>
              </a:lnSpc>
              <a:defRPr/>
            </a:pPr>
            <a:r>
              <a:rPr lang="en-US" sz="2000" b="1" dirty="0"/>
              <a:t>float</a:t>
            </a:r>
          </a:p>
          <a:p>
            <a:pPr marL="952500" lvl="1" indent="-495300" eaLnBrk="1" hangingPunct="1">
              <a:lnSpc>
                <a:spcPct val="90000"/>
              </a:lnSpc>
              <a:defRPr/>
            </a:pPr>
            <a:r>
              <a:rPr lang="en-US" sz="2000" dirty="0"/>
              <a:t>fractional parts, positive and negative</a:t>
            </a:r>
          </a:p>
          <a:p>
            <a:pPr marL="952500" lvl="1" indent="-495300" eaLnBrk="1" hangingPunct="1">
              <a:lnSpc>
                <a:spcPct val="90000"/>
              </a:lnSpc>
              <a:defRPr/>
            </a:pPr>
            <a:r>
              <a:rPr lang="en-US" sz="2000" dirty="0"/>
              <a:t>keyword: float</a:t>
            </a:r>
          </a:p>
          <a:p>
            <a:pPr marL="1371600" lvl="2" indent="-457200" eaLnBrk="1" hangingPunct="1">
              <a:lnSpc>
                <a:spcPct val="90000"/>
              </a:lnSpc>
              <a:buFont typeface="Wingdings" panose="05000000000000000000" pitchFamily="2" charset="2"/>
              <a:buNone/>
              <a:defRPr/>
            </a:pPr>
            <a:r>
              <a:rPr lang="en-US" sz="2000" dirty="0"/>
              <a:t>	</a:t>
            </a:r>
            <a:r>
              <a:rPr lang="en-US" sz="2000" dirty="0">
                <a:latin typeface="Courier New" panose="02070309020205020404" pitchFamily="49" charset="0"/>
                <a:cs typeface="Courier New" panose="02070309020205020404" pitchFamily="49" charset="0"/>
              </a:rPr>
              <a:t>float height;	</a:t>
            </a:r>
          </a:p>
          <a:p>
            <a:pPr marL="1371600" lvl="2" indent="-457200" eaLnBrk="1" hangingPunct="1">
              <a:lnSpc>
                <a:spcPct val="90000"/>
              </a:lnSpc>
              <a:buFont typeface="Wingdings" panose="05000000000000000000" pitchFamily="2" charset="2"/>
              <a:buNone/>
              <a:defRPr/>
            </a:pPr>
            <a:r>
              <a:rPr lang="en-US" sz="2000" dirty="0">
                <a:latin typeface="Courier New" panose="02070309020205020404" pitchFamily="49" charset="0"/>
                <a:cs typeface="Courier New" panose="02070309020205020404" pitchFamily="49" charset="0"/>
              </a:rPr>
              <a:t>	height = 1.72;</a:t>
            </a:r>
          </a:p>
          <a:p>
            <a:pPr marL="1371600" lvl="2" indent="-457200" eaLnBrk="1" hangingPunct="1">
              <a:lnSpc>
                <a:spcPct val="20000"/>
              </a:lnSpc>
              <a:buFont typeface="Wingdings" panose="05000000000000000000" pitchFamily="2" charset="2"/>
              <a:buNone/>
              <a:defRPr/>
            </a:pPr>
            <a:r>
              <a:rPr lang="en-US" sz="2000" dirty="0"/>
              <a:t>	</a:t>
            </a:r>
          </a:p>
          <a:p>
            <a:pPr marL="533400" indent="-533400" eaLnBrk="1" hangingPunct="1">
              <a:lnSpc>
                <a:spcPct val="70000"/>
              </a:lnSpc>
              <a:defRPr/>
            </a:pPr>
            <a:r>
              <a:rPr lang="en-US" sz="2000" b="1" dirty="0"/>
              <a:t>double </a:t>
            </a:r>
          </a:p>
          <a:p>
            <a:pPr marL="952500" lvl="1" indent="-495300" eaLnBrk="1" hangingPunct="1">
              <a:lnSpc>
                <a:spcPct val="90000"/>
              </a:lnSpc>
              <a:defRPr/>
            </a:pPr>
            <a:r>
              <a:rPr lang="en-US" sz="2000" dirty="0"/>
              <a:t>used to declare floating point variable of higher precision or higher range of numbers</a:t>
            </a:r>
          </a:p>
          <a:p>
            <a:pPr marL="952500" lvl="1" indent="-495300" eaLnBrk="1" hangingPunct="1">
              <a:lnSpc>
                <a:spcPct val="90000"/>
              </a:lnSpc>
              <a:defRPr/>
            </a:pPr>
            <a:r>
              <a:rPr lang="en-US" sz="2000" dirty="0"/>
              <a:t>exponential numbers, positive and negative</a:t>
            </a:r>
          </a:p>
          <a:p>
            <a:pPr marL="952500" lvl="1" indent="-495300" eaLnBrk="1" hangingPunct="1">
              <a:lnSpc>
                <a:spcPct val="90000"/>
              </a:lnSpc>
              <a:defRPr/>
            </a:pPr>
            <a:r>
              <a:rPr lang="en-US" sz="2000" dirty="0"/>
              <a:t>keyword: double</a:t>
            </a:r>
          </a:p>
          <a:p>
            <a:pPr marL="952500" lvl="1" indent="-495300" eaLnBrk="1" hangingPunct="1">
              <a:lnSpc>
                <a:spcPct val="90000"/>
              </a:lnSpc>
              <a:buFont typeface="Wingdings" pitchFamily="2" charset="2"/>
              <a:buNone/>
              <a:defRPr/>
            </a:pPr>
            <a:r>
              <a:rPr lang="en-US" sz="2000" dirty="0"/>
              <a:t>	      </a:t>
            </a:r>
            <a:r>
              <a:rPr lang="en-US" sz="2000" dirty="0">
                <a:latin typeface="Courier New" panose="02070309020205020404" pitchFamily="49" charset="0"/>
                <a:cs typeface="Courier New" panose="02070309020205020404" pitchFamily="49" charset="0"/>
              </a:rPr>
              <a:t>double </a:t>
            </a:r>
            <a:r>
              <a:rPr lang="en-US" sz="2000" dirty="0" err="1">
                <a:latin typeface="Courier New" panose="02070309020205020404" pitchFamily="49" charset="0"/>
                <a:cs typeface="Courier New" panose="02070309020205020404" pitchFamily="49" charset="0"/>
              </a:rPr>
              <a:t>valuebig</a:t>
            </a:r>
            <a:r>
              <a:rPr lang="en-US" sz="2000" dirty="0">
                <a:latin typeface="Courier New" panose="02070309020205020404" pitchFamily="49" charset="0"/>
                <a:cs typeface="Courier New" panose="02070309020205020404" pitchFamily="49" charset="0"/>
              </a:rPr>
              <a:t>;</a:t>
            </a:r>
          </a:p>
          <a:p>
            <a:pPr>
              <a:defRP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valuebig</a:t>
            </a:r>
            <a:r>
              <a:rPr lang="en-US" sz="2000" dirty="0">
                <a:latin typeface="Courier New" panose="02070309020205020404" pitchFamily="49" charset="0"/>
                <a:cs typeface="Courier New" panose="02070309020205020404" pitchFamily="49" charset="0"/>
              </a:rPr>
              <a:t> = 12E-3; (is equal to 12X10</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041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pPr eaLnBrk="1" hangingPunct="1"/>
            <a:r>
              <a:rPr lang="en-US"/>
              <a:t>Semantics and Syntax</a:t>
            </a:r>
          </a:p>
        </p:txBody>
      </p:sp>
      <p:sp>
        <p:nvSpPr>
          <p:cNvPr id="20483" name="Content Placeholder 2"/>
          <p:cNvSpPr>
            <a:spLocks noGrp="1"/>
          </p:cNvSpPr>
          <p:nvPr>
            <p:ph idx="1"/>
          </p:nvPr>
        </p:nvSpPr>
        <p:spPr/>
        <p:txBody>
          <a:bodyPr>
            <a:normAutofit fontScale="77500" lnSpcReduction="20000"/>
          </a:bodyPr>
          <a:lstStyle/>
          <a:p>
            <a:pPr eaLnBrk="1" hangingPunct="1"/>
            <a:r>
              <a:rPr lang="en-US" sz="2800" dirty="0"/>
              <a:t>Semantics – the meaning of the language within a given context</a:t>
            </a:r>
          </a:p>
          <a:p>
            <a:pPr marL="0" indent="0" eaLnBrk="1" hangingPunct="1">
              <a:buNone/>
            </a:pPr>
            <a:r>
              <a:rPr lang="en-US" b="0" i="0" dirty="0">
                <a:solidFill>
                  <a:srgbClr val="232629"/>
                </a:solidFill>
                <a:effectLst/>
                <a:latin typeface="ui-monospace"/>
              </a:rPr>
              <a:t>String </a:t>
            </a:r>
            <a:r>
              <a:rPr lang="en-US" b="0" i="0" dirty="0" err="1">
                <a:solidFill>
                  <a:srgbClr val="232629"/>
                </a:solidFill>
                <a:effectLst/>
                <a:latin typeface="ui-monospace"/>
              </a:rPr>
              <a:t>firstName</a:t>
            </a:r>
            <a:r>
              <a:rPr lang="en-US" b="0" i="0" dirty="0">
                <a:solidFill>
                  <a:srgbClr val="232629"/>
                </a:solidFill>
                <a:effectLst/>
                <a:latin typeface="ui-monospace"/>
              </a:rPr>
              <a:t> = 23; // java example</a:t>
            </a:r>
          </a:p>
          <a:p>
            <a:pPr marL="0" indent="0" eaLnBrk="1" hangingPunct="1">
              <a:buNone/>
            </a:pPr>
            <a:endParaRPr lang="en-US" sz="2800" dirty="0"/>
          </a:p>
          <a:p>
            <a:pPr eaLnBrk="1" hangingPunct="1"/>
            <a:r>
              <a:rPr lang="en-US" sz="2800" dirty="0"/>
              <a:t>Syntax - Syntax are the rules to join words</a:t>
            </a:r>
          </a:p>
          <a:p>
            <a:pPr eaLnBrk="1" hangingPunct="1">
              <a:buFont typeface="Wingdings" panose="05000000000000000000" pitchFamily="2" charset="2"/>
              <a:buNone/>
            </a:pPr>
            <a:r>
              <a:rPr lang="en-US" sz="2800" dirty="0"/>
              <a:t>	together in forming a correct </a:t>
            </a:r>
            <a:r>
              <a:rPr lang="en-US" sz="2800" b="1" i="1" dirty="0"/>
              <a:t>expression </a:t>
            </a:r>
            <a:r>
              <a:rPr lang="en-US" sz="2800" dirty="0"/>
              <a:t>or phrase. </a:t>
            </a:r>
          </a:p>
          <a:p>
            <a:pPr eaLnBrk="1" hangingPunct="1">
              <a:buFont typeface="Wingdings" panose="05000000000000000000" pitchFamily="2" charset="2"/>
              <a:buNone/>
            </a:pPr>
            <a:endParaRPr lang="en-US" sz="2800" dirty="0"/>
          </a:p>
          <a:p>
            <a:pPr eaLnBrk="1" hangingPunct="1">
              <a:buFont typeface="Wingdings" panose="05000000000000000000" pitchFamily="2" charset="2"/>
              <a:buNone/>
            </a:pPr>
            <a:r>
              <a:rPr lang="en-US" b="0" i="0" dirty="0">
                <a:solidFill>
                  <a:srgbClr val="232629"/>
                </a:solidFill>
                <a:effectLst/>
                <a:latin typeface="ui-monospace"/>
              </a:rPr>
              <a:t>int volume = 66 * 22 * 55; // C syntax</a:t>
            </a:r>
            <a:endParaRPr lang="en-US" dirty="0"/>
          </a:p>
          <a:p>
            <a:pPr eaLnBrk="1" hangingPunct="1">
              <a:buFont typeface="Wingdings" panose="05000000000000000000" pitchFamily="2" charset="2"/>
              <a:buNone/>
            </a:pPr>
            <a:r>
              <a:rPr lang="en-US" b="0" i="0" dirty="0">
                <a:solidFill>
                  <a:srgbClr val="232629"/>
                </a:solidFill>
                <a:effectLst/>
                <a:latin typeface="ui-monospace"/>
              </a:rPr>
              <a:t>volume := 66 * 22 * 55 // Go syntax</a:t>
            </a:r>
          </a:p>
          <a:p>
            <a:pPr eaLnBrk="1" hangingPunct="1">
              <a:buFont typeface="Wingdings" panose="05000000000000000000" pitchFamily="2" charset="2"/>
              <a:buNone/>
            </a:pPr>
            <a:endParaRPr lang="en-US" sz="2800" dirty="0">
              <a:solidFill>
                <a:srgbClr val="232629"/>
              </a:solidFill>
              <a:latin typeface="ui-monospace"/>
            </a:endParaRPr>
          </a:p>
          <a:p>
            <a:pPr algn="l" fontAlgn="base"/>
            <a:r>
              <a:rPr lang="en-US" b="0" i="0" dirty="0">
                <a:solidFill>
                  <a:srgbClr val="232629"/>
                </a:solidFill>
                <a:effectLst/>
                <a:latin typeface="-apple-system"/>
              </a:rPr>
              <a:t>He drinks rice (wrong semantic- meaningless, right syntax- grammar)</a:t>
            </a:r>
          </a:p>
          <a:p>
            <a:pPr algn="l" fontAlgn="base"/>
            <a:r>
              <a:rPr lang="en-US" b="0" i="0" dirty="0">
                <a:solidFill>
                  <a:srgbClr val="232629"/>
                </a:solidFill>
                <a:effectLst/>
                <a:latin typeface="-apple-system"/>
              </a:rPr>
              <a:t>He drink water (right semantic- has meaning, wrong syntax- grammar)</a:t>
            </a:r>
          </a:p>
          <a:p>
            <a:pPr eaLnBrk="1" hangingPunct="1">
              <a:buFont typeface="Wingdings" panose="05000000000000000000" pitchFamily="2" charset="2"/>
              <a:buNone/>
            </a:pPr>
            <a:endParaRPr lang="en-US" sz="2800" dirty="0"/>
          </a:p>
          <a:p>
            <a:pPr eaLnBrk="1" hangingPunct="1"/>
            <a:r>
              <a:rPr lang="en-US" sz="2800" dirty="0"/>
              <a:t>In natural languages it is often possible to assemble a sentence in more than one correct ways.</a:t>
            </a:r>
          </a:p>
        </p:txBody>
      </p:sp>
    </p:spTree>
    <p:extLst>
      <p:ext uri="{BB962C8B-B14F-4D97-AF65-F5344CB8AC3E}">
        <p14:creationId xmlns:p14="http://schemas.microsoft.com/office/powerpoint/2010/main" val="1771233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dirty="0"/>
              <a:t>Basic Data Types</a:t>
            </a:r>
          </a:p>
        </p:txBody>
      </p:sp>
      <p:sp>
        <p:nvSpPr>
          <p:cNvPr id="27651" name="Rectangle 3"/>
          <p:cNvSpPr>
            <a:spLocks noGrp="1" noChangeArrowheads="1"/>
          </p:cNvSpPr>
          <p:nvPr>
            <p:ph idx="1"/>
          </p:nvPr>
        </p:nvSpPr>
        <p:spPr/>
        <p:txBody>
          <a:bodyPr>
            <a:normAutofit lnSpcReduction="10000"/>
          </a:bodyPr>
          <a:lstStyle/>
          <a:p>
            <a:pPr eaLnBrk="1" hangingPunct="1">
              <a:lnSpc>
                <a:spcPct val="70000"/>
              </a:lnSpc>
            </a:pPr>
            <a:r>
              <a:rPr lang="en-US" sz="2000" b="1" dirty="0"/>
              <a:t>char </a:t>
            </a:r>
          </a:p>
          <a:p>
            <a:pPr lvl="1" eaLnBrk="1" hangingPunct="1">
              <a:lnSpc>
                <a:spcPct val="90000"/>
              </a:lnSpc>
            </a:pPr>
            <a:r>
              <a:rPr lang="en-US" sz="2000" dirty="0"/>
              <a:t>A </a:t>
            </a:r>
            <a:r>
              <a:rPr lang="en-US" sz="2000" u="sng" dirty="0"/>
              <a:t>single symbol</a:t>
            </a:r>
            <a:r>
              <a:rPr lang="en-US" sz="2000" dirty="0"/>
              <a:t> that can be typed using the keyboard</a:t>
            </a:r>
          </a:p>
          <a:p>
            <a:pPr lvl="1" eaLnBrk="1" hangingPunct="1">
              <a:lnSpc>
                <a:spcPct val="90000"/>
              </a:lnSpc>
            </a:pPr>
            <a:r>
              <a:rPr lang="en-US" sz="2000" dirty="0"/>
              <a:t>Example of characters:</a:t>
            </a:r>
          </a:p>
          <a:p>
            <a:pPr lvl="2" eaLnBrk="1" hangingPunct="1">
              <a:lnSpc>
                <a:spcPct val="90000"/>
              </a:lnSpc>
            </a:pPr>
            <a:r>
              <a:rPr lang="en-US" sz="2000" dirty="0"/>
              <a:t>Numeric digits: </a:t>
            </a:r>
            <a:r>
              <a:rPr lang="en-US" sz="2000" dirty="0">
                <a:latin typeface="Courier New" panose="02070309020205020404" pitchFamily="49" charset="0"/>
                <a:cs typeface="Courier New" panose="02070309020205020404" pitchFamily="49" charset="0"/>
              </a:rPr>
              <a:t>0 - 9</a:t>
            </a:r>
          </a:p>
          <a:p>
            <a:pPr lvl="2" eaLnBrk="1" hangingPunct="1">
              <a:lnSpc>
                <a:spcPct val="90000"/>
              </a:lnSpc>
            </a:pPr>
            <a:r>
              <a:rPr lang="en-US" sz="2000" dirty="0"/>
              <a:t>Lowercase/uppercase letters: </a:t>
            </a:r>
            <a:r>
              <a:rPr lang="en-US" sz="2000" dirty="0">
                <a:latin typeface="Courier New" panose="02070309020205020404" pitchFamily="49" charset="0"/>
                <a:cs typeface="Courier New" panose="02070309020205020404" pitchFamily="49" charset="0"/>
              </a:rPr>
              <a:t>a - z</a:t>
            </a:r>
            <a:r>
              <a:rPr lang="en-US" sz="2000" dirty="0"/>
              <a:t> and </a:t>
            </a:r>
            <a:r>
              <a:rPr lang="en-US" sz="2000" dirty="0">
                <a:latin typeface="Courier New" panose="02070309020205020404" pitchFamily="49" charset="0"/>
                <a:cs typeface="Courier New" panose="02070309020205020404" pitchFamily="49" charset="0"/>
              </a:rPr>
              <a:t>A - Z</a:t>
            </a:r>
          </a:p>
          <a:p>
            <a:pPr lvl="2" eaLnBrk="1" hangingPunct="1">
              <a:lnSpc>
                <a:spcPct val="90000"/>
              </a:lnSpc>
            </a:pPr>
            <a:r>
              <a:rPr lang="en-US" sz="2000" dirty="0"/>
              <a:t>Space (blank)</a:t>
            </a:r>
          </a:p>
          <a:p>
            <a:pPr lvl="2" eaLnBrk="1" hangingPunct="1">
              <a:lnSpc>
                <a:spcPct val="90000"/>
              </a:lnSpc>
            </a:pPr>
            <a:r>
              <a:rPr lang="en-US" sz="2000" dirty="0"/>
              <a:t>Special characters: </a:t>
            </a:r>
            <a:r>
              <a:rPr lang="en-US" sz="2000" dirty="0">
                <a:latin typeface="Courier New" panose="02070309020205020404" pitchFamily="49" charset="0"/>
                <a:cs typeface="Courier New" panose="02070309020205020404" pitchFamily="49" charset="0"/>
              </a:rPr>
              <a:t>, . ; ? “ / ( ) [ ] { } * &amp; % ^ &lt; &gt;</a:t>
            </a:r>
            <a:r>
              <a:rPr lang="en-US" sz="2000" dirty="0"/>
              <a:t> </a:t>
            </a:r>
            <a:r>
              <a:rPr lang="en-US" sz="2000" dirty="0" err="1"/>
              <a:t>etc</a:t>
            </a:r>
            <a:endParaRPr lang="en-US" sz="2000" dirty="0"/>
          </a:p>
          <a:p>
            <a:pPr lvl="1" eaLnBrk="1" hangingPunct="1">
              <a:lnSpc>
                <a:spcPct val="80000"/>
              </a:lnSpc>
            </a:pPr>
            <a:r>
              <a:rPr lang="en-US" sz="2000" dirty="0"/>
              <a:t>single character</a:t>
            </a:r>
          </a:p>
          <a:p>
            <a:pPr lvl="1" eaLnBrk="1" hangingPunct="1">
              <a:lnSpc>
                <a:spcPct val="80000"/>
              </a:lnSpc>
            </a:pPr>
            <a:r>
              <a:rPr lang="en-US" sz="2000" dirty="0"/>
              <a:t>keyword: char</a:t>
            </a:r>
          </a:p>
          <a:p>
            <a:pPr lvl="2" eaLnBrk="1" hangingPunct="1">
              <a:lnSpc>
                <a:spcPct val="8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char d;</a:t>
            </a:r>
          </a:p>
          <a:p>
            <a:pPr lvl="2">
              <a:lnSpc>
                <a:spcPct val="80000"/>
              </a:lnSpc>
              <a:buNone/>
            </a:pPr>
            <a:r>
              <a:rPr lang="en-US" sz="2000" dirty="0">
                <a:latin typeface="Courier New" panose="02070309020205020404" pitchFamily="49" charset="0"/>
                <a:cs typeface="Courier New" panose="02070309020205020404" pitchFamily="49" charset="0"/>
              </a:rPr>
              <a:t>d = </a:t>
            </a:r>
            <a:r>
              <a:rPr lang="en-US" dirty="0">
                <a:latin typeface="Courier New" panose="02070309020205020404" pitchFamily="49" charset="0"/>
                <a:cs typeface="Courier New" panose="02070309020205020404" pitchFamily="49" charset="0"/>
              </a:rPr>
              <a:t>128;</a:t>
            </a:r>
            <a:endParaRPr lang="en-US" sz="2000" dirty="0">
              <a:latin typeface="Courier New" panose="02070309020205020404" pitchFamily="49" charset="0"/>
              <a:cs typeface="Courier New" panose="02070309020205020404" pitchFamily="49" charset="0"/>
            </a:endParaRPr>
          </a:p>
          <a:p>
            <a:pPr eaLnBrk="1" hangingPunct="1">
              <a:lnSpc>
                <a:spcPct val="70000"/>
              </a:lnSpc>
            </a:pPr>
            <a:r>
              <a:rPr lang="en-US" sz="2000" dirty="0"/>
              <a:t>In addition, there are </a:t>
            </a:r>
            <a:r>
              <a:rPr lang="en-US" sz="2000" b="1" dirty="0"/>
              <a:t>void, short, long, </a:t>
            </a:r>
            <a:r>
              <a:rPr lang="en-US" sz="2000" dirty="0"/>
              <a:t>etc.</a:t>
            </a:r>
          </a:p>
          <a:p>
            <a:pPr eaLnBrk="1" hangingPunct="1">
              <a:lnSpc>
                <a:spcPct val="70000"/>
              </a:lnSpc>
            </a:pPr>
            <a:endParaRPr lang="en-US" sz="2000" dirty="0"/>
          </a:p>
          <a:p>
            <a:pPr>
              <a:lnSpc>
                <a:spcPct val="70000"/>
              </a:lnSpc>
            </a:pPr>
            <a:r>
              <a:rPr lang="en-US" dirty="0"/>
              <a:t>Extended ASCII (American Standard Code for Information Interchange) represents both control characters and printable characters.</a:t>
            </a:r>
            <a:endParaRPr lang="en-US" sz="2000" dirty="0"/>
          </a:p>
        </p:txBody>
      </p:sp>
      <p:sp>
        <p:nvSpPr>
          <p:cNvPr id="27652" name="Text Box 4"/>
          <p:cNvSpPr txBox="1">
            <a:spLocks noChangeArrowheads="1"/>
          </p:cNvSpPr>
          <p:nvPr/>
        </p:nvSpPr>
        <p:spPr bwMode="auto">
          <a:xfrm>
            <a:off x="5109587" y="3814881"/>
            <a:ext cx="3236912" cy="5905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solidFill>
                  <a:srgbClr val="FF0000"/>
                </a:solidFill>
                <a:latin typeface="Arial" panose="020B0604020202020204" pitchFamily="34" charset="0"/>
              </a:rPr>
              <a:t>The declared character must be enclosed within a single quote!</a:t>
            </a:r>
          </a:p>
        </p:txBody>
      </p:sp>
    </p:spTree>
    <p:extLst>
      <p:ext uri="{BB962C8B-B14F-4D97-AF65-F5344CB8AC3E}">
        <p14:creationId xmlns:p14="http://schemas.microsoft.com/office/powerpoint/2010/main" val="3645404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types (summary)</a:t>
            </a:r>
          </a:p>
        </p:txBody>
      </p:sp>
      <p:graphicFrame>
        <p:nvGraphicFramePr>
          <p:cNvPr id="4" name="Table 3"/>
          <p:cNvGraphicFramePr>
            <a:graphicFrameLocks noGrp="1"/>
          </p:cNvGraphicFramePr>
          <p:nvPr/>
        </p:nvGraphicFramePr>
        <p:xfrm>
          <a:off x="856526" y="1342661"/>
          <a:ext cx="7407798" cy="4317360"/>
        </p:xfrm>
        <a:graphic>
          <a:graphicData uri="http://schemas.openxmlformats.org/drawingml/2006/table">
            <a:tbl>
              <a:tblPr/>
              <a:tblGrid>
                <a:gridCol w="1076080">
                  <a:extLst>
                    <a:ext uri="{9D8B030D-6E8A-4147-A177-3AD203B41FA5}">
                      <a16:colId xmlns:a16="http://schemas.microsoft.com/office/drawing/2014/main" val="20000"/>
                    </a:ext>
                  </a:extLst>
                </a:gridCol>
                <a:gridCol w="935722">
                  <a:extLst>
                    <a:ext uri="{9D8B030D-6E8A-4147-A177-3AD203B41FA5}">
                      <a16:colId xmlns:a16="http://schemas.microsoft.com/office/drawing/2014/main" val="20001"/>
                    </a:ext>
                  </a:extLst>
                </a:gridCol>
                <a:gridCol w="2697998">
                  <a:extLst>
                    <a:ext uri="{9D8B030D-6E8A-4147-A177-3AD203B41FA5}">
                      <a16:colId xmlns:a16="http://schemas.microsoft.com/office/drawing/2014/main" val="20002"/>
                    </a:ext>
                  </a:extLst>
                </a:gridCol>
                <a:gridCol w="2697998">
                  <a:extLst>
                    <a:ext uri="{9D8B030D-6E8A-4147-A177-3AD203B41FA5}">
                      <a16:colId xmlns:a16="http://schemas.microsoft.com/office/drawing/2014/main" val="20003"/>
                    </a:ext>
                  </a:extLst>
                </a:gridCol>
              </a:tblGrid>
              <a:tr h="832343">
                <a:tc>
                  <a:txBody>
                    <a:bodyPr/>
                    <a:lstStyle/>
                    <a:p>
                      <a:pPr algn="ctr" fontAlgn="t"/>
                      <a:r>
                        <a:rPr lang="en-US" sz="1800" b="1" dirty="0"/>
                        <a:t>Type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t>Storage size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t>Value range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t>Precision</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83088">
                <a:tc>
                  <a:txBody>
                    <a:bodyPr/>
                    <a:lstStyle/>
                    <a:p>
                      <a:pPr algn="ctr" fontAlgn="t"/>
                      <a:r>
                        <a:rPr lang="en-US" sz="1800" kern="1200" dirty="0">
                          <a:solidFill>
                            <a:srgbClr val="0070C0"/>
                          </a:solidFill>
                          <a:latin typeface="+mn-lt"/>
                          <a:ea typeface="+mn-ea"/>
                          <a:cs typeface="+mn-cs"/>
                        </a:rPr>
                        <a:t>char</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kern="1200" dirty="0">
                          <a:solidFill>
                            <a:schemeClr val="tx1"/>
                          </a:solidFill>
                          <a:latin typeface="+mn-lt"/>
                          <a:ea typeface="+mn-ea"/>
                          <a:cs typeface="+mn-cs"/>
                        </a:rPr>
                        <a:t>1 byte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kern="1200" dirty="0">
                          <a:solidFill>
                            <a:schemeClr val="tx1"/>
                          </a:solidFill>
                          <a:latin typeface="+mn-lt"/>
                          <a:ea typeface="+mn-ea"/>
                          <a:cs typeface="+mn-cs"/>
                        </a:rPr>
                        <a:t>-128 to 127 or 0 to 255</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kern="1200" dirty="0">
                          <a:solidFill>
                            <a:schemeClr val="tx1"/>
                          </a:solidFill>
                          <a:latin typeface="+mn-lt"/>
                          <a:ea typeface="+mn-ea"/>
                          <a:cs typeface="+mn-cs"/>
                        </a:rPr>
                        <a:t>n/a</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832343">
                <a:tc>
                  <a:txBody>
                    <a:bodyPr/>
                    <a:lstStyle/>
                    <a:p>
                      <a:pPr algn="ctr" fontAlgn="ctr"/>
                      <a:r>
                        <a:rPr lang="en-US" sz="1800" kern="1200" dirty="0" err="1">
                          <a:solidFill>
                            <a:srgbClr val="0070C0"/>
                          </a:solidFill>
                          <a:latin typeface="+mn-lt"/>
                          <a:ea typeface="+mn-ea"/>
                          <a:cs typeface="+mn-cs"/>
                        </a:rPr>
                        <a:t>int</a:t>
                      </a:r>
                      <a:endParaRPr lang="en-US" sz="1800" kern="1200" dirty="0">
                        <a:solidFill>
                          <a:srgbClr val="0070C0"/>
                        </a:solidFill>
                        <a:latin typeface="+mn-lt"/>
                        <a:ea typeface="+mn-ea"/>
                        <a:cs typeface="+mn-cs"/>
                      </a:endParaRPr>
                    </a:p>
                  </a:txBody>
                  <a:tcPr marL="52371" marR="52371" marT="52371" marB="5237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kern="1200" dirty="0">
                          <a:solidFill>
                            <a:schemeClr val="tx1"/>
                          </a:solidFill>
                          <a:latin typeface="+mn-lt"/>
                          <a:ea typeface="+mn-ea"/>
                          <a:cs typeface="+mn-cs"/>
                        </a:rPr>
                        <a:t>4 bytes</a:t>
                      </a:r>
                    </a:p>
                  </a:txBody>
                  <a:tcPr marL="52371" marR="52371" marT="52371" marB="5237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kern="1200" dirty="0">
                          <a:solidFill>
                            <a:schemeClr val="tx1"/>
                          </a:solidFill>
                          <a:latin typeface="+mn-lt"/>
                          <a:ea typeface="+mn-ea"/>
                          <a:cs typeface="+mn-cs"/>
                        </a:rPr>
                        <a:t>-2,147,483,648 to 2,147,483,647</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kern="1200" dirty="0">
                          <a:solidFill>
                            <a:schemeClr val="tx1"/>
                          </a:solidFill>
                          <a:latin typeface="+mn-lt"/>
                          <a:ea typeface="+mn-ea"/>
                          <a:cs typeface="+mn-cs"/>
                        </a:rPr>
                        <a:t>n/a</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832343">
                <a:tc>
                  <a:txBody>
                    <a:bodyPr/>
                    <a:lstStyle/>
                    <a:p>
                      <a:pPr algn="ctr" fontAlgn="t"/>
                      <a:r>
                        <a:rPr lang="en-US" sz="1800" kern="1200" dirty="0">
                          <a:solidFill>
                            <a:srgbClr val="0070C0"/>
                          </a:solidFill>
                          <a:latin typeface="+mn-lt"/>
                          <a:ea typeface="+mn-ea"/>
                          <a:cs typeface="+mn-cs"/>
                        </a:rPr>
                        <a:t>unsigned </a:t>
                      </a:r>
                      <a:r>
                        <a:rPr lang="en-US" sz="1800" kern="1200" dirty="0" err="1">
                          <a:solidFill>
                            <a:srgbClr val="0070C0"/>
                          </a:solidFill>
                          <a:latin typeface="+mn-lt"/>
                          <a:ea typeface="+mn-ea"/>
                          <a:cs typeface="+mn-cs"/>
                        </a:rPr>
                        <a:t>int</a:t>
                      </a:r>
                      <a:endParaRPr lang="en-US" sz="1800" kern="1200" dirty="0">
                        <a:solidFill>
                          <a:srgbClr val="0070C0"/>
                        </a:solidFill>
                        <a:latin typeface="+mn-lt"/>
                        <a:ea typeface="+mn-ea"/>
                        <a:cs typeface="+mn-cs"/>
                      </a:endParaRP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kern="1200" dirty="0">
                          <a:solidFill>
                            <a:schemeClr val="tx1"/>
                          </a:solidFill>
                          <a:latin typeface="+mn-lt"/>
                          <a:ea typeface="+mn-ea"/>
                          <a:cs typeface="+mn-cs"/>
                        </a:rPr>
                        <a:t>4 bytes</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kern="1200" dirty="0">
                          <a:solidFill>
                            <a:schemeClr val="tx1"/>
                          </a:solidFill>
                          <a:latin typeface="+mn-lt"/>
                          <a:ea typeface="+mn-ea"/>
                          <a:cs typeface="+mn-cs"/>
                        </a:rPr>
                        <a:t>0 to 4,294,967,295</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kern="1200" dirty="0">
                          <a:solidFill>
                            <a:schemeClr val="tx1"/>
                          </a:solidFill>
                          <a:latin typeface="+mn-lt"/>
                          <a:ea typeface="+mn-ea"/>
                          <a:cs typeface="+mn-cs"/>
                        </a:rPr>
                        <a:t>n/a</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43598">
                <a:tc>
                  <a:txBody>
                    <a:bodyPr/>
                    <a:lstStyle/>
                    <a:p>
                      <a:pPr algn="ctr" fontAlgn="t"/>
                      <a:r>
                        <a:rPr lang="en-US" dirty="0">
                          <a:solidFill>
                            <a:srgbClr val="0070C0"/>
                          </a:solidFill>
                        </a:rPr>
                        <a:t>float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t>4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t>1.2E-38 to 3.4E+38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t>6 decimal places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93645">
                <a:tc>
                  <a:txBody>
                    <a:bodyPr/>
                    <a:lstStyle/>
                    <a:p>
                      <a:pPr algn="ctr" fontAlgn="t"/>
                      <a:r>
                        <a:rPr lang="en-US" dirty="0">
                          <a:solidFill>
                            <a:srgbClr val="0070C0"/>
                          </a:solidFill>
                        </a:rPr>
                        <a:t>double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t>8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t>2.3E-308 to 1.7E+308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t>15 decimal places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Rectangle 5"/>
          <p:cNvSpPr/>
          <p:nvPr/>
        </p:nvSpPr>
        <p:spPr>
          <a:xfrm>
            <a:off x="789710" y="5817411"/>
            <a:ext cx="7606145" cy="646331"/>
          </a:xfrm>
          <a:prstGeom prst="rect">
            <a:avLst/>
          </a:prstGeom>
        </p:spPr>
        <p:txBody>
          <a:bodyPr wrap="square">
            <a:spAutoFit/>
          </a:bodyPr>
          <a:lstStyle/>
          <a:p>
            <a:r>
              <a:rPr lang="en-US" dirty="0"/>
              <a:t>Here </a:t>
            </a:r>
            <a:r>
              <a:rPr lang="en-US" dirty="0">
                <a:solidFill>
                  <a:srgbClr val="0070C0"/>
                </a:solidFill>
              </a:rPr>
              <a:t>unsigned</a:t>
            </a:r>
            <a:r>
              <a:rPr lang="en-US" dirty="0"/>
              <a:t> is a </a:t>
            </a:r>
            <a:r>
              <a:rPr lang="en-US" i="1" dirty="0"/>
              <a:t>modifier</a:t>
            </a:r>
            <a:r>
              <a:rPr lang="en-US" dirty="0"/>
              <a:t>; a modifier is a C keyword that can be used in front of a data type to modify the behavior of that data type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fontAlgn="auto" hangingPunct="1">
              <a:spcAft>
                <a:spcPts val="0"/>
              </a:spcAft>
              <a:defRPr/>
            </a:pPr>
            <a:r>
              <a:rPr lang="en-US" sz="3600" dirty="0"/>
              <a:t>A closer look at variables</a:t>
            </a:r>
          </a:p>
        </p:txBody>
      </p:sp>
      <p:sp>
        <p:nvSpPr>
          <p:cNvPr id="3075" name="Rectangle 3"/>
          <p:cNvSpPr>
            <a:spLocks noGrp="1" noChangeArrowheads="1"/>
          </p:cNvSpPr>
          <p:nvPr>
            <p:ph idx="1"/>
          </p:nvPr>
        </p:nvSpPr>
        <p:spPr>
          <a:xfrm>
            <a:off x="685800" y="1854558"/>
            <a:ext cx="7772400" cy="3555642"/>
          </a:xfrm>
        </p:spPr>
        <p:txBody>
          <a:bodyPr>
            <a:normAutofit/>
          </a:bodyPr>
          <a:lstStyle/>
          <a:p>
            <a:pPr marL="0" indent="0">
              <a:buNone/>
            </a:pPr>
            <a:endParaRPr lang="en-US" b="1" dirty="0">
              <a:solidFill>
                <a:srgbClr val="00206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076" name="Slide Number Placeholder 1"/>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9pPr>
          </a:lstStyle>
          <a:p>
            <a:pPr eaLnBrk="1" hangingPunct="1"/>
            <a:fld id="{5005D12C-09CE-4A0A-B986-6A1DCBC62D3A}" type="slidenum">
              <a:rPr lang="en-US" sz="1800">
                <a:solidFill>
                  <a:srgbClr val="FFFFFF"/>
                </a:solidFill>
              </a:rPr>
              <a:pPr eaLnBrk="1" hangingPunct="1"/>
              <a:t>22</a:t>
            </a:fld>
            <a:endParaRPr lang="en-US" sz="1800">
              <a:solidFill>
                <a:srgbClr val="FFFFFF"/>
              </a:solidFill>
            </a:endParaRPr>
          </a:p>
        </p:txBody>
      </p:sp>
      <p:sp>
        <p:nvSpPr>
          <p:cNvPr id="2" name="Rectangle 1"/>
          <p:cNvSpPr/>
          <p:nvPr/>
        </p:nvSpPr>
        <p:spPr>
          <a:xfrm>
            <a:off x="6091707" y="2408349"/>
            <a:ext cx="2366493" cy="300185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634496" y="2544022"/>
            <a:ext cx="1280914" cy="369332"/>
          </a:xfrm>
          <a:prstGeom prst="rect">
            <a:avLst/>
          </a:prstGeom>
          <a:noFill/>
        </p:spPr>
        <p:txBody>
          <a:bodyPr wrap="square" rtlCol="0">
            <a:spAutoFit/>
          </a:bodyPr>
          <a:lstStyle/>
          <a:p>
            <a:pPr algn="ctr"/>
            <a:r>
              <a:rPr lang="en-US" dirty="0"/>
              <a:t>Memory</a:t>
            </a:r>
          </a:p>
        </p:txBody>
      </p:sp>
    </p:spTree>
    <p:extLst>
      <p:ext uri="{BB962C8B-B14F-4D97-AF65-F5344CB8AC3E}">
        <p14:creationId xmlns:p14="http://schemas.microsoft.com/office/powerpoint/2010/main" val="2841763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fontAlgn="auto" hangingPunct="1">
              <a:spcAft>
                <a:spcPts val="0"/>
              </a:spcAft>
              <a:defRPr/>
            </a:pPr>
            <a:r>
              <a:rPr lang="en-US" sz="3600" dirty="0"/>
              <a:t>A closer look at variables</a:t>
            </a:r>
          </a:p>
        </p:txBody>
      </p:sp>
      <p:sp>
        <p:nvSpPr>
          <p:cNvPr id="3075" name="Rectangle 3"/>
          <p:cNvSpPr>
            <a:spLocks noGrp="1" noChangeArrowheads="1"/>
          </p:cNvSpPr>
          <p:nvPr>
            <p:ph idx="1"/>
          </p:nvPr>
        </p:nvSpPr>
        <p:spPr>
          <a:xfrm>
            <a:off x="685800" y="1854558"/>
            <a:ext cx="7772400" cy="3555642"/>
          </a:xfrm>
        </p:spPr>
        <p:txBody>
          <a:bodyPr>
            <a:normAutofit/>
          </a:bodyPr>
          <a:lstStyle/>
          <a:p>
            <a:pPr marL="0" indent="0">
              <a:buNone/>
            </a:pPr>
            <a:r>
              <a:rPr lang="en-US" sz="2000" dirty="0" err="1">
                <a:latin typeface="Courier New" panose="02070309020205020404" pitchFamily="49" charset="0"/>
                <a:cs typeface="Courier New" panose="02070309020205020404" pitchFamily="49" charset="0"/>
                <a:sym typeface="Symbol" panose="05050102010706020507" pitchFamily="18" charset="2"/>
              </a:rPr>
              <a:t>int</a:t>
            </a:r>
            <a:r>
              <a:rPr lang="en-US" sz="2000" dirty="0">
                <a:latin typeface="Courier New" panose="02070309020205020404" pitchFamily="49" charset="0"/>
                <a:cs typeface="Courier New" panose="02070309020205020404" pitchFamily="49" charset="0"/>
                <a:sym typeface="Symbol" panose="05050102010706020507" pitchFamily="18" charset="2"/>
              </a:rPr>
              <a:t> a = 139, b = -5;</a:t>
            </a:r>
            <a:endParaRPr lang="en-US" b="1" dirty="0">
              <a:solidFill>
                <a:srgbClr val="00206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076" name="Slide Number Placeholder 1"/>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9pPr>
          </a:lstStyle>
          <a:p>
            <a:pPr eaLnBrk="1" hangingPunct="1"/>
            <a:fld id="{5005D12C-09CE-4A0A-B986-6A1DCBC62D3A}" type="slidenum">
              <a:rPr lang="en-US" sz="1800">
                <a:solidFill>
                  <a:srgbClr val="FFFFFF"/>
                </a:solidFill>
              </a:rPr>
              <a:pPr eaLnBrk="1" hangingPunct="1"/>
              <a:t>23</a:t>
            </a:fld>
            <a:endParaRPr lang="en-US" sz="1800">
              <a:solidFill>
                <a:srgbClr val="FFFFFF"/>
              </a:solidFill>
            </a:endParaRPr>
          </a:p>
        </p:txBody>
      </p:sp>
      <p:sp>
        <p:nvSpPr>
          <p:cNvPr id="2" name="Rectangle 1"/>
          <p:cNvSpPr/>
          <p:nvPr/>
        </p:nvSpPr>
        <p:spPr>
          <a:xfrm>
            <a:off x="6091707" y="2408349"/>
            <a:ext cx="2366493" cy="300185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634496" y="2544022"/>
            <a:ext cx="1280914" cy="369332"/>
          </a:xfrm>
          <a:prstGeom prst="rect">
            <a:avLst/>
          </a:prstGeom>
          <a:noFill/>
        </p:spPr>
        <p:txBody>
          <a:bodyPr wrap="square" rtlCol="0">
            <a:spAutoFit/>
          </a:bodyPr>
          <a:lstStyle/>
          <a:p>
            <a:pPr algn="ctr"/>
            <a:r>
              <a:rPr lang="en-US" dirty="0"/>
              <a:t>Memory</a:t>
            </a:r>
          </a:p>
        </p:txBody>
      </p:sp>
    </p:spTree>
    <p:extLst>
      <p:ext uri="{BB962C8B-B14F-4D97-AF65-F5344CB8AC3E}">
        <p14:creationId xmlns:p14="http://schemas.microsoft.com/office/powerpoint/2010/main" val="241861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fontAlgn="auto" hangingPunct="1">
              <a:spcAft>
                <a:spcPts val="0"/>
              </a:spcAft>
              <a:defRPr/>
            </a:pPr>
            <a:r>
              <a:rPr lang="en-US" sz="3600" dirty="0"/>
              <a:t>A closer look at variables</a:t>
            </a:r>
          </a:p>
        </p:txBody>
      </p:sp>
      <p:sp>
        <p:nvSpPr>
          <p:cNvPr id="3075" name="Rectangle 3"/>
          <p:cNvSpPr>
            <a:spLocks noGrp="1" noChangeArrowheads="1"/>
          </p:cNvSpPr>
          <p:nvPr>
            <p:ph idx="1"/>
          </p:nvPr>
        </p:nvSpPr>
        <p:spPr>
          <a:xfrm>
            <a:off x="685800" y="1854558"/>
            <a:ext cx="7772400" cy="3555642"/>
          </a:xfrm>
        </p:spPr>
        <p:txBody>
          <a:bodyPr>
            <a:normAutofit/>
          </a:bodyPr>
          <a:lstStyle/>
          <a:p>
            <a:pPr marL="0" indent="0">
              <a:buNone/>
            </a:pPr>
            <a:r>
              <a:rPr lang="en-US" sz="2000" dirty="0" err="1">
                <a:latin typeface="Courier New" panose="02070309020205020404" pitchFamily="49" charset="0"/>
                <a:cs typeface="Courier New" panose="02070309020205020404" pitchFamily="49" charset="0"/>
                <a:sym typeface="Symbol" panose="05050102010706020507" pitchFamily="18" charset="2"/>
              </a:rPr>
              <a:t>int</a:t>
            </a:r>
            <a:r>
              <a:rPr lang="en-US" sz="2000" dirty="0">
                <a:latin typeface="Courier New" panose="02070309020205020404" pitchFamily="49" charset="0"/>
                <a:cs typeface="Courier New" panose="02070309020205020404" pitchFamily="49" charset="0"/>
                <a:sym typeface="Symbol" panose="05050102010706020507" pitchFamily="18" charset="2"/>
              </a:rPr>
              <a:t> a = 139, b = -5;</a:t>
            </a:r>
            <a:endParaRPr lang="en-US" b="1" dirty="0">
              <a:solidFill>
                <a:srgbClr val="00206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076" name="Slide Number Placeholder 1"/>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9pPr>
          </a:lstStyle>
          <a:p>
            <a:pPr eaLnBrk="1" hangingPunct="1"/>
            <a:fld id="{5005D12C-09CE-4A0A-B986-6A1DCBC62D3A}" type="slidenum">
              <a:rPr lang="en-US" sz="1800">
                <a:solidFill>
                  <a:srgbClr val="FFFFFF"/>
                </a:solidFill>
              </a:rPr>
              <a:pPr eaLnBrk="1" hangingPunct="1"/>
              <a:t>24</a:t>
            </a:fld>
            <a:endParaRPr lang="en-US" sz="1800">
              <a:solidFill>
                <a:srgbClr val="FFFFFF"/>
              </a:solidFill>
            </a:endParaRPr>
          </a:p>
        </p:txBody>
      </p:sp>
      <p:sp>
        <p:nvSpPr>
          <p:cNvPr id="2" name="Rectangle 1"/>
          <p:cNvSpPr/>
          <p:nvPr/>
        </p:nvSpPr>
        <p:spPr>
          <a:xfrm>
            <a:off x="6091707" y="2408349"/>
            <a:ext cx="2366493" cy="300185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634496" y="2544022"/>
            <a:ext cx="1280914" cy="369332"/>
          </a:xfrm>
          <a:prstGeom prst="rect">
            <a:avLst/>
          </a:prstGeom>
          <a:noFill/>
        </p:spPr>
        <p:txBody>
          <a:bodyPr wrap="square" rtlCol="0">
            <a:spAutoFit/>
          </a:bodyPr>
          <a:lstStyle/>
          <a:p>
            <a:pPr algn="ctr"/>
            <a:r>
              <a:rPr lang="en-US" dirty="0"/>
              <a:t>Memory</a:t>
            </a:r>
          </a:p>
        </p:txBody>
      </p:sp>
      <p:sp>
        <p:nvSpPr>
          <p:cNvPr id="4" name="TextBox 3"/>
          <p:cNvSpPr txBox="1"/>
          <p:nvPr/>
        </p:nvSpPr>
        <p:spPr>
          <a:xfrm>
            <a:off x="6452314" y="3606082"/>
            <a:ext cx="386366" cy="369332"/>
          </a:xfrm>
          <a:prstGeom prst="rect">
            <a:avLst/>
          </a:prstGeom>
          <a:noFill/>
        </p:spPr>
        <p:txBody>
          <a:bodyPr wrap="square" rtlCol="0">
            <a:spAutoFit/>
          </a:bodyPr>
          <a:lstStyle/>
          <a:p>
            <a:r>
              <a:rPr lang="en-US" dirty="0"/>
              <a:t>a</a:t>
            </a:r>
          </a:p>
        </p:txBody>
      </p:sp>
      <p:sp>
        <p:nvSpPr>
          <p:cNvPr id="8" name="TextBox 7"/>
          <p:cNvSpPr txBox="1"/>
          <p:nvPr/>
        </p:nvSpPr>
        <p:spPr>
          <a:xfrm>
            <a:off x="6452314" y="4240328"/>
            <a:ext cx="386366" cy="369332"/>
          </a:xfrm>
          <a:prstGeom prst="rect">
            <a:avLst/>
          </a:prstGeom>
          <a:noFill/>
        </p:spPr>
        <p:txBody>
          <a:bodyPr wrap="square" rtlCol="0">
            <a:spAutoFit/>
          </a:bodyPr>
          <a:lstStyle/>
          <a:p>
            <a:r>
              <a:rPr lang="en-US" dirty="0"/>
              <a:t>b</a:t>
            </a:r>
          </a:p>
        </p:txBody>
      </p:sp>
      <p:sp>
        <p:nvSpPr>
          <p:cNvPr id="5" name="Rectangle 4"/>
          <p:cNvSpPr/>
          <p:nvPr/>
        </p:nvSpPr>
        <p:spPr>
          <a:xfrm>
            <a:off x="7031864" y="3632379"/>
            <a:ext cx="643943" cy="34303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139</a:t>
            </a:r>
          </a:p>
        </p:txBody>
      </p:sp>
      <p:sp>
        <p:nvSpPr>
          <p:cNvPr id="10" name="Rectangle 9"/>
          <p:cNvSpPr/>
          <p:nvPr/>
        </p:nvSpPr>
        <p:spPr>
          <a:xfrm>
            <a:off x="7031865" y="4266625"/>
            <a:ext cx="643942" cy="34303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733599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fontAlgn="auto" hangingPunct="1">
              <a:spcAft>
                <a:spcPts val="0"/>
              </a:spcAft>
              <a:defRPr/>
            </a:pPr>
            <a:r>
              <a:rPr lang="en-US" sz="3600" dirty="0"/>
              <a:t>A closer look at variables</a:t>
            </a:r>
          </a:p>
        </p:txBody>
      </p:sp>
      <p:sp>
        <p:nvSpPr>
          <p:cNvPr id="3075" name="Rectangle 3"/>
          <p:cNvSpPr>
            <a:spLocks noGrp="1" noChangeArrowheads="1"/>
          </p:cNvSpPr>
          <p:nvPr>
            <p:ph idx="1"/>
          </p:nvPr>
        </p:nvSpPr>
        <p:spPr>
          <a:xfrm>
            <a:off x="685800" y="1854558"/>
            <a:ext cx="7772400" cy="3555642"/>
          </a:xfrm>
        </p:spPr>
        <p:txBody>
          <a:bodyPr>
            <a:normAutofit/>
          </a:bodyPr>
          <a:lstStyle/>
          <a:p>
            <a:pPr marL="0" indent="0">
              <a:buNone/>
            </a:pPr>
            <a:r>
              <a:rPr lang="en-US" sz="2000" dirty="0" err="1">
                <a:latin typeface="Courier New" panose="02070309020205020404" pitchFamily="49" charset="0"/>
                <a:cs typeface="Courier New" panose="02070309020205020404" pitchFamily="49" charset="0"/>
                <a:sym typeface="Symbol" panose="05050102010706020507" pitchFamily="18" charset="2"/>
              </a:rPr>
              <a:t>int</a:t>
            </a:r>
            <a:r>
              <a:rPr lang="en-US" sz="2000" dirty="0">
                <a:latin typeface="Courier New" panose="02070309020205020404" pitchFamily="49" charset="0"/>
                <a:cs typeface="Courier New" panose="02070309020205020404" pitchFamily="49" charset="0"/>
                <a:sym typeface="Symbol" panose="05050102010706020507" pitchFamily="18" charset="2"/>
              </a:rPr>
              <a:t> a = 139, b = -5;</a:t>
            </a:r>
            <a:endParaRPr lang="en-US" b="1" dirty="0">
              <a:solidFill>
                <a:srgbClr val="00206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076" name="Slide Number Placeholder 1"/>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9pPr>
          </a:lstStyle>
          <a:p>
            <a:pPr eaLnBrk="1" hangingPunct="1"/>
            <a:fld id="{5005D12C-09CE-4A0A-B986-6A1DCBC62D3A}" type="slidenum">
              <a:rPr lang="en-US" sz="1800">
                <a:solidFill>
                  <a:srgbClr val="FFFFFF"/>
                </a:solidFill>
              </a:rPr>
              <a:pPr eaLnBrk="1" hangingPunct="1"/>
              <a:t>25</a:t>
            </a:fld>
            <a:endParaRPr lang="en-US" sz="1800">
              <a:solidFill>
                <a:srgbClr val="FFFFFF"/>
              </a:solidFill>
            </a:endParaRPr>
          </a:p>
        </p:txBody>
      </p:sp>
      <p:sp>
        <p:nvSpPr>
          <p:cNvPr id="2" name="Rectangle 1"/>
          <p:cNvSpPr/>
          <p:nvPr/>
        </p:nvSpPr>
        <p:spPr>
          <a:xfrm>
            <a:off x="6091707" y="2408349"/>
            <a:ext cx="2366493" cy="300185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634496" y="2544022"/>
            <a:ext cx="1280914" cy="369332"/>
          </a:xfrm>
          <a:prstGeom prst="rect">
            <a:avLst/>
          </a:prstGeom>
          <a:noFill/>
        </p:spPr>
        <p:txBody>
          <a:bodyPr wrap="square" rtlCol="0">
            <a:spAutoFit/>
          </a:bodyPr>
          <a:lstStyle/>
          <a:p>
            <a:pPr algn="ctr"/>
            <a:r>
              <a:rPr lang="en-US" dirty="0"/>
              <a:t>Memory</a:t>
            </a:r>
          </a:p>
        </p:txBody>
      </p:sp>
      <p:sp>
        <p:nvSpPr>
          <p:cNvPr id="4" name="TextBox 3"/>
          <p:cNvSpPr txBox="1"/>
          <p:nvPr/>
        </p:nvSpPr>
        <p:spPr>
          <a:xfrm>
            <a:off x="6452314" y="3606082"/>
            <a:ext cx="386366" cy="369332"/>
          </a:xfrm>
          <a:prstGeom prst="rect">
            <a:avLst/>
          </a:prstGeom>
          <a:noFill/>
        </p:spPr>
        <p:txBody>
          <a:bodyPr wrap="square" rtlCol="0">
            <a:spAutoFit/>
          </a:bodyPr>
          <a:lstStyle/>
          <a:p>
            <a:r>
              <a:rPr lang="en-US" dirty="0"/>
              <a:t>a</a:t>
            </a:r>
          </a:p>
        </p:txBody>
      </p:sp>
      <p:sp>
        <p:nvSpPr>
          <p:cNvPr id="8" name="TextBox 7"/>
          <p:cNvSpPr txBox="1"/>
          <p:nvPr/>
        </p:nvSpPr>
        <p:spPr>
          <a:xfrm>
            <a:off x="6452314" y="4240328"/>
            <a:ext cx="386366" cy="369332"/>
          </a:xfrm>
          <a:prstGeom prst="rect">
            <a:avLst/>
          </a:prstGeom>
          <a:noFill/>
        </p:spPr>
        <p:txBody>
          <a:bodyPr wrap="square" rtlCol="0">
            <a:spAutoFit/>
          </a:bodyPr>
          <a:lstStyle/>
          <a:p>
            <a:r>
              <a:rPr lang="en-US" dirty="0"/>
              <a:t>b</a:t>
            </a:r>
          </a:p>
        </p:txBody>
      </p:sp>
      <p:sp>
        <p:nvSpPr>
          <p:cNvPr id="5" name="Rectangle 4"/>
          <p:cNvSpPr/>
          <p:nvPr/>
        </p:nvSpPr>
        <p:spPr>
          <a:xfrm>
            <a:off x="7031864" y="3632379"/>
            <a:ext cx="643943" cy="34303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139</a:t>
            </a:r>
          </a:p>
        </p:txBody>
      </p:sp>
      <p:sp>
        <p:nvSpPr>
          <p:cNvPr id="10" name="Rectangle 9"/>
          <p:cNvSpPr/>
          <p:nvPr/>
        </p:nvSpPr>
        <p:spPr>
          <a:xfrm>
            <a:off x="7031865" y="4266625"/>
            <a:ext cx="643942" cy="34303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graphicFrame>
        <p:nvGraphicFramePr>
          <p:cNvPr id="6" name="Table 5"/>
          <p:cNvGraphicFramePr>
            <a:graphicFrameLocks noGrp="1"/>
          </p:cNvGraphicFramePr>
          <p:nvPr/>
        </p:nvGraphicFramePr>
        <p:xfrm>
          <a:off x="366904" y="5595512"/>
          <a:ext cx="6664960" cy="37084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370840">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5" name="Freeform 14"/>
          <p:cNvSpPr/>
          <p:nvPr/>
        </p:nvSpPr>
        <p:spPr>
          <a:xfrm>
            <a:off x="373488" y="3975414"/>
            <a:ext cx="7302320" cy="1614017"/>
          </a:xfrm>
          <a:custGeom>
            <a:avLst/>
            <a:gdLst>
              <a:gd name="connsiteX0" fmla="*/ 6619741 w 7302321"/>
              <a:gd name="connsiteY0" fmla="*/ 0 h 1596980"/>
              <a:gd name="connsiteX1" fmla="*/ 0 w 7302321"/>
              <a:gd name="connsiteY1" fmla="*/ 1584101 h 1596980"/>
              <a:gd name="connsiteX2" fmla="*/ 6658378 w 7302321"/>
              <a:gd name="connsiteY2" fmla="*/ 1596980 h 1596980"/>
              <a:gd name="connsiteX3" fmla="*/ 7302321 w 7302321"/>
              <a:gd name="connsiteY3" fmla="*/ 12879 h 1596980"/>
              <a:gd name="connsiteX4" fmla="*/ 6619741 w 7302321"/>
              <a:gd name="connsiteY4" fmla="*/ 0 h 1596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321" h="1596980">
                <a:moveTo>
                  <a:pt x="6619741" y="0"/>
                </a:moveTo>
                <a:lnTo>
                  <a:pt x="0" y="1584101"/>
                </a:lnTo>
                <a:lnTo>
                  <a:pt x="6658378" y="1596980"/>
                </a:lnTo>
                <a:lnTo>
                  <a:pt x="7302321" y="12879"/>
                </a:lnTo>
                <a:lnTo>
                  <a:pt x="6619741" y="0"/>
                </a:lnTo>
                <a:close/>
              </a:path>
            </a:pathLst>
          </a:custGeom>
          <a:solidFill>
            <a:srgbClr val="92D05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186411" y="5628067"/>
            <a:ext cx="1056067" cy="369332"/>
          </a:xfrm>
          <a:prstGeom prst="rect">
            <a:avLst/>
          </a:prstGeom>
          <a:noFill/>
        </p:spPr>
        <p:txBody>
          <a:bodyPr wrap="square" rtlCol="0">
            <a:spAutoFit/>
          </a:bodyPr>
          <a:lstStyle/>
          <a:p>
            <a:r>
              <a:rPr lang="en-US" b="1" dirty="0"/>
              <a:t>32 bits</a:t>
            </a:r>
          </a:p>
        </p:txBody>
      </p:sp>
    </p:spTree>
    <p:extLst>
      <p:ext uri="{BB962C8B-B14F-4D97-AF65-F5344CB8AC3E}">
        <p14:creationId xmlns:p14="http://schemas.microsoft.com/office/powerpoint/2010/main" val="1436998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fontAlgn="auto" hangingPunct="1">
              <a:spcAft>
                <a:spcPts val="0"/>
              </a:spcAft>
              <a:defRPr/>
            </a:pPr>
            <a:r>
              <a:rPr lang="en-US" sz="3600" dirty="0"/>
              <a:t>A closer look at variables</a:t>
            </a:r>
          </a:p>
        </p:txBody>
      </p:sp>
      <p:sp>
        <p:nvSpPr>
          <p:cNvPr id="3075" name="Rectangle 3"/>
          <p:cNvSpPr>
            <a:spLocks noGrp="1" noChangeArrowheads="1"/>
          </p:cNvSpPr>
          <p:nvPr>
            <p:ph idx="1"/>
          </p:nvPr>
        </p:nvSpPr>
        <p:spPr>
          <a:xfrm>
            <a:off x="685800" y="1854558"/>
            <a:ext cx="7772400" cy="3555642"/>
          </a:xfrm>
        </p:spPr>
        <p:txBody>
          <a:bodyPr>
            <a:normAutofit/>
          </a:bodyPr>
          <a:lstStyle/>
          <a:p>
            <a:pPr marL="0" indent="0">
              <a:buNone/>
            </a:pPr>
            <a:r>
              <a:rPr lang="en-US" sz="2000" dirty="0" err="1">
                <a:latin typeface="Courier New" panose="02070309020205020404" pitchFamily="49" charset="0"/>
                <a:cs typeface="Courier New" panose="02070309020205020404" pitchFamily="49" charset="0"/>
                <a:sym typeface="Symbol" panose="05050102010706020507" pitchFamily="18" charset="2"/>
              </a:rPr>
              <a:t>int</a:t>
            </a:r>
            <a:r>
              <a:rPr lang="en-US" sz="2000" dirty="0">
                <a:latin typeface="Courier New" panose="02070309020205020404" pitchFamily="49" charset="0"/>
                <a:cs typeface="Courier New" panose="02070309020205020404" pitchFamily="49" charset="0"/>
                <a:sym typeface="Symbol" panose="05050102010706020507" pitchFamily="18" charset="2"/>
              </a:rPr>
              <a:t> a = 139, b = -5;</a:t>
            </a:r>
            <a:endParaRPr lang="en-US" b="1" dirty="0">
              <a:solidFill>
                <a:srgbClr val="00206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076" name="Slide Number Placeholder 1"/>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defRPr sz="2400">
                <a:solidFill>
                  <a:schemeClr val="tx1"/>
                </a:solidFill>
                <a:latin typeface="Arial" panose="020B0604020202020204" pitchFamily="34" charset="0"/>
              </a:defRPr>
            </a:lvl9pPr>
          </a:lstStyle>
          <a:p>
            <a:pPr eaLnBrk="1" hangingPunct="1"/>
            <a:fld id="{5005D12C-09CE-4A0A-B986-6A1DCBC62D3A}" type="slidenum">
              <a:rPr lang="en-US" sz="1800">
                <a:solidFill>
                  <a:srgbClr val="FFFFFF"/>
                </a:solidFill>
              </a:rPr>
              <a:pPr eaLnBrk="1" hangingPunct="1"/>
              <a:t>26</a:t>
            </a:fld>
            <a:endParaRPr lang="en-US" sz="1800">
              <a:solidFill>
                <a:srgbClr val="FFFFFF"/>
              </a:solidFill>
            </a:endParaRPr>
          </a:p>
        </p:txBody>
      </p:sp>
      <p:sp>
        <p:nvSpPr>
          <p:cNvPr id="2" name="Rectangle 1"/>
          <p:cNvSpPr/>
          <p:nvPr/>
        </p:nvSpPr>
        <p:spPr>
          <a:xfrm>
            <a:off x="6091707" y="2408349"/>
            <a:ext cx="2366493" cy="300185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634496" y="2544022"/>
            <a:ext cx="1280914" cy="369332"/>
          </a:xfrm>
          <a:prstGeom prst="rect">
            <a:avLst/>
          </a:prstGeom>
          <a:noFill/>
        </p:spPr>
        <p:txBody>
          <a:bodyPr wrap="square" rtlCol="0">
            <a:spAutoFit/>
          </a:bodyPr>
          <a:lstStyle/>
          <a:p>
            <a:pPr algn="ctr"/>
            <a:r>
              <a:rPr lang="en-US" dirty="0"/>
              <a:t>Memory</a:t>
            </a:r>
          </a:p>
        </p:txBody>
      </p:sp>
      <p:sp>
        <p:nvSpPr>
          <p:cNvPr id="4" name="TextBox 3"/>
          <p:cNvSpPr txBox="1"/>
          <p:nvPr/>
        </p:nvSpPr>
        <p:spPr>
          <a:xfrm>
            <a:off x="6452314" y="3606082"/>
            <a:ext cx="386366" cy="369332"/>
          </a:xfrm>
          <a:prstGeom prst="rect">
            <a:avLst/>
          </a:prstGeom>
          <a:noFill/>
        </p:spPr>
        <p:txBody>
          <a:bodyPr wrap="square" rtlCol="0">
            <a:spAutoFit/>
          </a:bodyPr>
          <a:lstStyle/>
          <a:p>
            <a:r>
              <a:rPr lang="en-US" dirty="0"/>
              <a:t>a</a:t>
            </a:r>
          </a:p>
        </p:txBody>
      </p:sp>
      <p:sp>
        <p:nvSpPr>
          <p:cNvPr id="8" name="TextBox 7"/>
          <p:cNvSpPr txBox="1"/>
          <p:nvPr/>
        </p:nvSpPr>
        <p:spPr>
          <a:xfrm>
            <a:off x="6452314" y="4240328"/>
            <a:ext cx="386366" cy="369332"/>
          </a:xfrm>
          <a:prstGeom prst="rect">
            <a:avLst/>
          </a:prstGeom>
          <a:noFill/>
        </p:spPr>
        <p:txBody>
          <a:bodyPr wrap="square" rtlCol="0">
            <a:spAutoFit/>
          </a:bodyPr>
          <a:lstStyle/>
          <a:p>
            <a:r>
              <a:rPr lang="en-US" dirty="0"/>
              <a:t>b</a:t>
            </a:r>
          </a:p>
        </p:txBody>
      </p:sp>
      <p:sp>
        <p:nvSpPr>
          <p:cNvPr id="5" name="Rectangle 4"/>
          <p:cNvSpPr/>
          <p:nvPr/>
        </p:nvSpPr>
        <p:spPr>
          <a:xfrm>
            <a:off x="7031864" y="3632379"/>
            <a:ext cx="643943" cy="34303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139</a:t>
            </a:r>
          </a:p>
        </p:txBody>
      </p:sp>
      <p:sp>
        <p:nvSpPr>
          <p:cNvPr id="10" name="Rectangle 9"/>
          <p:cNvSpPr/>
          <p:nvPr/>
        </p:nvSpPr>
        <p:spPr>
          <a:xfrm>
            <a:off x="7031865" y="4266625"/>
            <a:ext cx="643942" cy="34303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graphicFrame>
        <p:nvGraphicFramePr>
          <p:cNvPr id="12" name="Table 11"/>
          <p:cNvGraphicFramePr>
            <a:graphicFrameLocks noGrp="1"/>
          </p:cNvGraphicFramePr>
          <p:nvPr/>
        </p:nvGraphicFramePr>
        <p:xfrm>
          <a:off x="364756" y="6095643"/>
          <a:ext cx="6664960" cy="37084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370840">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3" name="Freeform 12"/>
          <p:cNvSpPr/>
          <p:nvPr/>
        </p:nvSpPr>
        <p:spPr>
          <a:xfrm>
            <a:off x="321972" y="4609660"/>
            <a:ext cx="7353835" cy="1493268"/>
          </a:xfrm>
          <a:custGeom>
            <a:avLst/>
            <a:gdLst>
              <a:gd name="connsiteX0" fmla="*/ 6619741 w 7302321"/>
              <a:gd name="connsiteY0" fmla="*/ 0 h 1596980"/>
              <a:gd name="connsiteX1" fmla="*/ 0 w 7302321"/>
              <a:gd name="connsiteY1" fmla="*/ 1584101 h 1596980"/>
              <a:gd name="connsiteX2" fmla="*/ 6658378 w 7302321"/>
              <a:gd name="connsiteY2" fmla="*/ 1596980 h 1596980"/>
              <a:gd name="connsiteX3" fmla="*/ 7302321 w 7302321"/>
              <a:gd name="connsiteY3" fmla="*/ 12879 h 1596980"/>
              <a:gd name="connsiteX4" fmla="*/ 6619741 w 7302321"/>
              <a:gd name="connsiteY4" fmla="*/ 0 h 1596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321" h="1596980">
                <a:moveTo>
                  <a:pt x="6619741" y="0"/>
                </a:moveTo>
                <a:lnTo>
                  <a:pt x="0" y="1584101"/>
                </a:lnTo>
                <a:lnTo>
                  <a:pt x="6658378" y="1596980"/>
                </a:lnTo>
                <a:lnTo>
                  <a:pt x="7302321" y="12879"/>
                </a:lnTo>
                <a:lnTo>
                  <a:pt x="6619741" y="0"/>
                </a:lnTo>
                <a:close/>
              </a:path>
            </a:pathLst>
          </a:custGeom>
          <a:solidFill>
            <a:srgbClr val="92D05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186411" y="6104585"/>
            <a:ext cx="1031614" cy="369332"/>
          </a:xfrm>
          <a:prstGeom prst="rect">
            <a:avLst/>
          </a:prstGeom>
          <a:noFill/>
        </p:spPr>
        <p:txBody>
          <a:bodyPr wrap="square" rtlCol="0">
            <a:spAutoFit/>
          </a:bodyPr>
          <a:lstStyle/>
          <a:p>
            <a:r>
              <a:rPr lang="en-US" b="1" dirty="0"/>
              <a:t>32 bits</a:t>
            </a:r>
          </a:p>
        </p:txBody>
      </p:sp>
      <p:sp>
        <p:nvSpPr>
          <p:cNvPr id="15" name="Rectangle 14"/>
          <p:cNvSpPr/>
          <p:nvPr/>
        </p:nvSpPr>
        <p:spPr>
          <a:xfrm>
            <a:off x="272240" y="6488668"/>
            <a:ext cx="7171963" cy="369332"/>
          </a:xfrm>
          <a:prstGeom prst="rect">
            <a:avLst/>
          </a:prstGeom>
        </p:spPr>
        <p:txBody>
          <a:bodyPr wrap="none">
            <a:spAutoFit/>
          </a:bodyPr>
          <a:lstStyle/>
          <a:p>
            <a:r>
              <a:rPr lang="en-US" b="1" dirty="0">
                <a:sym typeface="Wingdings" pitchFamily="2" charset="2"/>
              </a:rPr>
              <a:t> ------------------------------------ </a:t>
            </a:r>
            <a:r>
              <a:rPr lang="en-US" b="1" dirty="0"/>
              <a:t>2’s complement of 5 ------------------------</a:t>
            </a:r>
            <a:r>
              <a:rPr lang="en-US" b="1" dirty="0">
                <a:sym typeface="Wingdings" pitchFamily="2" charset="2"/>
              </a:rPr>
              <a:t></a:t>
            </a:r>
            <a:endParaRPr lang="en-US" dirty="0"/>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348480" y="3053880"/>
              <a:ext cx="5009760" cy="3045600"/>
            </p14:xfrm>
          </p:contentPart>
        </mc:Choice>
        <mc:Fallback xmlns="">
          <p:pic>
            <p:nvPicPr>
              <p:cNvPr id="6" name="Ink 5"/>
              <p:cNvPicPr/>
              <p:nvPr/>
            </p:nvPicPr>
            <p:blipFill>
              <a:blip r:embed="rId3"/>
              <a:stretch>
                <a:fillRect/>
              </a:stretch>
            </p:blipFill>
            <p:spPr>
              <a:xfrm>
                <a:off x="339120" y="3044520"/>
                <a:ext cx="5028480" cy="3064320"/>
              </a:xfrm>
              <a:prstGeom prst="rect">
                <a:avLst/>
              </a:prstGeom>
            </p:spPr>
          </p:pic>
        </mc:Fallback>
      </mc:AlternateContent>
    </p:spTree>
    <p:extLst>
      <p:ext uri="{BB962C8B-B14F-4D97-AF65-F5344CB8AC3E}">
        <p14:creationId xmlns:p14="http://schemas.microsoft.com/office/powerpoint/2010/main" val="3579780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closer look at variables</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char c = ‘H’;</a:t>
            </a:r>
          </a:p>
        </p:txBody>
      </p:sp>
      <p:graphicFrame>
        <p:nvGraphicFramePr>
          <p:cNvPr id="4" name="Table 3"/>
          <p:cNvGraphicFramePr>
            <a:graphicFrameLocks noGrp="1"/>
          </p:cNvGraphicFramePr>
          <p:nvPr/>
        </p:nvGraphicFramePr>
        <p:xfrm>
          <a:off x="2112134" y="2708427"/>
          <a:ext cx="4468968" cy="370840"/>
        </p:xfrm>
        <a:graphic>
          <a:graphicData uri="http://schemas.openxmlformats.org/drawingml/2006/table">
            <a:tbl>
              <a:tblPr firstRow="1" bandRow="1">
                <a:tableStyleId>{2D5ABB26-0587-4C30-8999-92F81FD0307C}</a:tableStyleId>
              </a:tblPr>
              <a:tblGrid>
                <a:gridCol w="558621">
                  <a:extLst>
                    <a:ext uri="{9D8B030D-6E8A-4147-A177-3AD203B41FA5}">
                      <a16:colId xmlns:a16="http://schemas.microsoft.com/office/drawing/2014/main" val="20000"/>
                    </a:ext>
                  </a:extLst>
                </a:gridCol>
                <a:gridCol w="558621">
                  <a:extLst>
                    <a:ext uri="{9D8B030D-6E8A-4147-A177-3AD203B41FA5}">
                      <a16:colId xmlns:a16="http://schemas.microsoft.com/office/drawing/2014/main" val="20001"/>
                    </a:ext>
                  </a:extLst>
                </a:gridCol>
                <a:gridCol w="558621">
                  <a:extLst>
                    <a:ext uri="{9D8B030D-6E8A-4147-A177-3AD203B41FA5}">
                      <a16:colId xmlns:a16="http://schemas.microsoft.com/office/drawing/2014/main" val="20002"/>
                    </a:ext>
                  </a:extLst>
                </a:gridCol>
                <a:gridCol w="558621">
                  <a:extLst>
                    <a:ext uri="{9D8B030D-6E8A-4147-A177-3AD203B41FA5}">
                      <a16:colId xmlns:a16="http://schemas.microsoft.com/office/drawing/2014/main" val="20003"/>
                    </a:ext>
                  </a:extLst>
                </a:gridCol>
                <a:gridCol w="558621">
                  <a:extLst>
                    <a:ext uri="{9D8B030D-6E8A-4147-A177-3AD203B41FA5}">
                      <a16:colId xmlns:a16="http://schemas.microsoft.com/office/drawing/2014/main" val="20004"/>
                    </a:ext>
                  </a:extLst>
                </a:gridCol>
                <a:gridCol w="558621">
                  <a:extLst>
                    <a:ext uri="{9D8B030D-6E8A-4147-A177-3AD203B41FA5}">
                      <a16:colId xmlns:a16="http://schemas.microsoft.com/office/drawing/2014/main" val="20005"/>
                    </a:ext>
                  </a:extLst>
                </a:gridCol>
                <a:gridCol w="558621">
                  <a:extLst>
                    <a:ext uri="{9D8B030D-6E8A-4147-A177-3AD203B41FA5}">
                      <a16:colId xmlns:a16="http://schemas.microsoft.com/office/drawing/2014/main" val="20006"/>
                    </a:ext>
                  </a:extLst>
                </a:gridCol>
                <a:gridCol w="558621">
                  <a:extLst>
                    <a:ext uri="{9D8B030D-6E8A-4147-A177-3AD203B41FA5}">
                      <a16:colId xmlns:a16="http://schemas.microsoft.com/office/drawing/2014/main" val="20007"/>
                    </a:ext>
                  </a:extLst>
                </a:gridCol>
              </a:tblGrid>
              <a:tr h="370840">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TextBox 5"/>
          <p:cNvSpPr txBox="1"/>
          <p:nvPr/>
        </p:nvSpPr>
        <p:spPr>
          <a:xfrm>
            <a:off x="6800045" y="2717441"/>
            <a:ext cx="1056067" cy="369332"/>
          </a:xfrm>
          <a:prstGeom prst="rect">
            <a:avLst/>
          </a:prstGeom>
          <a:noFill/>
        </p:spPr>
        <p:txBody>
          <a:bodyPr wrap="square" rtlCol="0">
            <a:spAutoFit/>
          </a:bodyPr>
          <a:lstStyle/>
          <a:p>
            <a:r>
              <a:rPr lang="en-US" b="1" dirty="0"/>
              <a:t>8 bits</a:t>
            </a:r>
          </a:p>
        </p:txBody>
      </p:sp>
    </p:spTree>
    <p:extLst>
      <p:ext uri="{BB962C8B-B14F-4D97-AF65-F5344CB8AC3E}">
        <p14:creationId xmlns:p14="http://schemas.microsoft.com/office/powerpoint/2010/main" val="407959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closer look at variables</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char c = ‘H’;</a:t>
            </a:r>
          </a:p>
        </p:txBody>
      </p:sp>
      <p:graphicFrame>
        <p:nvGraphicFramePr>
          <p:cNvPr id="4" name="Table 3"/>
          <p:cNvGraphicFramePr>
            <a:graphicFrameLocks noGrp="1"/>
          </p:cNvGraphicFramePr>
          <p:nvPr/>
        </p:nvGraphicFramePr>
        <p:xfrm>
          <a:off x="2112134" y="2708427"/>
          <a:ext cx="4468968" cy="370840"/>
        </p:xfrm>
        <a:graphic>
          <a:graphicData uri="http://schemas.openxmlformats.org/drawingml/2006/table">
            <a:tbl>
              <a:tblPr firstRow="1" bandRow="1">
                <a:tableStyleId>{2D5ABB26-0587-4C30-8999-92F81FD0307C}</a:tableStyleId>
              </a:tblPr>
              <a:tblGrid>
                <a:gridCol w="558621">
                  <a:extLst>
                    <a:ext uri="{9D8B030D-6E8A-4147-A177-3AD203B41FA5}">
                      <a16:colId xmlns:a16="http://schemas.microsoft.com/office/drawing/2014/main" val="20000"/>
                    </a:ext>
                  </a:extLst>
                </a:gridCol>
                <a:gridCol w="558621">
                  <a:extLst>
                    <a:ext uri="{9D8B030D-6E8A-4147-A177-3AD203B41FA5}">
                      <a16:colId xmlns:a16="http://schemas.microsoft.com/office/drawing/2014/main" val="20001"/>
                    </a:ext>
                  </a:extLst>
                </a:gridCol>
                <a:gridCol w="558621">
                  <a:extLst>
                    <a:ext uri="{9D8B030D-6E8A-4147-A177-3AD203B41FA5}">
                      <a16:colId xmlns:a16="http://schemas.microsoft.com/office/drawing/2014/main" val="20002"/>
                    </a:ext>
                  </a:extLst>
                </a:gridCol>
                <a:gridCol w="558621">
                  <a:extLst>
                    <a:ext uri="{9D8B030D-6E8A-4147-A177-3AD203B41FA5}">
                      <a16:colId xmlns:a16="http://schemas.microsoft.com/office/drawing/2014/main" val="20003"/>
                    </a:ext>
                  </a:extLst>
                </a:gridCol>
                <a:gridCol w="558621">
                  <a:extLst>
                    <a:ext uri="{9D8B030D-6E8A-4147-A177-3AD203B41FA5}">
                      <a16:colId xmlns:a16="http://schemas.microsoft.com/office/drawing/2014/main" val="20004"/>
                    </a:ext>
                  </a:extLst>
                </a:gridCol>
                <a:gridCol w="558621">
                  <a:extLst>
                    <a:ext uri="{9D8B030D-6E8A-4147-A177-3AD203B41FA5}">
                      <a16:colId xmlns:a16="http://schemas.microsoft.com/office/drawing/2014/main" val="20005"/>
                    </a:ext>
                  </a:extLst>
                </a:gridCol>
                <a:gridCol w="558621">
                  <a:extLst>
                    <a:ext uri="{9D8B030D-6E8A-4147-A177-3AD203B41FA5}">
                      <a16:colId xmlns:a16="http://schemas.microsoft.com/office/drawing/2014/main" val="20006"/>
                    </a:ext>
                  </a:extLst>
                </a:gridCol>
                <a:gridCol w="558621">
                  <a:extLst>
                    <a:ext uri="{9D8B030D-6E8A-4147-A177-3AD203B41FA5}">
                      <a16:colId xmlns:a16="http://schemas.microsoft.com/office/drawing/2014/main" val="20007"/>
                    </a:ext>
                  </a:extLst>
                </a:gridCol>
              </a:tblGrid>
              <a:tr h="370840">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TextBox 5"/>
          <p:cNvSpPr txBox="1"/>
          <p:nvPr/>
        </p:nvSpPr>
        <p:spPr>
          <a:xfrm>
            <a:off x="6800045" y="2717441"/>
            <a:ext cx="1056067" cy="369332"/>
          </a:xfrm>
          <a:prstGeom prst="rect">
            <a:avLst/>
          </a:prstGeom>
          <a:noFill/>
        </p:spPr>
        <p:txBody>
          <a:bodyPr wrap="square" rtlCol="0">
            <a:spAutoFit/>
          </a:bodyPr>
          <a:lstStyle/>
          <a:p>
            <a:r>
              <a:rPr lang="en-US" b="1" dirty="0"/>
              <a:t>8 bits</a:t>
            </a:r>
          </a:p>
        </p:txBody>
      </p:sp>
      <p:sp>
        <p:nvSpPr>
          <p:cNvPr id="7" name="TextBox 6"/>
          <p:cNvSpPr txBox="1"/>
          <p:nvPr/>
        </p:nvSpPr>
        <p:spPr>
          <a:xfrm>
            <a:off x="4018209" y="3086773"/>
            <a:ext cx="450761" cy="1200329"/>
          </a:xfrm>
          <a:prstGeom prst="rect">
            <a:avLst/>
          </a:prstGeom>
          <a:noFill/>
        </p:spPr>
        <p:txBody>
          <a:bodyPr wrap="square" rtlCol="0">
            <a:spAutoFit/>
          </a:bodyPr>
          <a:lstStyle/>
          <a:p>
            <a:r>
              <a:rPr lang="en-US" sz="72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88959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5616" y="220363"/>
            <a:ext cx="6004131" cy="6432999"/>
          </a:xfr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32320" y="633960"/>
              <a:ext cx="5447520" cy="4858200"/>
            </p14:xfrm>
          </p:contentPart>
        </mc:Choice>
        <mc:Fallback xmlns="">
          <p:pic>
            <p:nvPicPr>
              <p:cNvPr id="2" name="Ink 1"/>
              <p:cNvPicPr/>
              <p:nvPr/>
            </p:nvPicPr>
            <p:blipFill>
              <a:blip r:embed="rId4"/>
              <a:stretch>
                <a:fillRect/>
              </a:stretch>
            </p:blipFill>
            <p:spPr>
              <a:xfrm>
                <a:off x="1722960" y="624600"/>
                <a:ext cx="5466240" cy="487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3205800" y="160560"/>
              <a:ext cx="5429520" cy="3590280"/>
            </p14:xfrm>
          </p:contentPart>
        </mc:Choice>
        <mc:Fallback xmlns="">
          <p:pic>
            <p:nvPicPr>
              <p:cNvPr id="3" name="Ink 2"/>
              <p:cNvPicPr/>
              <p:nvPr/>
            </p:nvPicPr>
            <p:blipFill>
              <a:blip r:embed="rId6"/>
              <a:stretch>
                <a:fillRect/>
              </a:stretch>
            </p:blipFill>
            <p:spPr>
              <a:xfrm>
                <a:off x="3196440" y="151200"/>
                <a:ext cx="5448240" cy="3609000"/>
              </a:xfrm>
              <a:prstGeom prst="rect">
                <a:avLst/>
              </a:prstGeom>
            </p:spPr>
          </p:pic>
        </mc:Fallback>
      </mc:AlternateContent>
    </p:spTree>
    <p:extLst>
      <p:ext uri="{BB962C8B-B14F-4D97-AF65-F5344CB8AC3E}">
        <p14:creationId xmlns:p14="http://schemas.microsoft.com/office/powerpoint/2010/main" val="303336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eaLnBrk="1" hangingPunct="1"/>
            <a:r>
              <a:rPr lang="en-US"/>
              <a:t>C Programming Language</a:t>
            </a:r>
          </a:p>
        </p:txBody>
      </p:sp>
      <p:sp>
        <p:nvSpPr>
          <p:cNvPr id="29699" name="Content Placeholder 2"/>
          <p:cNvSpPr>
            <a:spLocks noGrp="1"/>
          </p:cNvSpPr>
          <p:nvPr>
            <p:ph idx="1"/>
          </p:nvPr>
        </p:nvSpPr>
        <p:spPr/>
        <p:txBody>
          <a:bodyPr>
            <a:normAutofit/>
          </a:bodyPr>
          <a:lstStyle/>
          <a:p>
            <a:pPr eaLnBrk="1" hangingPunct="1">
              <a:buFont typeface="Wingdings" panose="05000000000000000000" pitchFamily="2" charset="2"/>
              <a:buNone/>
            </a:pPr>
            <a:r>
              <a:rPr lang="en-US" sz="2800"/>
              <a:t>Why 'C' ?</a:t>
            </a:r>
          </a:p>
          <a:p>
            <a:pPr eaLnBrk="1" hangingPunct="1"/>
            <a:r>
              <a:rPr lang="en-US" sz="2800"/>
              <a:t>Because based on '</a:t>
            </a:r>
            <a:r>
              <a:rPr lang="en-US" sz="2800" b="1"/>
              <a:t>B</a:t>
            </a:r>
            <a:r>
              <a:rPr lang="en-US" sz="2800"/>
              <a:t>'; developed at </a:t>
            </a:r>
            <a:r>
              <a:rPr lang="en-US" sz="2800" b="1" u="sng"/>
              <a:t>B</a:t>
            </a:r>
            <a:r>
              <a:rPr lang="en-US" sz="2800"/>
              <a:t>ell Laboratories</a:t>
            </a:r>
          </a:p>
          <a:p>
            <a:pPr eaLnBrk="1" hangingPunct="1"/>
            <a:r>
              <a:rPr lang="en-US" sz="2800"/>
              <a:t>Developed by </a:t>
            </a:r>
            <a:r>
              <a:rPr lang="en-US" sz="2800" b="1"/>
              <a:t>Dennis Ritchie </a:t>
            </a:r>
            <a:r>
              <a:rPr lang="en-US" sz="2800"/>
              <a:t>at Bell Laboratories in the 1960s</a:t>
            </a:r>
          </a:p>
          <a:p>
            <a:pPr eaLnBrk="1" hangingPunct="1"/>
            <a:r>
              <a:rPr lang="en-US" sz="2800"/>
              <a:t>In cooperation with </a:t>
            </a:r>
            <a:r>
              <a:rPr lang="en-US" sz="2800" b="1"/>
              <a:t>Ken Thomson </a:t>
            </a:r>
            <a:r>
              <a:rPr lang="en-US" sz="2800"/>
              <a:t>it was used for Unix systems</a:t>
            </a:r>
          </a:p>
          <a:p>
            <a:pPr eaLnBrk="1" hangingPunct="1"/>
            <a:r>
              <a:rPr lang="en-US" sz="2800"/>
              <a:t>The C Language was only vaguely defined, not standardized, so that almost everyone had his own perception of it, to such an extend that an urgent need for a </a:t>
            </a:r>
            <a:r>
              <a:rPr lang="en-US" sz="2800" b="1"/>
              <a:t>standard code </a:t>
            </a:r>
            <a:r>
              <a:rPr lang="en-US" sz="2800"/>
              <a:t>was creeping up</a:t>
            </a:r>
          </a:p>
          <a:p>
            <a:pPr eaLnBrk="1" hangingPunct="1"/>
            <a:endParaRPr lang="en-US" sz="2800"/>
          </a:p>
        </p:txBody>
      </p:sp>
    </p:spTree>
    <p:extLst>
      <p:ext uri="{BB962C8B-B14F-4D97-AF65-F5344CB8AC3E}">
        <p14:creationId xmlns:p14="http://schemas.microsoft.com/office/powerpoint/2010/main" val="3712802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4AE8-83F7-D8B0-52BA-0B680D588DF0}"/>
              </a:ext>
            </a:extLst>
          </p:cNvPr>
          <p:cNvSpPr>
            <a:spLocks noGrp="1"/>
          </p:cNvSpPr>
          <p:nvPr>
            <p:ph type="title"/>
          </p:nvPr>
        </p:nvSpPr>
        <p:spPr/>
        <p:txBody>
          <a:bodyPr>
            <a:normAutofit fontScale="90000"/>
          </a:bodyPr>
          <a:lstStyle/>
          <a:p>
            <a:endParaRPr lang="en-US"/>
          </a:p>
        </p:txBody>
      </p:sp>
      <p:pic>
        <p:nvPicPr>
          <p:cNvPr id="1026" name="Picture 2" descr="Extended ASCII characters">
            <a:extLst>
              <a:ext uri="{FF2B5EF4-FFF2-40B4-BE49-F238E27FC236}">
                <a16:creationId xmlns:a16="http://schemas.microsoft.com/office/drawing/2014/main" id="{0DB43C71-560A-7D8E-C3AB-BDBC77ED5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929" y="1904804"/>
            <a:ext cx="6605912" cy="371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888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closer look at variables</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char c = 0x2A;//stores (00101010)</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=(2A)</a:t>
            </a:r>
            <a:r>
              <a:rPr lang="en-US" baseline="-25000" dirty="0">
                <a:latin typeface="Courier New" panose="02070309020205020404" pitchFamily="49" charset="0"/>
                <a:cs typeface="Courier New" panose="02070309020205020404" pitchFamily="49" charset="0"/>
              </a:rPr>
              <a:t>16</a:t>
            </a: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1001000</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 = 72</a:t>
            </a:r>
            <a:r>
              <a:rPr lang="en-US" baseline="-25000" dirty="0">
                <a:latin typeface="Courier New" panose="02070309020205020404" pitchFamily="49" charset="0"/>
                <a:cs typeface="Courier New" panose="02070309020205020404" pitchFamily="49" charset="0"/>
              </a:rPr>
              <a:t>10</a:t>
            </a:r>
          </a:p>
        </p:txBody>
      </p:sp>
      <p:graphicFrame>
        <p:nvGraphicFramePr>
          <p:cNvPr id="4" name="Table 3"/>
          <p:cNvGraphicFramePr>
            <a:graphicFrameLocks noGrp="1"/>
          </p:cNvGraphicFramePr>
          <p:nvPr/>
        </p:nvGraphicFramePr>
        <p:xfrm>
          <a:off x="2112134" y="2708427"/>
          <a:ext cx="4468968" cy="370840"/>
        </p:xfrm>
        <a:graphic>
          <a:graphicData uri="http://schemas.openxmlformats.org/drawingml/2006/table">
            <a:tbl>
              <a:tblPr firstRow="1" bandRow="1">
                <a:tableStyleId>{2D5ABB26-0587-4C30-8999-92F81FD0307C}</a:tableStyleId>
              </a:tblPr>
              <a:tblGrid>
                <a:gridCol w="558621">
                  <a:extLst>
                    <a:ext uri="{9D8B030D-6E8A-4147-A177-3AD203B41FA5}">
                      <a16:colId xmlns:a16="http://schemas.microsoft.com/office/drawing/2014/main" val="20000"/>
                    </a:ext>
                  </a:extLst>
                </a:gridCol>
                <a:gridCol w="558621">
                  <a:extLst>
                    <a:ext uri="{9D8B030D-6E8A-4147-A177-3AD203B41FA5}">
                      <a16:colId xmlns:a16="http://schemas.microsoft.com/office/drawing/2014/main" val="20001"/>
                    </a:ext>
                  </a:extLst>
                </a:gridCol>
                <a:gridCol w="558621">
                  <a:extLst>
                    <a:ext uri="{9D8B030D-6E8A-4147-A177-3AD203B41FA5}">
                      <a16:colId xmlns:a16="http://schemas.microsoft.com/office/drawing/2014/main" val="20002"/>
                    </a:ext>
                  </a:extLst>
                </a:gridCol>
                <a:gridCol w="558621">
                  <a:extLst>
                    <a:ext uri="{9D8B030D-6E8A-4147-A177-3AD203B41FA5}">
                      <a16:colId xmlns:a16="http://schemas.microsoft.com/office/drawing/2014/main" val="20003"/>
                    </a:ext>
                  </a:extLst>
                </a:gridCol>
                <a:gridCol w="558621">
                  <a:extLst>
                    <a:ext uri="{9D8B030D-6E8A-4147-A177-3AD203B41FA5}">
                      <a16:colId xmlns:a16="http://schemas.microsoft.com/office/drawing/2014/main" val="20004"/>
                    </a:ext>
                  </a:extLst>
                </a:gridCol>
                <a:gridCol w="558621">
                  <a:extLst>
                    <a:ext uri="{9D8B030D-6E8A-4147-A177-3AD203B41FA5}">
                      <a16:colId xmlns:a16="http://schemas.microsoft.com/office/drawing/2014/main" val="20005"/>
                    </a:ext>
                  </a:extLst>
                </a:gridCol>
                <a:gridCol w="558621">
                  <a:extLst>
                    <a:ext uri="{9D8B030D-6E8A-4147-A177-3AD203B41FA5}">
                      <a16:colId xmlns:a16="http://schemas.microsoft.com/office/drawing/2014/main" val="20006"/>
                    </a:ext>
                  </a:extLst>
                </a:gridCol>
                <a:gridCol w="558621">
                  <a:extLst>
                    <a:ext uri="{9D8B030D-6E8A-4147-A177-3AD203B41FA5}">
                      <a16:colId xmlns:a16="http://schemas.microsoft.com/office/drawing/2014/main" val="20007"/>
                    </a:ext>
                  </a:extLst>
                </a:gridCol>
              </a:tblGrid>
              <a:tr h="370840">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TextBox 5"/>
          <p:cNvSpPr txBox="1"/>
          <p:nvPr/>
        </p:nvSpPr>
        <p:spPr>
          <a:xfrm>
            <a:off x="6800045" y="2717441"/>
            <a:ext cx="1056067" cy="369332"/>
          </a:xfrm>
          <a:prstGeom prst="rect">
            <a:avLst/>
          </a:prstGeom>
          <a:noFill/>
        </p:spPr>
        <p:txBody>
          <a:bodyPr wrap="square" rtlCol="0">
            <a:spAutoFit/>
          </a:bodyPr>
          <a:lstStyle/>
          <a:p>
            <a:r>
              <a:rPr lang="en-US" b="1" dirty="0"/>
              <a:t>8 bits</a:t>
            </a:r>
          </a:p>
        </p:txBody>
      </p:sp>
      <p:sp>
        <p:nvSpPr>
          <p:cNvPr id="7" name="TextBox 6"/>
          <p:cNvSpPr txBox="1"/>
          <p:nvPr/>
        </p:nvSpPr>
        <p:spPr>
          <a:xfrm>
            <a:off x="4018209" y="3086773"/>
            <a:ext cx="450761" cy="1200329"/>
          </a:xfrm>
          <a:prstGeom prst="rect">
            <a:avLst/>
          </a:prstGeom>
          <a:noFill/>
        </p:spPr>
        <p:txBody>
          <a:bodyPr wrap="square" rtlCol="0">
            <a:spAutoFit/>
          </a:bodyPr>
          <a:lstStyle/>
          <a:p>
            <a:r>
              <a:rPr lang="en-US" sz="72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9143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dirty="0" err="1"/>
              <a:t>Input/Output</a:t>
            </a:r>
            <a:r>
              <a:rPr lang="en-US" dirty="0"/>
              <a:t> Operations</a:t>
            </a:r>
          </a:p>
        </p:txBody>
      </p:sp>
      <p:sp>
        <p:nvSpPr>
          <p:cNvPr id="30723" name="Rectangle 3"/>
          <p:cNvSpPr>
            <a:spLocks noGrp="1" noChangeArrowheads="1"/>
          </p:cNvSpPr>
          <p:nvPr>
            <p:ph idx="1"/>
          </p:nvPr>
        </p:nvSpPr>
        <p:spPr/>
        <p:txBody>
          <a:bodyPr>
            <a:normAutofit/>
          </a:bodyPr>
          <a:lstStyle/>
          <a:p>
            <a:pPr eaLnBrk="1" hangingPunct="1"/>
            <a:r>
              <a:rPr lang="en-US" sz="2800" dirty="0"/>
              <a:t>Input operation</a:t>
            </a:r>
          </a:p>
          <a:p>
            <a:pPr lvl="1" eaLnBrk="1" hangingPunct="1"/>
            <a:r>
              <a:rPr lang="en-US" sz="2400" dirty="0"/>
              <a:t>an instruction that copies data from an input device into memory</a:t>
            </a:r>
          </a:p>
          <a:p>
            <a:pPr eaLnBrk="1" hangingPunct="1"/>
            <a:r>
              <a:rPr lang="en-US" sz="2800" dirty="0"/>
              <a:t>Output operation</a:t>
            </a:r>
          </a:p>
          <a:p>
            <a:pPr lvl="1" eaLnBrk="1" hangingPunct="1"/>
            <a:r>
              <a:rPr lang="en-US" sz="2400" dirty="0"/>
              <a:t>an instruction that displays information stored in memory to the output devices (such as the monitor screen)</a:t>
            </a:r>
          </a:p>
          <a:p>
            <a:pPr eaLnBrk="1" hangingPunct="1">
              <a:buFont typeface="Wingdings" panose="05000000000000000000" pitchFamily="2" charset="2"/>
              <a:buNone/>
            </a:pPr>
            <a:endParaRPr lang="en-US" sz="2800" dirty="0"/>
          </a:p>
        </p:txBody>
      </p:sp>
    </p:spTree>
    <p:extLst>
      <p:ext uri="{BB962C8B-B14F-4D97-AF65-F5344CB8AC3E}">
        <p14:creationId xmlns:p14="http://schemas.microsoft.com/office/powerpoint/2010/main" val="1915954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dirty="0" err="1"/>
              <a:t>Input/Output</a:t>
            </a:r>
            <a:r>
              <a:rPr lang="en-US" dirty="0"/>
              <a:t> Functions</a:t>
            </a:r>
          </a:p>
        </p:txBody>
      </p:sp>
      <p:sp>
        <p:nvSpPr>
          <p:cNvPr id="31747" name="Rectangle 3"/>
          <p:cNvSpPr>
            <a:spLocks noGrp="1" noChangeArrowheads="1"/>
          </p:cNvSpPr>
          <p:nvPr>
            <p:ph idx="1"/>
          </p:nvPr>
        </p:nvSpPr>
        <p:spPr/>
        <p:txBody>
          <a:bodyPr>
            <a:normAutofit/>
          </a:bodyPr>
          <a:lstStyle/>
          <a:p>
            <a:pPr eaLnBrk="1" hangingPunct="1"/>
            <a:r>
              <a:rPr lang="en-US" sz="2800" dirty="0"/>
              <a:t>A C function that performs an input or output operation</a:t>
            </a:r>
          </a:p>
          <a:p>
            <a:pPr eaLnBrk="1" hangingPunct="1"/>
            <a:r>
              <a:rPr lang="en-US" sz="2800" dirty="0"/>
              <a:t>A few functions that are pre-defined in the header file </a:t>
            </a:r>
            <a:r>
              <a:rPr lang="en-US" sz="2800" dirty="0" err="1">
                <a:latin typeface="Courier New" panose="02070309020205020404" pitchFamily="49" charset="0"/>
                <a:cs typeface="Courier New" panose="02070309020205020404" pitchFamily="49" charset="0"/>
              </a:rPr>
              <a:t>stdio.h</a:t>
            </a:r>
            <a:r>
              <a:rPr lang="en-US" sz="2800" dirty="0"/>
              <a:t> such as :</a:t>
            </a:r>
          </a:p>
          <a:p>
            <a:pPr lvl="1" eaLnBrk="1" hangingPunct="1"/>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a:t>
            </a:r>
          </a:p>
          <a:p>
            <a:pPr lvl="1" eaLnBrk="1" hangingPunct="1"/>
            <a:r>
              <a:rPr lang="en-US" sz="2400" dirty="0" err="1">
                <a:latin typeface="Courier New" panose="02070309020205020404" pitchFamily="49" charset="0"/>
                <a:cs typeface="Courier New" panose="02070309020205020404" pitchFamily="49" charset="0"/>
              </a:rPr>
              <a:t>scanf</a:t>
            </a:r>
            <a:r>
              <a:rPr lang="en-US" sz="2400" dirty="0">
                <a:latin typeface="Courier New" panose="02070309020205020404" pitchFamily="49" charset="0"/>
                <a:cs typeface="Courier New" panose="02070309020205020404" pitchFamily="49" charset="0"/>
              </a:rPr>
              <a:t>()</a:t>
            </a:r>
          </a:p>
          <a:p>
            <a:pPr lvl="1" eaLnBrk="1" hangingPunct="1"/>
            <a:r>
              <a:rPr lang="en-US" sz="2400" dirty="0" err="1">
                <a:latin typeface="Courier New" panose="02070309020205020404" pitchFamily="49" charset="0"/>
                <a:cs typeface="Courier New" panose="02070309020205020404" pitchFamily="49" charset="0"/>
              </a:rPr>
              <a:t>getchar</a:t>
            </a:r>
            <a:r>
              <a:rPr lang="en-US" sz="2400" dirty="0">
                <a:latin typeface="Courier New" panose="02070309020205020404" pitchFamily="49" charset="0"/>
                <a:cs typeface="Courier New" panose="02070309020205020404" pitchFamily="49" charset="0"/>
              </a:rPr>
              <a:t>() &amp; </a:t>
            </a:r>
            <a:r>
              <a:rPr lang="en-US" sz="2400" dirty="0" err="1">
                <a:latin typeface="Courier New" panose="02070309020205020404" pitchFamily="49" charset="0"/>
                <a:cs typeface="Courier New" panose="02070309020205020404" pitchFamily="49" charset="0"/>
              </a:rPr>
              <a:t>putchar</a:t>
            </a:r>
            <a:r>
              <a:rPr lang="en-US" sz="240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endParaRPr lang="en-US" sz="2800" dirty="0"/>
          </a:p>
        </p:txBody>
      </p:sp>
      <p:sp>
        <p:nvSpPr>
          <p:cNvPr id="4" name="TextBox 3">
            <a:extLst>
              <a:ext uri="{FF2B5EF4-FFF2-40B4-BE49-F238E27FC236}">
                <a16:creationId xmlns:a16="http://schemas.microsoft.com/office/drawing/2014/main" id="{31F8AE99-0B8D-9E39-FDA7-9F2CA718702B}"/>
              </a:ext>
            </a:extLst>
          </p:cNvPr>
          <p:cNvSpPr txBox="1"/>
          <p:nvPr/>
        </p:nvSpPr>
        <p:spPr>
          <a:xfrm>
            <a:off x="5390762" y="2744001"/>
            <a:ext cx="4604656" cy="2862322"/>
          </a:xfrm>
          <a:prstGeom prst="rect">
            <a:avLst/>
          </a:prstGeom>
          <a:noFill/>
        </p:spPr>
        <p:txBody>
          <a:bodyPr wrap="square">
            <a:spAutoFit/>
          </a:bodyPr>
          <a:lstStyle/>
          <a:p>
            <a:r>
              <a:rPr lang="en-US" dirty="0"/>
              <a:t>#include &lt;</a:t>
            </a:r>
            <a:r>
              <a:rPr lang="en-US" dirty="0" err="1"/>
              <a:t>stdio.h</a:t>
            </a:r>
            <a:r>
              <a:rPr lang="en-US" dirty="0"/>
              <a:t>&gt;</a:t>
            </a:r>
          </a:p>
          <a:p>
            <a:endParaRPr lang="en-US" dirty="0"/>
          </a:p>
          <a:p>
            <a:r>
              <a:rPr lang="en-US" dirty="0"/>
              <a:t>int main () {</a:t>
            </a:r>
          </a:p>
          <a:p>
            <a:r>
              <a:rPr lang="en-US" dirty="0"/>
              <a:t>   char c;</a:t>
            </a:r>
          </a:p>
          <a:p>
            <a:r>
              <a:rPr lang="en-US" dirty="0"/>
              <a:t>   </a:t>
            </a:r>
            <a:r>
              <a:rPr lang="en-US" dirty="0" err="1"/>
              <a:t>printf</a:t>
            </a:r>
            <a:r>
              <a:rPr lang="en-US" dirty="0"/>
              <a:t>("Enter character: ");</a:t>
            </a:r>
          </a:p>
          <a:p>
            <a:r>
              <a:rPr lang="en-US" dirty="0"/>
              <a:t>   </a:t>
            </a:r>
            <a:r>
              <a:rPr lang="en-US" b="1" dirty="0"/>
              <a:t>c = </a:t>
            </a:r>
            <a:r>
              <a:rPr lang="en-US" b="1" dirty="0" err="1"/>
              <a:t>getchar</a:t>
            </a:r>
            <a:r>
              <a:rPr lang="en-US" b="1" dirty="0"/>
              <a:t>();</a:t>
            </a:r>
          </a:p>
          <a:p>
            <a:r>
              <a:rPr lang="en-US" dirty="0"/>
              <a:t>   </a:t>
            </a:r>
            <a:r>
              <a:rPr lang="en-US" dirty="0" err="1"/>
              <a:t>printf</a:t>
            </a:r>
            <a:r>
              <a:rPr lang="en-US" dirty="0"/>
              <a:t>("Character entered: ");</a:t>
            </a:r>
          </a:p>
          <a:p>
            <a:r>
              <a:rPr lang="en-US" dirty="0"/>
              <a:t>   </a:t>
            </a:r>
            <a:r>
              <a:rPr lang="en-US" b="1" dirty="0" err="1"/>
              <a:t>putchar</a:t>
            </a:r>
            <a:r>
              <a:rPr lang="en-US" b="1" dirty="0"/>
              <a:t>(c);</a:t>
            </a:r>
          </a:p>
          <a:p>
            <a:r>
              <a:rPr lang="en-US" dirty="0"/>
              <a:t>   return(0);</a:t>
            </a:r>
          </a:p>
          <a:p>
            <a:r>
              <a:rPr lang="en-US" dirty="0"/>
              <a:t>}</a:t>
            </a:r>
          </a:p>
        </p:txBody>
      </p:sp>
      <p:sp>
        <p:nvSpPr>
          <p:cNvPr id="6" name="TextBox 5">
            <a:extLst>
              <a:ext uri="{FF2B5EF4-FFF2-40B4-BE49-F238E27FC236}">
                <a16:creationId xmlns:a16="http://schemas.microsoft.com/office/drawing/2014/main" id="{1D2BE9E7-E6C8-34E1-CE15-1A3FCB151652}"/>
              </a:ext>
            </a:extLst>
          </p:cNvPr>
          <p:cNvSpPr txBox="1"/>
          <p:nvPr/>
        </p:nvSpPr>
        <p:spPr>
          <a:xfrm>
            <a:off x="5390762" y="5606323"/>
            <a:ext cx="5029200" cy="923330"/>
          </a:xfrm>
          <a:prstGeom prst="rect">
            <a:avLst/>
          </a:prstGeom>
          <a:noFill/>
        </p:spPr>
        <p:txBody>
          <a:bodyPr wrap="square">
            <a:spAutoFit/>
          </a:bodyPr>
          <a:lstStyle/>
          <a:p>
            <a:r>
              <a:rPr lang="en-US" dirty="0"/>
              <a:t>Output:</a:t>
            </a:r>
          </a:p>
          <a:p>
            <a:r>
              <a:rPr lang="en-US" dirty="0"/>
              <a:t>Enter character: a</a:t>
            </a:r>
          </a:p>
          <a:p>
            <a:r>
              <a:rPr lang="en-US" dirty="0"/>
              <a:t>Character entered: a</a:t>
            </a:r>
          </a:p>
        </p:txBody>
      </p:sp>
    </p:spTree>
    <p:extLst>
      <p:ext uri="{BB962C8B-B14F-4D97-AF65-F5344CB8AC3E}">
        <p14:creationId xmlns:p14="http://schemas.microsoft.com/office/powerpoint/2010/main" val="1625624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dirty="0"/>
              <a:t>The </a:t>
            </a:r>
            <a:r>
              <a:rPr lang="en-US" b="1" dirty="0" err="1">
                <a:latin typeface="Courier New" panose="02070309020205020404" pitchFamily="49" charset="0"/>
                <a:cs typeface="Courier New" panose="02070309020205020404" pitchFamily="49" charset="0"/>
              </a:rPr>
              <a:t>printf</a:t>
            </a:r>
            <a:r>
              <a:rPr lang="en-US" dirty="0"/>
              <a:t> function</a:t>
            </a:r>
          </a:p>
        </p:txBody>
      </p:sp>
      <p:sp>
        <p:nvSpPr>
          <p:cNvPr id="32771" name="Rectangle 3"/>
          <p:cNvSpPr>
            <a:spLocks noGrp="1" noChangeArrowheads="1"/>
          </p:cNvSpPr>
          <p:nvPr>
            <p:ph idx="1"/>
          </p:nvPr>
        </p:nvSpPr>
        <p:spPr/>
        <p:txBody>
          <a:bodyPr>
            <a:noAutofit/>
          </a:bodyPr>
          <a:lstStyle/>
          <a:p>
            <a:pPr eaLnBrk="1" hangingPunct="1"/>
            <a:r>
              <a:rPr lang="en-US" sz="2400" dirty="0"/>
              <a:t>Used to send data to the standard output (usually the monitor) to be printed according to specific format.</a:t>
            </a:r>
          </a:p>
          <a:p>
            <a:pPr eaLnBrk="1" hangingPunct="1"/>
            <a:r>
              <a:rPr lang="en-US" sz="2400" dirty="0"/>
              <a:t>General format:</a:t>
            </a:r>
          </a:p>
          <a:p>
            <a:pPr lvl="1" eaLnBrk="1" hangingPunct="1"/>
            <a:r>
              <a:rPr lang="en-US" sz="2400" b="1" dirty="0" err="1"/>
              <a:t>printf</a:t>
            </a:r>
            <a:r>
              <a:rPr lang="en-US" sz="2400" b="1" dirty="0"/>
              <a:t>(“string literal”);</a:t>
            </a:r>
          </a:p>
          <a:p>
            <a:pPr lvl="2" eaLnBrk="1" hangingPunct="1"/>
            <a:r>
              <a:rPr lang="en-US" sz="2400" dirty="0"/>
              <a:t>A sequence of any number of characters surrounded by double quotation marks.</a:t>
            </a:r>
          </a:p>
          <a:p>
            <a:pPr lvl="1" eaLnBrk="1" hangingPunct="1"/>
            <a:r>
              <a:rPr lang="en-US" sz="2400" b="1" dirty="0" err="1"/>
              <a:t>printf</a:t>
            </a:r>
            <a:r>
              <a:rPr lang="en-US" sz="2400" b="1" dirty="0"/>
              <a:t>(“format string”, variables);</a:t>
            </a:r>
          </a:p>
          <a:p>
            <a:pPr lvl="2" eaLnBrk="1" hangingPunct="1"/>
            <a:r>
              <a:rPr lang="en-US" sz="2400" dirty="0"/>
              <a:t>Format string is a combination of text, conversion </a:t>
            </a:r>
            <a:r>
              <a:rPr lang="en-US" sz="2400" dirty="0" err="1"/>
              <a:t>specifier</a:t>
            </a:r>
            <a:r>
              <a:rPr lang="en-US" sz="2400" dirty="0"/>
              <a:t> and escape sequence.</a:t>
            </a:r>
          </a:p>
          <a:p>
            <a:pPr eaLnBrk="1" hangingPunct="1">
              <a:buFont typeface="Wingdings" panose="05000000000000000000" pitchFamily="2" charset="2"/>
              <a:buNone/>
            </a:pPr>
            <a:endParaRPr lang="en-US" sz="2400" dirty="0"/>
          </a:p>
        </p:txBody>
      </p:sp>
    </p:spTree>
    <p:extLst>
      <p:ext uri="{BB962C8B-B14F-4D97-AF65-F5344CB8AC3E}">
        <p14:creationId xmlns:p14="http://schemas.microsoft.com/office/powerpoint/2010/main" val="1059250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dirty="0"/>
              <a:t>The </a:t>
            </a:r>
            <a:r>
              <a:rPr lang="en-US" b="1" dirty="0" err="1">
                <a:latin typeface="Courier New" panose="02070309020205020404" pitchFamily="49" charset="0"/>
                <a:cs typeface="Courier New" panose="02070309020205020404" pitchFamily="49" charset="0"/>
              </a:rPr>
              <a:t>printf</a:t>
            </a:r>
            <a:r>
              <a:rPr lang="en-US" dirty="0"/>
              <a:t> function</a:t>
            </a:r>
          </a:p>
        </p:txBody>
      </p:sp>
      <p:sp>
        <p:nvSpPr>
          <p:cNvPr id="33795" name="Rectangle 3"/>
          <p:cNvSpPr>
            <a:spLocks noGrp="1" noChangeArrowheads="1"/>
          </p:cNvSpPr>
          <p:nvPr>
            <p:ph idx="1"/>
          </p:nvPr>
        </p:nvSpPr>
        <p:spPr>
          <a:xfrm>
            <a:off x="731519" y="2103120"/>
            <a:ext cx="8102991" cy="3931920"/>
          </a:xfrm>
        </p:spPr>
        <p:txBody>
          <a:bodyPr>
            <a:noAutofit/>
          </a:bodyPr>
          <a:lstStyle/>
          <a:p>
            <a:pPr eaLnBrk="1" hangingPunct="1"/>
            <a:r>
              <a:rPr lang="en-US" sz="2800" dirty="0"/>
              <a:t>Example:</a:t>
            </a:r>
          </a:p>
          <a:p>
            <a:pPr lvl="1" eaLnBrk="1" hangingPunct="1"/>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(“Thank you”);</a:t>
            </a:r>
          </a:p>
          <a:p>
            <a:pPr lvl="1" eaLnBrk="1" hangingPunct="1"/>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 (“Total sum is: %d\n”, sum);</a:t>
            </a:r>
          </a:p>
          <a:p>
            <a:pPr lvl="2" eaLnBrk="1" hangingPunct="1"/>
            <a:r>
              <a:rPr lang="en-US" sz="2800" dirty="0"/>
              <a:t>%d is a placeholder (conversion </a:t>
            </a:r>
            <a:r>
              <a:rPr lang="en-US" sz="2800" dirty="0" err="1"/>
              <a:t>specifier</a:t>
            </a:r>
            <a:r>
              <a:rPr lang="en-US" sz="2800" dirty="0"/>
              <a:t>)</a:t>
            </a:r>
          </a:p>
          <a:p>
            <a:pPr lvl="3" eaLnBrk="1" hangingPunct="1"/>
            <a:r>
              <a:rPr lang="en-US" sz="2800" dirty="0"/>
              <a:t>marks the display position for a type integer variable</a:t>
            </a:r>
          </a:p>
          <a:p>
            <a:pPr lvl="2" eaLnBrk="1" hangingPunct="1"/>
            <a:r>
              <a:rPr lang="en-US" sz="2800" dirty="0"/>
              <a:t>\n is an escape sequence</a:t>
            </a:r>
          </a:p>
          <a:p>
            <a:pPr lvl="3" eaLnBrk="1" hangingPunct="1"/>
            <a:r>
              <a:rPr lang="en-US" sz="2800" dirty="0"/>
              <a:t>moves the cursor to the new line</a:t>
            </a:r>
          </a:p>
        </p:txBody>
      </p:sp>
    </p:spTree>
    <p:extLst>
      <p:ext uri="{BB962C8B-B14F-4D97-AF65-F5344CB8AC3E}">
        <p14:creationId xmlns:p14="http://schemas.microsoft.com/office/powerpoint/2010/main" val="1098218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171854427"/>
              </p:ext>
            </p:extLst>
          </p:nvPr>
        </p:nvGraphicFramePr>
        <p:xfrm>
          <a:off x="612775" y="1524000"/>
          <a:ext cx="8256588" cy="4678609"/>
        </p:xfrm>
        <a:graphic>
          <a:graphicData uri="http://schemas.openxmlformats.org/drawingml/2006/table">
            <a:tbl>
              <a:tblPr firstRow="1" bandRow="1">
                <a:tableStyleId>{5C22544A-7EE6-4342-B048-85BDC9FD1C3A}</a:tableStyleId>
              </a:tblPr>
              <a:tblGrid>
                <a:gridCol w="743557">
                  <a:extLst>
                    <a:ext uri="{9D8B030D-6E8A-4147-A177-3AD203B41FA5}">
                      <a16:colId xmlns:a16="http://schemas.microsoft.com/office/drawing/2014/main" val="20000"/>
                    </a:ext>
                  </a:extLst>
                </a:gridCol>
                <a:gridCol w="1828730">
                  <a:extLst>
                    <a:ext uri="{9D8B030D-6E8A-4147-A177-3AD203B41FA5}">
                      <a16:colId xmlns:a16="http://schemas.microsoft.com/office/drawing/2014/main" val="20001"/>
                    </a:ext>
                  </a:extLst>
                </a:gridCol>
                <a:gridCol w="3620154">
                  <a:extLst>
                    <a:ext uri="{9D8B030D-6E8A-4147-A177-3AD203B41FA5}">
                      <a16:colId xmlns:a16="http://schemas.microsoft.com/office/drawing/2014/main" val="20002"/>
                    </a:ext>
                  </a:extLst>
                </a:gridCol>
                <a:gridCol w="2064147">
                  <a:extLst>
                    <a:ext uri="{9D8B030D-6E8A-4147-A177-3AD203B41FA5}">
                      <a16:colId xmlns:a16="http://schemas.microsoft.com/office/drawing/2014/main" val="20003"/>
                    </a:ext>
                  </a:extLst>
                </a:gridCol>
              </a:tblGrid>
              <a:tr h="548609">
                <a:tc>
                  <a:txBody>
                    <a:bodyPr/>
                    <a:lstStyle/>
                    <a:p>
                      <a:pPr marL="0" marR="0" algn="ctr">
                        <a:spcBef>
                          <a:spcPts val="0"/>
                        </a:spcBef>
                        <a:spcAft>
                          <a:spcPts val="0"/>
                        </a:spcAft>
                      </a:pPr>
                      <a:r>
                        <a:rPr lang="en-US" sz="1800" dirty="0">
                          <a:latin typeface="Times New Roman"/>
                          <a:ea typeface="Times New Roman"/>
                          <a:cs typeface="Times New Roman"/>
                        </a:rPr>
                        <a:t>No</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Conversion </a:t>
                      </a:r>
                      <a:r>
                        <a:rPr lang="en-US" sz="1800" dirty="0" err="1">
                          <a:latin typeface="Times New Roman"/>
                          <a:ea typeface="Times New Roman"/>
                          <a:cs typeface="Times New Roman"/>
                        </a:rPr>
                        <a:t>Specifier</a:t>
                      </a:r>
                      <a:endParaRPr lang="en-US" sz="1800" dirty="0">
                        <a:latin typeface="Times New Roman"/>
                        <a:ea typeface="Times New Roman"/>
                        <a:cs typeface="Times New Roman"/>
                      </a:endParaRP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Output Type</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Output Example</a:t>
                      </a:r>
                    </a:p>
                  </a:txBody>
                  <a:tcPr marL="68577" marR="68577" marT="0" marB="0"/>
                </a:tc>
                <a:extLst>
                  <a:ext uri="{0D108BD9-81ED-4DB2-BD59-A6C34878D82A}">
                    <a16:rowId xmlns:a16="http://schemas.microsoft.com/office/drawing/2014/main" val="10000"/>
                  </a:ext>
                </a:extLst>
              </a:tr>
              <a:tr h="274305">
                <a:tc>
                  <a:txBody>
                    <a:bodyPr/>
                    <a:lstStyle/>
                    <a:p>
                      <a:pPr marL="0" marR="0" algn="ctr">
                        <a:spcBef>
                          <a:spcPts val="0"/>
                        </a:spcBef>
                        <a:spcAft>
                          <a:spcPts val="0"/>
                        </a:spcAft>
                      </a:pPr>
                      <a:r>
                        <a:rPr lang="en-US" sz="1800">
                          <a:latin typeface="Times New Roman"/>
                          <a:ea typeface="Times New Roman"/>
                          <a:cs typeface="Times New Roman"/>
                        </a:rPr>
                        <a:t>1</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%d</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Signed decimal integer</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-76</a:t>
                      </a:r>
                    </a:p>
                  </a:txBody>
                  <a:tcPr marL="68577" marR="68577" marT="0" marB="0"/>
                </a:tc>
                <a:extLst>
                  <a:ext uri="{0D108BD9-81ED-4DB2-BD59-A6C34878D82A}">
                    <a16:rowId xmlns:a16="http://schemas.microsoft.com/office/drawing/2014/main" val="10001"/>
                  </a:ext>
                </a:extLst>
              </a:tr>
              <a:tr h="274305">
                <a:tc>
                  <a:txBody>
                    <a:bodyPr/>
                    <a:lstStyle/>
                    <a:p>
                      <a:pPr marL="0" marR="0" algn="ctr">
                        <a:spcBef>
                          <a:spcPts val="0"/>
                        </a:spcBef>
                        <a:spcAft>
                          <a:spcPts val="0"/>
                        </a:spcAft>
                      </a:pPr>
                      <a:r>
                        <a:rPr lang="en-US" sz="1800">
                          <a:latin typeface="Times New Roman"/>
                          <a:ea typeface="Times New Roman"/>
                          <a:cs typeface="Times New Roman"/>
                        </a:rPr>
                        <a:t>2</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a:t>
                      </a:r>
                      <a:r>
                        <a:rPr lang="en-US" sz="1800" dirty="0" err="1">
                          <a:latin typeface="Times New Roman"/>
                          <a:ea typeface="Times New Roman"/>
                          <a:cs typeface="Times New Roman"/>
                        </a:rPr>
                        <a:t>i</a:t>
                      </a:r>
                      <a:endParaRPr lang="en-US" sz="1800" dirty="0">
                        <a:latin typeface="Times New Roman"/>
                        <a:ea typeface="Times New Roman"/>
                        <a:cs typeface="Times New Roman"/>
                      </a:endParaRP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Signed decimal integer</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76</a:t>
                      </a:r>
                    </a:p>
                  </a:txBody>
                  <a:tcPr marL="68577" marR="68577" marT="0" marB="0"/>
                </a:tc>
                <a:extLst>
                  <a:ext uri="{0D108BD9-81ED-4DB2-BD59-A6C34878D82A}">
                    <a16:rowId xmlns:a16="http://schemas.microsoft.com/office/drawing/2014/main" val="10002"/>
                  </a:ext>
                </a:extLst>
              </a:tr>
              <a:tr h="274305">
                <a:tc>
                  <a:txBody>
                    <a:bodyPr/>
                    <a:lstStyle/>
                    <a:p>
                      <a:pPr marL="0" marR="0" algn="ctr">
                        <a:spcBef>
                          <a:spcPts val="0"/>
                        </a:spcBef>
                        <a:spcAft>
                          <a:spcPts val="0"/>
                        </a:spcAft>
                      </a:pPr>
                      <a:r>
                        <a:rPr lang="en-US" sz="1800">
                          <a:latin typeface="Times New Roman"/>
                          <a:ea typeface="Times New Roman"/>
                          <a:cs typeface="Times New Roman"/>
                        </a:rPr>
                        <a:t>3</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%o</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Unsigned octal integer</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134</a:t>
                      </a:r>
                    </a:p>
                  </a:txBody>
                  <a:tcPr marL="68577" marR="68577" marT="0" marB="0"/>
                </a:tc>
                <a:extLst>
                  <a:ext uri="{0D108BD9-81ED-4DB2-BD59-A6C34878D82A}">
                    <a16:rowId xmlns:a16="http://schemas.microsoft.com/office/drawing/2014/main" val="10003"/>
                  </a:ext>
                </a:extLst>
              </a:tr>
              <a:tr h="274305">
                <a:tc>
                  <a:txBody>
                    <a:bodyPr/>
                    <a:lstStyle/>
                    <a:p>
                      <a:pPr marL="0" marR="0" algn="ctr">
                        <a:spcBef>
                          <a:spcPts val="0"/>
                        </a:spcBef>
                        <a:spcAft>
                          <a:spcPts val="0"/>
                        </a:spcAft>
                      </a:pPr>
                      <a:r>
                        <a:rPr lang="en-US" sz="1800">
                          <a:latin typeface="Times New Roman"/>
                          <a:ea typeface="Times New Roman"/>
                          <a:cs typeface="Times New Roman"/>
                        </a:rPr>
                        <a:t>4</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%u</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Unsigned decimal integer</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76</a:t>
                      </a:r>
                    </a:p>
                  </a:txBody>
                  <a:tcPr marL="68577" marR="68577" marT="0" marB="0"/>
                </a:tc>
                <a:extLst>
                  <a:ext uri="{0D108BD9-81ED-4DB2-BD59-A6C34878D82A}">
                    <a16:rowId xmlns:a16="http://schemas.microsoft.com/office/drawing/2014/main" val="10004"/>
                  </a:ext>
                </a:extLst>
              </a:tr>
              <a:tr h="274305">
                <a:tc>
                  <a:txBody>
                    <a:bodyPr/>
                    <a:lstStyle/>
                    <a:p>
                      <a:pPr marL="0" marR="0" algn="ctr">
                        <a:spcBef>
                          <a:spcPts val="0"/>
                        </a:spcBef>
                        <a:spcAft>
                          <a:spcPts val="0"/>
                        </a:spcAft>
                      </a:pPr>
                      <a:r>
                        <a:rPr lang="en-US" sz="1800">
                          <a:latin typeface="Times New Roman"/>
                          <a:ea typeface="Times New Roman"/>
                          <a:cs typeface="Times New Roman"/>
                        </a:rPr>
                        <a:t>5</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%x</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Unsigned hexadecimal (small letter)</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9c</a:t>
                      </a:r>
                    </a:p>
                  </a:txBody>
                  <a:tcPr marL="68577" marR="68577" marT="0" marB="0"/>
                </a:tc>
                <a:extLst>
                  <a:ext uri="{0D108BD9-81ED-4DB2-BD59-A6C34878D82A}">
                    <a16:rowId xmlns:a16="http://schemas.microsoft.com/office/drawing/2014/main" val="10005"/>
                  </a:ext>
                </a:extLst>
              </a:tr>
              <a:tr h="274305">
                <a:tc>
                  <a:txBody>
                    <a:bodyPr/>
                    <a:lstStyle/>
                    <a:p>
                      <a:pPr marL="0" marR="0" algn="ctr">
                        <a:spcBef>
                          <a:spcPts val="0"/>
                        </a:spcBef>
                        <a:spcAft>
                          <a:spcPts val="0"/>
                        </a:spcAft>
                      </a:pPr>
                      <a:r>
                        <a:rPr lang="en-US" sz="1800">
                          <a:latin typeface="Times New Roman"/>
                          <a:ea typeface="Times New Roman"/>
                          <a:cs typeface="Times New Roman"/>
                        </a:rPr>
                        <a:t>6</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%X</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Unsigned hexadecimal (capital letter)</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9C</a:t>
                      </a:r>
                    </a:p>
                  </a:txBody>
                  <a:tcPr marL="68577" marR="68577" marT="0" marB="0"/>
                </a:tc>
                <a:extLst>
                  <a:ext uri="{0D108BD9-81ED-4DB2-BD59-A6C34878D82A}">
                    <a16:rowId xmlns:a16="http://schemas.microsoft.com/office/drawing/2014/main" val="10006"/>
                  </a:ext>
                </a:extLst>
              </a:tr>
              <a:tr h="289489">
                <a:tc>
                  <a:txBody>
                    <a:bodyPr/>
                    <a:lstStyle/>
                    <a:p>
                      <a:pPr marL="0" marR="0" algn="ctr">
                        <a:spcBef>
                          <a:spcPts val="0"/>
                        </a:spcBef>
                        <a:spcAft>
                          <a:spcPts val="0"/>
                        </a:spcAft>
                      </a:pPr>
                      <a:r>
                        <a:rPr lang="en-US" sz="1800">
                          <a:latin typeface="Times New Roman"/>
                          <a:ea typeface="Times New Roman"/>
                          <a:cs typeface="Times New Roman"/>
                        </a:rPr>
                        <a:t>7</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%f</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Integer including decimal point</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76.0000</a:t>
                      </a:r>
                    </a:p>
                  </a:txBody>
                  <a:tcPr marL="68577" marR="68577" marT="0" marB="0"/>
                </a:tc>
                <a:extLst>
                  <a:ext uri="{0D108BD9-81ED-4DB2-BD59-A6C34878D82A}">
                    <a16:rowId xmlns:a16="http://schemas.microsoft.com/office/drawing/2014/main" val="10007"/>
                  </a:ext>
                </a:extLst>
              </a:tr>
              <a:tr h="548609">
                <a:tc>
                  <a:txBody>
                    <a:bodyPr/>
                    <a:lstStyle/>
                    <a:p>
                      <a:pPr marL="0" marR="0" algn="ctr">
                        <a:spcBef>
                          <a:spcPts val="0"/>
                        </a:spcBef>
                        <a:spcAft>
                          <a:spcPts val="0"/>
                        </a:spcAft>
                      </a:pPr>
                      <a:r>
                        <a:rPr lang="en-US" sz="1800">
                          <a:latin typeface="Times New Roman"/>
                          <a:ea typeface="Times New Roman"/>
                          <a:cs typeface="Times New Roman"/>
                        </a:rPr>
                        <a:t>8</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%e</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Signed floating point (using e notation)</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7.6000e+01</a:t>
                      </a:r>
                    </a:p>
                  </a:txBody>
                  <a:tcPr marL="68577" marR="68577" marT="0" marB="0"/>
                </a:tc>
                <a:extLst>
                  <a:ext uri="{0D108BD9-81ED-4DB2-BD59-A6C34878D82A}">
                    <a16:rowId xmlns:a16="http://schemas.microsoft.com/office/drawing/2014/main" val="10008"/>
                  </a:ext>
                </a:extLst>
              </a:tr>
              <a:tr h="548609">
                <a:tc>
                  <a:txBody>
                    <a:bodyPr/>
                    <a:lstStyle/>
                    <a:p>
                      <a:pPr marL="0" marR="0" algn="ctr">
                        <a:spcBef>
                          <a:spcPts val="0"/>
                        </a:spcBef>
                        <a:spcAft>
                          <a:spcPts val="0"/>
                        </a:spcAft>
                      </a:pPr>
                      <a:r>
                        <a:rPr lang="en-US" sz="1800">
                          <a:latin typeface="Times New Roman"/>
                          <a:ea typeface="Times New Roman"/>
                          <a:cs typeface="Times New Roman"/>
                        </a:rPr>
                        <a:t>9</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%E</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Signed floating point (using E notation)</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7.6000E+01</a:t>
                      </a:r>
                    </a:p>
                  </a:txBody>
                  <a:tcPr marL="68577" marR="68577" marT="0" marB="0"/>
                </a:tc>
                <a:extLst>
                  <a:ext uri="{0D108BD9-81ED-4DB2-BD59-A6C34878D82A}">
                    <a16:rowId xmlns:a16="http://schemas.microsoft.com/office/drawing/2014/main" val="10009"/>
                  </a:ext>
                </a:extLst>
              </a:tr>
              <a:tr h="274305">
                <a:tc>
                  <a:txBody>
                    <a:bodyPr/>
                    <a:lstStyle/>
                    <a:p>
                      <a:pPr marL="0" marR="0" algn="ctr">
                        <a:spcBef>
                          <a:spcPts val="0"/>
                        </a:spcBef>
                        <a:spcAft>
                          <a:spcPts val="0"/>
                        </a:spcAft>
                      </a:pPr>
                      <a:r>
                        <a:rPr lang="en-US" sz="1800">
                          <a:latin typeface="Times New Roman"/>
                          <a:ea typeface="Times New Roman"/>
                          <a:cs typeface="Times New Roman"/>
                        </a:rPr>
                        <a:t>10</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%g</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The shorter between %f and %e</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76</a:t>
                      </a:r>
                    </a:p>
                  </a:txBody>
                  <a:tcPr marL="68577" marR="68577" marT="0" marB="0"/>
                </a:tc>
                <a:extLst>
                  <a:ext uri="{0D108BD9-81ED-4DB2-BD59-A6C34878D82A}">
                    <a16:rowId xmlns:a16="http://schemas.microsoft.com/office/drawing/2014/main" val="10010"/>
                  </a:ext>
                </a:extLst>
              </a:tr>
              <a:tr h="274305">
                <a:tc>
                  <a:txBody>
                    <a:bodyPr/>
                    <a:lstStyle/>
                    <a:p>
                      <a:pPr marL="0" marR="0" algn="ctr">
                        <a:spcBef>
                          <a:spcPts val="0"/>
                        </a:spcBef>
                        <a:spcAft>
                          <a:spcPts val="0"/>
                        </a:spcAft>
                      </a:pPr>
                      <a:r>
                        <a:rPr lang="en-US" sz="1800">
                          <a:latin typeface="Times New Roman"/>
                          <a:ea typeface="Times New Roman"/>
                          <a:cs typeface="Times New Roman"/>
                        </a:rPr>
                        <a:t>11</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%G</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The shorter between %f and %E</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76</a:t>
                      </a:r>
                    </a:p>
                  </a:txBody>
                  <a:tcPr marL="68577" marR="68577" marT="0" marB="0"/>
                </a:tc>
                <a:extLst>
                  <a:ext uri="{0D108BD9-81ED-4DB2-BD59-A6C34878D82A}">
                    <a16:rowId xmlns:a16="http://schemas.microsoft.com/office/drawing/2014/main" val="10011"/>
                  </a:ext>
                </a:extLst>
              </a:tr>
              <a:tr h="274305">
                <a:tc>
                  <a:txBody>
                    <a:bodyPr/>
                    <a:lstStyle/>
                    <a:p>
                      <a:pPr marL="0" marR="0" algn="ctr">
                        <a:spcBef>
                          <a:spcPts val="0"/>
                        </a:spcBef>
                        <a:spcAft>
                          <a:spcPts val="0"/>
                        </a:spcAft>
                      </a:pPr>
                      <a:r>
                        <a:rPr lang="en-US" sz="1800">
                          <a:latin typeface="Times New Roman"/>
                          <a:ea typeface="Times New Roman"/>
                          <a:cs typeface="Times New Roman"/>
                        </a:rPr>
                        <a:t>12</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%c</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Character</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‘7’</a:t>
                      </a:r>
                    </a:p>
                  </a:txBody>
                  <a:tcPr marL="68577" marR="68577" marT="0" marB="0"/>
                </a:tc>
                <a:extLst>
                  <a:ext uri="{0D108BD9-81ED-4DB2-BD59-A6C34878D82A}">
                    <a16:rowId xmlns:a16="http://schemas.microsoft.com/office/drawing/2014/main" val="10012"/>
                  </a:ext>
                </a:extLst>
              </a:tr>
              <a:tr h="274305">
                <a:tc>
                  <a:txBody>
                    <a:bodyPr/>
                    <a:lstStyle/>
                    <a:p>
                      <a:pPr marL="0" marR="0" algn="ctr">
                        <a:spcBef>
                          <a:spcPts val="0"/>
                        </a:spcBef>
                        <a:spcAft>
                          <a:spcPts val="0"/>
                        </a:spcAft>
                      </a:pPr>
                      <a:r>
                        <a:rPr lang="en-US" sz="1800">
                          <a:latin typeface="Times New Roman"/>
                          <a:ea typeface="Times New Roman"/>
                          <a:cs typeface="Times New Roman"/>
                        </a:rPr>
                        <a:t>13</a:t>
                      </a:r>
                    </a:p>
                  </a:txBody>
                  <a:tcPr marL="68577" marR="68577" marT="0" marB="0"/>
                </a:tc>
                <a:tc>
                  <a:txBody>
                    <a:bodyPr/>
                    <a:lstStyle/>
                    <a:p>
                      <a:pPr marL="0" marR="0" algn="ctr">
                        <a:spcBef>
                          <a:spcPts val="0"/>
                        </a:spcBef>
                        <a:spcAft>
                          <a:spcPts val="0"/>
                        </a:spcAft>
                      </a:pPr>
                      <a:r>
                        <a:rPr lang="en-US" sz="1800">
                          <a:latin typeface="Times New Roman"/>
                          <a:ea typeface="Times New Roman"/>
                          <a:cs typeface="Times New Roman"/>
                        </a:rPr>
                        <a:t>%s</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String</a:t>
                      </a:r>
                    </a:p>
                  </a:txBody>
                  <a:tcPr marL="68577" marR="68577" marT="0" marB="0"/>
                </a:tc>
                <a:tc>
                  <a:txBody>
                    <a:bodyPr/>
                    <a:lstStyle/>
                    <a:p>
                      <a:pPr marL="0" marR="0" algn="ctr">
                        <a:spcBef>
                          <a:spcPts val="0"/>
                        </a:spcBef>
                        <a:spcAft>
                          <a:spcPts val="0"/>
                        </a:spcAft>
                      </a:pPr>
                      <a:r>
                        <a:rPr lang="en-US" sz="1800" dirty="0">
                          <a:latin typeface="Times New Roman"/>
                          <a:ea typeface="Times New Roman"/>
                          <a:cs typeface="Times New Roman"/>
                        </a:rPr>
                        <a:t>“76”</a:t>
                      </a:r>
                    </a:p>
                  </a:txBody>
                  <a:tcPr marL="68577" marR="68577" marT="0" marB="0"/>
                </a:tc>
                <a:extLst>
                  <a:ext uri="{0D108BD9-81ED-4DB2-BD59-A6C34878D82A}">
                    <a16:rowId xmlns:a16="http://schemas.microsoft.com/office/drawing/2014/main" val="10013"/>
                  </a:ext>
                </a:extLst>
              </a:tr>
            </a:tbl>
          </a:graphicData>
        </a:graphic>
      </p:graphicFrame>
      <p:sp>
        <p:nvSpPr>
          <p:cNvPr id="2" name="Title 1"/>
          <p:cNvSpPr>
            <a:spLocks noGrp="1"/>
          </p:cNvSpPr>
          <p:nvPr>
            <p:ph type="title"/>
          </p:nvPr>
        </p:nvSpPr>
        <p:spPr/>
        <p:txBody>
          <a:bodyPr>
            <a:normAutofit fontScale="90000"/>
          </a:bodyPr>
          <a:lstStyle/>
          <a:p>
            <a:r>
              <a:rPr lang="en-US" dirty="0"/>
              <a:t>Placeholder / Conversion </a:t>
            </a:r>
            <a:r>
              <a:rPr lang="en-US" dirty="0" err="1"/>
              <a:t>Specifier</a:t>
            </a:r>
            <a:endParaRPr lang="en-US" dirty="0"/>
          </a:p>
        </p:txBody>
      </p:sp>
    </p:spTree>
    <p:extLst>
      <p:ext uri="{BB962C8B-B14F-4D97-AF65-F5344CB8AC3E}">
        <p14:creationId xmlns:p14="http://schemas.microsoft.com/office/powerpoint/2010/main" val="26478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a:t>Escape Sequence</a:t>
            </a:r>
          </a:p>
        </p:txBody>
      </p:sp>
      <p:graphicFrame>
        <p:nvGraphicFramePr>
          <p:cNvPr id="7" name="Content Placeholder 6"/>
          <p:cNvGraphicFramePr>
            <a:graphicFrameLocks noGrp="1"/>
          </p:cNvGraphicFramePr>
          <p:nvPr>
            <p:ph idx="1"/>
          </p:nvPr>
        </p:nvGraphicFramePr>
        <p:xfrm>
          <a:off x="612775" y="1371600"/>
          <a:ext cx="8058150" cy="2838636"/>
        </p:xfrm>
        <a:graphic>
          <a:graphicData uri="http://schemas.openxmlformats.org/drawingml/2006/table">
            <a:tbl>
              <a:tblPr firstRow="1" bandRow="1">
                <a:tableStyleId>{125E5076-3810-47DD-B79F-674D7AD40C01}</a:tableStyleId>
              </a:tblPr>
              <a:tblGrid>
                <a:gridCol w="4029075">
                  <a:extLst>
                    <a:ext uri="{9D8B030D-6E8A-4147-A177-3AD203B41FA5}">
                      <a16:colId xmlns:a16="http://schemas.microsoft.com/office/drawing/2014/main" val="20000"/>
                    </a:ext>
                  </a:extLst>
                </a:gridCol>
                <a:gridCol w="4029075">
                  <a:extLst>
                    <a:ext uri="{9D8B030D-6E8A-4147-A177-3AD203B41FA5}">
                      <a16:colId xmlns:a16="http://schemas.microsoft.com/office/drawing/2014/main" val="20001"/>
                    </a:ext>
                  </a:extLst>
                </a:gridCol>
              </a:tblGrid>
              <a:tr h="365822">
                <a:tc>
                  <a:txBody>
                    <a:bodyPr/>
                    <a:lstStyle/>
                    <a:p>
                      <a:pPr algn="ctr"/>
                      <a:r>
                        <a:rPr lang="en-US" sz="1800" dirty="0"/>
                        <a:t>Escape Sequence</a:t>
                      </a:r>
                    </a:p>
                  </a:txBody>
                  <a:tcPr marL="91433" marR="91433" marT="45728" marB="45728"/>
                </a:tc>
                <a:tc>
                  <a:txBody>
                    <a:bodyPr/>
                    <a:lstStyle/>
                    <a:p>
                      <a:pPr algn="ctr"/>
                      <a:r>
                        <a:rPr lang="en-US" sz="1800" dirty="0"/>
                        <a:t>Effect</a:t>
                      </a:r>
                    </a:p>
                  </a:txBody>
                  <a:tcPr marL="91433" marR="91433" marT="45728" marB="45728"/>
                </a:tc>
                <a:extLst>
                  <a:ext uri="{0D108BD9-81ED-4DB2-BD59-A6C34878D82A}">
                    <a16:rowId xmlns:a16="http://schemas.microsoft.com/office/drawing/2014/main" val="10000"/>
                  </a:ext>
                </a:extLst>
              </a:tr>
              <a:tr h="365822">
                <a:tc>
                  <a:txBody>
                    <a:bodyPr/>
                    <a:lstStyle/>
                    <a:p>
                      <a:pPr algn="ctr"/>
                      <a:r>
                        <a:rPr lang="en-US" sz="1800" dirty="0"/>
                        <a:t>\a</a:t>
                      </a:r>
                    </a:p>
                  </a:txBody>
                  <a:tcPr marL="91433" marR="91433" marT="45728" marB="45728"/>
                </a:tc>
                <a:tc>
                  <a:txBody>
                    <a:bodyPr/>
                    <a:lstStyle/>
                    <a:p>
                      <a:pPr algn="ctr"/>
                      <a:r>
                        <a:rPr lang="en-US" sz="1800" dirty="0"/>
                        <a:t>Beep sound</a:t>
                      </a:r>
                    </a:p>
                  </a:txBody>
                  <a:tcPr marL="91433" marR="91433" marT="45728" marB="45728"/>
                </a:tc>
                <a:extLst>
                  <a:ext uri="{0D108BD9-81ED-4DB2-BD59-A6C34878D82A}">
                    <a16:rowId xmlns:a16="http://schemas.microsoft.com/office/drawing/2014/main" val="10001"/>
                  </a:ext>
                </a:extLst>
              </a:tr>
              <a:tr h="365822">
                <a:tc>
                  <a:txBody>
                    <a:bodyPr/>
                    <a:lstStyle/>
                    <a:p>
                      <a:pPr algn="ctr"/>
                      <a:r>
                        <a:rPr lang="en-US" sz="1800" dirty="0"/>
                        <a:t>\b</a:t>
                      </a:r>
                    </a:p>
                  </a:txBody>
                  <a:tcPr marL="91433" marR="91433" marT="45728" marB="45728"/>
                </a:tc>
                <a:tc>
                  <a:txBody>
                    <a:bodyPr/>
                    <a:lstStyle/>
                    <a:p>
                      <a:pPr algn="ctr"/>
                      <a:r>
                        <a:rPr lang="en-US" sz="1800" dirty="0"/>
                        <a:t>Backspace</a:t>
                      </a:r>
                    </a:p>
                  </a:txBody>
                  <a:tcPr marL="91433" marR="91433" marT="45728" marB="45728"/>
                </a:tc>
                <a:extLst>
                  <a:ext uri="{0D108BD9-81ED-4DB2-BD59-A6C34878D82A}">
                    <a16:rowId xmlns:a16="http://schemas.microsoft.com/office/drawing/2014/main" val="10002"/>
                  </a:ext>
                </a:extLst>
              </a:tr>
              <a:tr h="348234">
                <a:tc>
                  <a:txBody>
                    <a:bodyPr/>
                    <a:lstStyle/>
                    <a:p>
                      <a:pPr marL="0" marR="0" algn="ctr">
                        <a:spcBef>
                          <a:spcPts val="0"/>
                        </a:spcBef>
                        <a:spcAft>
                          <a:spcPts val="0"/>
                        </a:spcAft>
                      </a:pPr>
                      <a:r>
                        <a:rPr lang="en-US" sz="1800" dirty="0"/>
                        <a:t>\n</a:t>
                      </a:r>
                      <a:endParaRPr lang="en-US" sz="1800" dirty="0">
                        <a:latin typeface="+mn-lt"/>
                        <a:ea typeface="Times New Roman"/>
                        <a:cs typeface="Times New Roman"/>
                      </a:endParaRPr>
                    </a:p>
                  </a:txBody>
                  <a:tcPr marL="68575" marR="68575" marT="0" marB="0"/>
                </a:tc>
                <a:tc>
                  <a:txBody>
                    <a:bodyPr/>
                    <a:lstStyle/>
                    <a:p>
                      <a:pPr marL="0" marR="0" algn="ctr">
                        <a:spcBef>
                          <a:spcPts val="0"/>
                        </a:spcBef>
                        <a:spcAft>
                          <a:spcPts val="0"/>
                        </a:spcAft>
                      </a:pPr>
                      <a:r>
                        <a:rPr lang="en-US" sz="1800" dirty="0"/>
                        <a:t>New line</a:t>
                      </a:r>
                      <a:endParaRPr lang="en-US" sz="1800" dirty="0">
                        <a:latin typeface="+mn-lt"/>
                        <a:ea typeface="Times New Roman"/>
                        <a:cs typeface="Times New Roman"/>
                      </a:endParaRPr>
                    </a:p>
                  </a:txBody>
                  <a:tcPr marL="68575" marR="68575" marT="0" marB="0"/>
                </a:tc>
                <a:extLst>
                  <a:ext uri="{0D108BD9-81ED-4DB2-BD59-A6C34878D82A}">
                    <a16:rowId xmlns:a16="http://schemas.microsoft.com/office/drawing/2014/main" val="10003"/>
                  </a:ext>
                </a:extLst>
              </a:tr>
              <a:tr h="348234">
                <a:tc>
                  <a:txBody>
                    <a:bodyPr/>
                    <a:lstStyle/>
                    <a:p>
                      <a:pPr marL="0" marR="0" algn="ctr">
                        <a:spcBef>
                          <a:spcPts val="0"/>
                        </a:spcBef>
                        <a:spcAft>
                          <a:spcPts val="0"/>
                        </a:spcAft>
                      </a:pPr>
                      <a:r>
                        <a:rPr lang="en-US" sz="1800" dirty="0"/>
                        <a:t>\t</a:t>
                      </a:r>
                      <a:endParaRPr lang="en-US" sz="1800" dirty="0">
                        <a:latin typeface="+mn-lt"/>
                        <a:ea typeface="Times New Roman"/>
                        <a:cs typeface="Times New Roman"/>
                      </a:endParaRPr>
                    </a:p>
                  </a:txBody>
                  <a:tcPr marL="68575" marR="68575" marT="0" marB="0"/>
                </a:tc>
                <a:tc>
                  <a:txBody>
                    <a:bodyPr/>
                    <a:lstStyle/>
                    <a:p>
                      <a:pPr marL="0" marR="0" algn="ctr">
                        <a:spcBef>
                          <a:spcPts val="0"/>
                        </a:spcBef>
                        <a:spcAft>
                          <a:spcPts val="0"/>
                        </a:spcAft>
                      </a:pPr>
                      <a:r>
                        <a:rPr lang="en-US" sz="1800"/>
                        <a:t>Tab</a:t>
                      </a:r>
                      <a:endParaRPr lang="en-US" sz="1800">
                        <a:latin typeface="+mn-lt"/>
                        <a:ea typeface="Times New Roman"/>
                        <a:cs typeface="Times New Roman"/>
                      </a:endParaRPr>
                    </a:p>
                  </a:txBody>
                  <a:tcPr marL="68575" marR="68575" marT="0" marB="0"/>
                </a:tc>
                <a:extLst>
                  <a:ext uri="{0D108BD9-81ED-4DB2-BD59-A6C34878D82A}">
                    <a16:rowId xmlns:a16="http://schemas.microsoft.com/office/drawing/2014/main" val="10004"/>
                  </a:ext>
                </a:extLst>
              </a:tr>
              <a:tr h="348234">
                <a:tc>
                  <a:txBody>
                    <a:bodyPr/>
                    <a:lstStyle/>
                    <a:p>
                      <a:pPr marL="0" marR="0" algn="ctr">
                        <a:spcBef>
                          <a:spcPts val="0"/>
                        </a:spcBef>
                        <a:spcAft>
                          <a:spcPts val="0"/>
                        </a:spcAft>
                      </a:pPr>
                      <a:r>
                        <a:rPr lang="en-US" sz="1800" dirty="0"/>
                        <a:t>\v</a:t>
                      </a:r>
                      <a:endParaRPr lang="en-US" sz="1800" dirty="0">
                        <a:latin typeface="+mn-lt"/>
                        <a:ea typeface="Times New Roman"/>
                        <a:cs typeface="Times New Roman"/>
                      </a:endParaRPr>
                    </a:p>
                  </a:txBody>
                  <a:tcPr marL="68575" marR="68575" marT="0" marB="0"/>
                </a:tc>
                <a:tc>
                  <a:txBody>
                    <a:bodyPr/>
                    <a:lstStyle/>
                    <a:p>
                      <a:pPr marL="0" marR="0" algn="ctr">
                        <a:spcBef>
                          <a:spcPts val="0"/>
                        </a:spcBef>
                        <a:spcAft>
                          <a:spcPts val="0"/>
                        </a:spcAft>
                      </a:pPr>
                      <a:r>
                        <a:rPr lang="en-US" sz="1800"/>
                        <a:t>Vertical tab</a:t>
                      </a:r>
                      <a:endParaRPr lang="en-US" sz="1800">
                        <a:latin typeface="+mn-lt"/>
                        <a:ea typeface="Times New Roman"/>
                        <a:cs typeface="Times New Roman"/>
                      </a:endParaRPr>
                    </a:p>
                  </a:txBody>
                  <a:tcPr marL="68575" marR="68575" marT="0" marB="0"/>
                </a:tc>
                <a:extLst>
                  <a:ext uri="{0D108BD9-81ED-4DB2-BD59-A6C34878D82A}">
                    <a16:rowId xmlns:a16="http://schemas.microsoft.com/office/drawing/2014/main" val="10005"/>
                  </a:ext>
                </a:extLst>
              </a:tr>
              <a:tr h="348234">
                <a:tc>
                  <a:txBody>
                    <a:bodyPr/>
                    <a:lstStyle/>
                    <a:p>
                      <a:pPr marL="0" marR="0" algn="ctr">
                        <a:spcBef>
                          <a:spcPts val="0"/>
                        </a:spcBef>
                        <a:spcAft>
                          <a:spcPts val="0"/>
                        </a:spcAft>
                      </a:pPr>
                      <a:r>
                        <a:rPr lang="en-US" sz="1800" dirty="0"/>
                        <a:t>\\</a:t>
                      </a:r>
                      <a:endParaRPr lang="en-US" sz="1800" dirty="0">
                        <a:latin typeface="+mn-lt"/>
                        <a:ea typeface="Times New Roman"/>
                        <a:cs typeface="Times New Roman"/>
                      </a:endParaRPr>
                    </a:p>
                  </a:txBody>
                  <a:tcPr marL="68575" marR="68575" marT="0" marB="0"/>
                </a:tc>
                <a:tc>
                  <a:txBody>
                    <a:bodyPr/>
                    <a:lstStyle/>
                    <a:p>
                      <a:pPr marL="0" marR="0" algn="ctr">
                        <a:spcBef>
                          <a:spcPts val="0"/>
                        </a:spcBef>
                        <a:spcAft>
                          <a:spcPts val="0"/>
                        </a:spcAft>
                      </a:pPr>
                      <a:r>
                        <a:rPr lang="en-US" sz="1800"/>
                        <a:t>Backslash</a:t>
                      </a:r>
                      <a:endParaRPr lang="en-US" sz="1800">
                        <a:latin typeface="+mn-lt"/>
                        <a:ea typeface="Times New Roman"/>
                        <a:cs typeface="Times New Roman"/>
                      </a:endParaRPr>
                    </a:p>
                  </a:txBody>
                  <a:tcPr marL="68575" marR="68575" marT="0" marB="0"/>
                </a:tc>
                <a:extLst>
                  <a:ext uri="{0D108BD9-81ED-4DB2-BD59-A6C34878D82A}">
                    <a16:rowId xmlns:a16="http://schemas.microsoft.com/office/drawing/2014/main" val="10006"/>
                  </a:ext>
                </a:extLst>
              </a:tr>
              <a:tr h="348234">
                <a:tc>
                  <a:txBody>
                    <a:bodyPr/>
                    <a:lstStyle/>
                    <a:p>
                      <a:pPr marL="0" marR="0" algn="ctr">
                        <a:spcBef>
                          <a:spcPts val="0"/>
                        </a:spcBef>
                        <a:spcAft>
                          <a:spcPts val="0"/>
                        </a:spcAft>
                      </a:pPr>
                      <a:r>
                        <a:rPr lang="en-US" sz="1800" dirty="0"/>
                        <a:t>\”</a:t>
                      </a:r>
                      <a:endParaRPr lang="en-US" sz="1800" dirty="0">
                        <a:latin typeface="+mn-lt"/>
                        <a:ea typeface="Times New Roman"/>
                        <a:cs typeface="Times New Roman"/>
                      </a:endParaRPr>
                    </a:p>
                  </a:txBody>
                  <a:tcPr marL="68575" marR="68575" marT="0" marB="0"/>
                </a:tc>
                <a:tc>
                  <a:txBody>
                    <a:bodyPr/>
                    <a:lstStyle/>
                    <a:p>
                      <a:pPr marL="0" marR="0" algn="ctr">
                        <a:spcBef>
                          <a:spcPts val="0"/>
                        </a:spcBef>
                        <a:spcAft>
                          <a:spcPts val="0"/>
                        </a:spcAft>
                      </a:pPr>
                      <a:r>
                        <a:rPr lang="en-US" sz="1800" dirty="0"/>
                        <a:t>“ sign</a:t>
                      </a:r>
                      <a:endParaRPr lang="en-US" sz="1800" dirty="0">
                        <a:latin typeface="+mn-lt"/>
                        <a:ea typeface="Times New Roman"/>
                        <a:cs typeface="Times New Roman"/>
                      </a:endParaRPr>
                    </a:p>
                  </a:txBody>
                  <a:tcPr marL="68575" marR="68575" marT="0" marB="0"/>
                </a:tc>
                <a:extLst>
                  <a:ext uri="{0D108BD9-81ED-4DB2-BD59-A6C34878D82A}">
                    <a16:rowId xmlns:a16="http://schemas.microsoft.com/office/drawing/2014/main" val="1000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500560" y="2089440"/>
              <a:ext cx="330480" cy="2063160"/>
            </p14:xfrm>
          </p:contentPart>
        </mc:Choice>
        <mc:Fallback xmlns="">
          <p:pic>
            <p:nvPicPr>
              <p:cNvPr id="2" name="Ink 1"/>
              <p:cNvPicPr/>
              <p:nvPr/>
            </p:nvPicPr>
            <p:blipFill>
              <a:blip r:embed="rId3"/>
              <a:stretch>
                <a:fillRect/>
              </a:stretch>
            </p:blipFill>
            <p:spPr>
              <a:xfrm>
                <a:off x="2491200" y="2080080"/>
                <a:ext cx="349200" cy="2081880"/>
              </a:xfrm>
              <a:prstGeom prst="rect">
                <a:avLst/>
              </a:prstGeom>
            </p:spPr>
          </p:pic>
        </mc:Fallback>
      </mc:AlternateContent>
    </p:spTree>
    <p:extLst>
      <p:ext uri="{BB962C8B-B14F-4D97-AF65-F5344CB8AC3E}">
        <p14:creationId xmlns:p14="http://schemas.microsoft.com/office/powerpoint/2010/main" val="3267306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Formatting output</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meters = 21, feet = 68 , inches = 11;</a:t>
            </a:r>
          </a:p>
          <a:p>
            <a:pPr marL="0" indent="0">
              <a:buNone/>
            </a:pP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("Results:%3d meters=%4d ft.%2d in.\n", meters, feet, inches);</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("Results:%03d meters=%04d ft.%02d in.\n", meters, feet, inches);</a:t>
            </a:r>
          </a:p>
          <a:p>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nvGraphicFramePr>
        <p:xfrm>
          <a:off x="270438" y="3315954"/>
          <a:ext cx="7730481" cy="370840"/>
        </p:xfrm>
        <a:graphic>
          <a:graphicData uri="http://schemas.openxmlformats.org/drawingml/2006/table">
            <a:tbl>
              <a:tblPr firstRow="1" bandRow="1">
                <a:tableStyleId>{073A0DAA-6AF3-43AB-8588-CEC1D06C72B9}</a:tableStyleId>
              </a:tblPr>
              <a:tblGrid>
                <a:gridCol w="234257">
                  <a:extLst>
                    <a:ext uri="{9D8B030D-6E8A-4147-A177-3AD203B41FA5}">
                      <a16:colId xmlns:a16="http://schemas.microsoft.com/office/drawing/2014/main" val="20000"/>
                    </a:ext>
                  </a:extLst>
                </a:gridCol>
                <a:gridCol w="234257">
                  <a:extLst>
                    <a:ext uri="{9D8B030D-6E8A-4147-A177-3AD203B41FA5}">
                      <a16:colId xmlns:a16="http://schemas.microsoft.com/office/drawing/2014/main" val="20001"/>
                    </a:ext>
                  </a:extLst>
                </a:gridCol>
                <a:gridCol w="234257">
                  <a:extLst>
                    <a:ext uri="{9D8B030D-6E8A-4147-A177-3AD203B41FA5}">
                      <a16:colId xmlns:a16="http://schemas.microsoft.com/office/drawing/2014/main" val="20002"/>
                    </a:ext>
                  </a:extLst>
                </a:gridCol>
                <a:gridCol w="234257">
                  <a:extLst>
                    <a:ext uri="{9D8B030D-6E8A-4147-A177-3AD203B41FA5}">
                      <a16:colId xmlns:a16="http://schemas.microsoft.com/office/drawing/2014/main" val="20003"/>
                    </a:ext>
                  </a:extLst>
                </a:gridCol>
                <a:gridCol w="234257">
                  <a:extLst>
                    <a:ext uri="{9D8B030D-6E8A-4147-A177-3AD203B41FA5}">
                      <a16:colId xmlns:a16="http://schemas.microsoft.com/office/drawing/2014/main" val="20004"/>
                    </a:ext>
                  </a:extLst>
                </a:gridCol>
                <a:gridCol w="234257">
                  <a:extLst>
                    <a:ext uri="{9D8B030D-6E8A-4147-A177-3AD203B41FA5}">
                      <a16:colId xmlns:a16="http://schemas.microsoft.com/office/drawing/2014/main" val="20005"/>
                    </a:ext>
                  </a:extLst>
                </a:gridCol>
                <a:gridCol w="234257">
                  <a:extLst>
                    <a:ext uri="{9D8B030D-6E8A-4147-A177-3AD203B41FA5}">
                      <a16:colId xmlns:a16="http://schemas.microsoft.com/office/drawing/2014/main" val="20006"/>
                    </a:ext>
                  </a:extLst>
                </a:gridCol>
                <a:gridCol w="234257">
                  <a:extLst>
                    <a:ext uri="{9D8B030D-6E8A-4147-A177-3AD203B41FA5}">
                      <a16:colId xmlns:a16="http://schemas.microsoft.com/office/drawing/2014/main" val="20007"/>
                    </a:ext>
                  </a:extLst>
                </a:gridCol>
                <a:gridCol w="234257">
                  <a:extLst>
                    <a:ext uri="{9D8B030D-6E8A-4147-A177-3AD203B41FA5}">
                      <a16:colId xmlns:a16="http://schemas.microsoft.com/office/drawing/2014/main" val="20008"/>
                    </a:ext>
                  </a:extLst>
                </a:gridCol>
                <a:gridCol w="234257">
                  <a:extLst>
                    <a:ext uri="{9D8B030D-6E8A-4147-A177-3AD203B41FA5}">
                      <a16:colId xmlns:a16="http://schemas.microsoft.com/office/drawing/2014/main" val="20009"/>
                    </a:ext>
                  </a:extLst>
                </a:gridCol>
                <a:gridCol w="234257">
                  <a:extLst>
                    <a:ext uri="{9D8B030D-6E8A-4147-A177-3AD203B41FA5}">
                      <a16:colId xmlns:a16="http://schemas.microsoft.com/office/drawing/2014/main" val="20010"/>
                    </a:ext>
                  </a:extLst>
                </a:gridCol>
                <a:gridCol w="234257">
                  <a:extLst>
                    <a:ext uri="{9D8B030D-6E8A-4147-A177-3AD203B41FA5}">
                      <a16:colId xmlns:a16="http://schemas.microsoft.com/office/drawing/2014/main" val="20011"/>
                    </a:ext>
                  </a:extLst>
                </a:gridCol>
                <a:gridCol w="234257">
                  <a:extLst>
                    <a:ext uri="{9D8B030D-6E8A-4147-A177-3AD203B41FA5}">
                      <a16:colId xmlns:a16="http://schemas.microsoft.com/office/drawing/2014/main" val="20012"/>
                    </a:ext>
                  </a:extLst>
                </a:gridCol>
                <a:gridCol w="234257">
                  <a:extLst>
                    <a:ext uri="{9D8B030D-6E8A-4147-A177-3AD203B41FA5}">
                      <a16:colId xmlns:a16="http://schemas.microsoft.com/office/drawing/2014/main" val="20013"/>
                    </a:ext>
                  </a:extLst>
                </a:gridCol>
                <a:gridCol w="234257">
                  <a:extLst>
                    <a:ext uri="{9D8B030D-6E8A-4147-A177-3AD203B41FA5}">
                      <a16:colId xmlns:a16="http://schemas.microsoft.com/office/drawing/2014/main" val="20014"/>
                    </a:ext>
                  </a:extLst>
                </a:gridCol>
                <a:gridCol w="234257">
                  <a:extLst>
                    <a:ext uri="{9D8B030D-6E8A-4147-A177-3AD203B41FA5}">
                      <a16:colId xmlns:a16="http://schemas.microsoft.com/office/drawing/2014/main" val="20015"/>
                    </a:ext>
                  </a:extLst>
                </a:gridCol>
                <a:gridCol w="234257">
                  <a:extLst>
                    <a:ext uri="{9D8B030D-6E8A-4147-A177-3AD203B41FA5}">
                      <a16:colId xmlns:a16="http://schemas.microsoft.com/office/drawing/2014/main" val="20016"/>
                    </a:ext>
                  </a:extLst>
                </a:gridCol>
                <a:gridCol w="234257">
                  <a:extLst>
                    <a:ext uri="{9D8B030D-6E8A-4147-A177-3AD203B41FA5}">
                      <a16:colId xmlns:a16="http://schemas.microsoft.com/office/drawing/2014/main" val="20017"/>
                    </a:ext>
                  </a:extLst>
                </a:gridCol>
                <a:gridCol w="234257">
                  <a:extLst>
                    <a:ext uri="{9D8B030D-6E8A-4147-A177-3AD203B41FA5}">
                      <a16:colId xmlns:a16="http://schemas.microsoft.com/office/drawing/2014/main" val="20018"/>
                    </a:ext>
                  </a:extLst>
                </a:gridCol>
                <a:gridCol w="234257">
                  <a:extLst>
                    <a:ext uri="{9D8B030D-6E8A-4147-A177-3AD203B41FA5}">
                      <a16:colId xmlns:a16="http://schemas.microsoft.com/office/drawing/2014/main" val="20019"/>
                    </a:ext>
                  </a:extLst>
                </a:gridCol>
                <a:gridCol w="234257">
                  <a:extLst>
                    <a:ext uri="{9D8B030D-6E8A-4147-A177-3AD203B41FA5}">
                      <a16:colId xmlns:a16="http://schemas.microsoft.com/office/drawing/2014/main" val="20020"/>
                    </a:ext>
                  </a:extLst>
                </a:gridCol>
                <a:gridCol w="234257">
                  <a:extLst>
                    <a:ext uri="{9D8B030D-6E8A-4147-A177-3AD203B41FA5}">
                      <a16:colId xmlns:a16="http://schemas.microsoft.com/office/drawing/2014/main" val="20021"/>
                    </a:ext>
                  </a:extLst>
                </a:gridCol>
                <a:gridCol w="234257">
                  <a:extLst>
                    <a:ext uri="{9D8B030D-6E8A-4147-A177-3AD203B41FA5}">
                      <a16:colId xmlns:a16="http://schemas.microsoft.com/office/drawing/2014/main" val="20022"/>
                    </a:ext>
                  </a:extLst>
                </a:gridCol>
                <a:gridCol w="234257">
                  <a:extLst>
                    <a:ext uri="{9D8B030D-6E8A-4147-A177-3AD203B41FA5}">
                      <a16:colId xmlns:a16="http://schemas.microsoft.com/office/drawing/2014/main" val="20023"/>
                    </a:ext>
                  </a:extLst>
                </a:gridCol>
                <a:gridCol w="234257">
                  <a:extLst>
                    <a:ext uri="{9D8B030D-6E8A-4147-A177-3AD203B41FA5}">
                      <a16:colId xmlns:a16="http://schemas.microsoft.com/office/drawing/2014/main" val="20024"/>
                    </a:ext>
                  </a:extLst>
                </a:gridCol>
                <a:gridCol w="234257">
                  <a:extLst>
                    <a:ext uri="{9D8B030D-6E8A-4147-A177-3AD203B41FA5}">
                      <a16:colId xmlns:a16="http://schemas.microsoft.com/office/drawing/2014/main" val="20025"/>
                    </a:ext>
                  </a:extLst>
                </a:gridCol>
                <a:gridCol w="234257">
                  <a:extLst>
                    <a:ext uri="{9D8B030D-6E8A-4147-A177-3AD203B41FA5}">
                      <a16:colId xmlns:a16="http://schemas.microsoft.com/office/drawing/2014/main" val="20026"/>
                    </a:ext>
                  </a:extLst>
                </a:gridCol>
                <a:gridCol w="234257">
                  <a:extLst>
                    <a:ext uri="{9D8B030D-6E8A-4147-A177-3AD203B41FA5}">
                      <a16:colId xmlns:a16="http://schemas.microsoft.com/office/drawing/2014/main" val="20027"/>
                    </a:ext>
                  </a:extLst>
                </a:gridCol>
                <a:gridCol w="234257">
                  <a:extLst>
                    <a:ext uri="{9D8B030D-6E8A-4147-A177-3AD203B41FA5}">
                      <a16:colId xmlns:a16="http://schemas.microsoft.com/office/drawing/2014/main" val="20028"/>
                    </a:ext>
                  </a:extLst>
                </a:gridCol>
                <a:gridCol w="234257">
                  <a:extLst>
                    <a:ext uri="{9D8B030D-6E8A-4147-A177-3AD203B41FA5}">
                      <a16:colId xmlns:a16="http://schemas.microsoft.com/office/drawing/2014/main" val="20029"/>
                    </a:ext>
                  </a:extLst>
                </a:gridCol>
                <a:gridCol w="234257">
                  <a:extLst>
                    <a:ext uri="{9D8B030D-6E8A-4147-A177-3AD203B41FA5}">
                      <a16:colId xmlns:a16="http://schemas.microsoft.com/office/drawing/2014/main" val="20030"/>
                    </a:ext>
                  </a:extLst>
                </a:gridCol>
                <a:gridCol w="234257">
                  <a:extLst>
                    <a:ext uri="{9D8B030D-6E8A-4147-A177-3AD203B41FA5}">
                      <a16:colId xmlns:a16="http://schemas.microsoft.com/office/drawing/2014/main" val="20031"/>
                    </a:ext>
                  </a:extLst>
                </a:gridCol>
                <a:gridCol w="234257">
                  <a:extLst>
                    <a:ext uri="{9D8B030D-6E8A-4147-A177-3AD203B41FA5}">
                      <a16:colId xmlns:a16="http://schemas.microsoft.com/office/drawing/2014/main" val="20032"/>
                    </a:ext>
                  </a:extLst>
                </a:gridCol>
              </a:tblGrid>
              <a:tr h="370840">
                <a:tc>
                  <a:txBody>
                    <a:bodyPr/>
                    <a:lstStyle/>
                    <a:p>
                      <a:pPr algn="ctr"/>
                      <a:r>
                        <a:rPr lang="en-US" b="0" dirty="0">
                          <a:latin typeface="Courier New" panose="02070309020205020404" pitchFamily="49" charset="0"/>
                          <a:cs typeface="Courier New" panose="02070309020205020404" pitchFamily="49" charset="0"/>
                        </a:rPr>
                        <a:t>R</a:t>
                      </a:r>
                    </a:p>
                  </a:txBody>
                  <a:tcPr/>
                </a:tc>
                <a:tc>
                  <a:txBody>
                    <a:bodyPr/>
                    <a:lstStyle/>
                    <a:p>
                      <a:pPr algn="ctr"/>
                      <a:r>
                        <a:rPr lang="en-US" b="0" dirty="0">
                          <a:latin typeface="Courier New" panose="02070309020205020404" pitchFamily="49" charset="0"/>
                          <a:cs typeface="Courier New" panose="02070309020205020404" pitchFamily="49" charset="0"/>
                        </a:rPr>
                        <a:t>e</a:t>
                      </a:r>
                    </a:p>
                  </a:txBody>
                  <a:tcPr/>
                </a:tc>
                <a:tc>
                  <a:txBody>
                    <a:bodyPr/>
                    <a:lstStyle/>
                    <a:p>
                      <a:pPr algn="ctr"/>
                      <a:r>
                        <a:rPr lang="en-US" b="0" dirty="0">
                          <a:latin typeface="Courier New" panose="02070309020205020404" pitchFamily="49" charset="0"/>
                          <a:cs typeface="Courier New" panose="02070309020205020404" pitchFamily="49" charset="0"/>
                        </a:rPr>
                        <a:t>s</a:t>
                      </a:r>
                    </a:p>
                  </a:txBody>
                  <a:tcPr/>
                </a:tc>
                <a:tc>
                  <a:txBody>
                    <a:bodyPr/>
                    <a:lstStyle/>
                    <a:p>
                      <a:pPr algn="ctr"/>
                      <a:r>
                        <a:rPr lang="en-US" b="0" dirty="0">
                          <a:latin typeface="Courier New" panose="02070309020205020404" pitchFamily="49" charset="0"/>
                          <a:cs typeface="Courier New" panose="02070309020205020404" pitchFamily="49" charset="0"/>
                        </a:rPr>
                        <a:t>u</a:t>
                      </a:r>
                    </a:p>
                  </a:txBody>
                  <a:tcPr/>
                </a:tc>
                <a:tc>
                  <a:txBody>
                    <a:bodyPr/>
                    <a:lstStyle/>
                    <a:p>
                      <a:pPr algn="ctr"/>
                      <a:r>
                        <a:rPr lang="en-US" b="0" dirty="0">
                          <a:latin typeface="Courier New" panose="02070309020205020404" pitchFamily="49" charset="0"/>
                          <a:cs typeface="Courier New" panose="02070309020205020404" pitchFamily="49" charset="0"/>
                        </a:rPr>
                        <a:t>l</a:t>
                      </a:r>
                    </a:p>
                  </a:txBody>
                  <a:tcPr/>
                </a:tc>
                <a:tc>
                  <a:txBody>
                    <a:bodyPr/>
                    <a:lstStyle/>
                    <a:p>
                      <a:pPr algn="ctr"/>
                      <a:r>
                        <a:rPr lang="en-US" b="0" dirty="0">
                          <a:latin typeface="Courier New" panose="02070309020205020404" pitchFamily="49" charset="0"/>
                          <a:cs typeface="Courier New" panose="02070309020205020404" pitchFamily="49" charset="0"/>
                        </a:rPr>
                        <a:t>t</a:t>
                      </a:r>
                    </a:p>
                  </a:txBody>
                  <a:tcPr/>
                </a:tc>
                <a:tc>
                  <a:txBody>
                    <a:bodyPr/>
                    <a:lstStyle/>
                    <a:p>
                      <a:pPr algn="ctr"/>
                      <a:r>
                        <a:rPr lang="en-US" b="0" dirty="0">
                          <a:latin typeface="Courier New" panose="02070309020205020404" pitchFamily="49" charset="0"/>
                          <a:cs typeface="Courier New" panose="02070309020205020404" pitchFamily="49" charset="0"/>
                        </a:rPr>
                        <a:t>s</a:t>
                      </a:r>
                    </a:p>
                  </a:txBody>
                  <a:tcPr/>
                </a:tc>
                <a:tc>
                  <a:txBody>
                    <a:bodyPr/>
                    <a:lstStyle/>
                    <a:p>
                      <a:pPr algn="ctr"/>
                      <a:r>
                        <a:rPr lang="en-US" b="0" dirty="0">
                          <a:latin typeface="Courier New" panose="02070309020205020404" pitchFamily="49" charset="0"/>
                          <a:cs typeface="Courier New" panose="02070309020205020404" pitchFamily="49" charset="0"/>
                        </a:rPr>
                        <a:t>:</a:t>
                      </a:r>
                    </a:p>
                  </a:txBody>
                  <a:tcPr/>
                </a:tc>
                <a:tc>
                  <a:txBody>
                    <a:bodyPr/>
                    <a:lstStyle/>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dirty="0">
                          <a:latin typeface="Courier New" panose="02070309020205020404" pitchFamily="49" charset="0"/>
                          <a:cs typeface="Courier New" panose="02070309020205020404" pitchFamily="49" charset="0"/>
                        </a:rPr>
                        <a:t>2</a:t>
                      </a:r>
                    </a:p>
                  </a:txBody>
                  <a:tcPr/>
                </a:tc>
                <a:tc>
                  <a:txBody>
                    <a:bodyPr/>
                    <a:lstStyle/>
                    <a:p>
                      <a:pPr algn="ctr"/>
                      <a:r>
                        <a:rPr lang="en-US" b="0" dirty="0">
                          <a:latin typeface="Courier New" panose="02070309020205020404" pitchFamily="49" charset="0"/>
                          <a:cs typeface="Courier New" panose="02070309020205020404" pitchFamily="49" charset="0"/>
                        </a:rPr>
                        <a:t>1</a:t>
                      </a:r>
                    </a:p>
                  </a:txBody>
                  <a:tcPr/>
                </a:tc>
                <a:tc>
                  <a:txBody>
                    <a:bodyPr/>
                    <a:lstStyle/>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dirty="0">
                          <a:latin typeface="Courier New" panose="02070309020205020404" pitchFamily="49" charset="0"/>
                          <a:cs typeface="Courier New" panose="02070309020205020404" pitchFamily="49" charset="0"/>
                        </a:rPr>
                        <a:t>m</a:t>
                      </a:r>
                    </a:p>
                  </a:txBody>
                  <a:tcPr/>
                </a:tc>
                <a:tc>
                  <a:txBody>
                    <a:bodyPr/>
                    <a:lstStyle/>
                    <a:p>
                      <a:pPr algn="ctr"/>
                      <a:r>
                        <a:rPr lang="en-US" b="0" dirty="0">
                          <a:latin typeface="Courier New" panose="02070309020205020404" pitchFamily="49" charset="0"/>
                          <a:cs typeface="Courier New" panose="02070309020205020404" pitchFamily="49" charset="0"/>
                        </a:rPr>
                        <a:t>e</a:t>
                      </a:r>
                    </a:p>
                  </a:txBody>
                  <a:tcPr/>
                </a:tc>
                <a:tc>
                  <a:txBody>
                    <a:bodyPr/>
                    <a:lstStyle/>
                    <a:p>
                      <a:pPr algn="ctr"/>
                      <a:r>
                        <a:rPr lang="en-US" b="0" dirty="0">
                          <a:latin typeface="Courier New" panose="02070309020205020404" pitchFamily="49" charset="0"/>
                          <a:cs typeface="Courier New" panose="02070309020205020404" pitchFamily="49" charset="0"/>
                        </a:rPr>
                        <a:t>t</a:t>
                      </a:r>
                    </a:p>
                  </a:txBody>
                  <a:tcPr/>
                </a:tc>
                <a:tc>
                  <a:txBody>
                    <a:bodyPr/>
                    <a:lstStyle/>
                    <a:p>
                      <a:pPr algn="ctr"/>
                      <a:r>
                        <a:rPr lang="en-US" b="0" dirty="0">
                          <a:latin typeface="Courier New" panose="02070309020205020404" pitchFamily="49" charset="0"/>
                          <a:cs typeface="Courier New" panose="02070309020205020404" pitchFamily="49" charset="0"/>
                        </a:rPr>
                        <a:t>e</a:t>
                      </a:r>
                    </a:p>
                  </a:txBody>
                  <a:tcPr/>
                </a:tc>
                <a:tc>
                  <a:txBody>
                    <a:bodyPr/>
                    <a:lstStyle/>
                    <a:p>
                      <a:pPr algn="ctr"/>
                      <a:r>
                        <a:rPr lang="en-US" b="0" dirty="0">
                          <a:latin typeface="Courier New" panose="02070309020205020404" pitchFamily="49" charset="0"/>
                          <a:cs typeface="Courier New" panose="02070309020205020404" pitchFamily="49" charset="0"/>
                        </a:rPr>
                        <a:t>r</a:t>
                      </a:r>
                    </a:p>
                  </a:txBody>
                  <a:tcPr/>
                </a:tc>
                <a:tc>
                  <a:txBody>
                    <a:bodyPr/>
                    <a:lstStyle/>
                    <a:p>
                      <a:pPr algn="ctr"/>
                      <a:r>
                        <a:rPr lang="en-US" b="0" dirty="0">
                          <a:latin typeface="Courier New" panose="02070309020205020404" pitchFamily="49" charset="0"/>
                          <a:cs typeface="Courier New" panose="02070309020205020404" pitchFamily="49" charset="0"/>
                        </a:rPr>
                        <a:t>s</a:t>
                      </a:r>
                    </a:p>
                  </a:txBody>
                  <a:tcPr/>
                </a:tc>
                <a:tc>
                  <a:txBody>
                    <a:bodyPr/>
                    <a:lstStyle/>
                    <a:p>
                      <a:pPr algn="ctr"/>
                      <a:r>
                        <a:rPr lang="en-US" b="0" dirty="0">
                          <a:latin typeface="Courier New" panose="02070309020205020404" pitchFamily="49" charset="0"/>
                          <a:cs typeface="Courier New" panose="02070309020205020404" pitchFamily="49" charset="0"/>
                        </a:rPr>
                        <a:t>=</a:t>
                      </a:r>
                    </a:p>
                  </a:txBody>
                  <a:tcPr/>
                </a:tc>
                <a:tc>
                  <a:txBody>
                    <a:bodyPr/>
                    <a:lstStyle/>
                    <a:p>
                      <a:pPr algn="ctr"/>
                      <a:endParaRPr lang="en-US" b="0" dirty="0">
                        <a:latin typeface="Courier New" panose="02070309020205020404" pitchFamily="49" charset="0"/>
                        <a:cs typeface="Courier New" panose="02070309020205020404" pitchFamily="49" charset="0"/>
                      </a:endParaRPr>
                    </a:p>
                  </a:txBody>
                  <a:tcPr/>
                </a:tc>
                <a:tc>
                  <a:txBody>
                    <a:bodyPr/>
                    <a:lstStyle/>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dirty="0">
                          <a:latin typeface="Courier New" panose="02070309020205020404" pitchFamily="49" charset="0"/>
                          <a:cs typeface="Courier New" panose="02070309020205020404" pitchFamily="49" charset="0"/>
                        </a:rPr>
                        <a:t>6</a:t>
                      </a:r>
                    </a:p>
                  </a:txBody>
                  <a:tcPr/>
                </a:tc>
                <a:tc>
                  <a:txBody>
                    <a:bodyPr/>
                    <a:lstStyle/>
                    <a:p>
                      <a:pPr algn="ctr"/>
                      <a:r>
                        <a:rPr lang="en-US" b="0" dirty="0">
                          <a:latin typeface="Courier New" panose="02070309020205020404" pitchFamily="49" charset="0"/>
                          <a:cs typeface="Courier New" panose="02070309020205020404" pitchFamily="49" charset="0"/>
                        </a:rPr>
                        <a:t>8</a:t>
                      </a:r>
                    </a:p>
                  </a:txBody>
                  <a:tcPr/>
                </a:tc>
                <a:tc>
                  <a:txBody>
                    <a:bodyPr/>
                    <a:lstStyle/>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dirty="0">
                          <a:latin typeface="Courier New" panose="02070309020205020404" pitchFamily="49" charset="0"/>
                          <a:cs typeface="Courier New" panose="02070309020205020404" pitchFamily="49" charset="0"/>
                        </a:rPr>
                        <a:t>f</a:t>
                      </a:r>
                    </a:p>
                  </a:txBody>
                  <a:tcPr/>
                </a:tc>
                <a:tc>
                  <a:txBody>
                    <a:bodyPr/>
                    <a:lstStyle/>
                    <a:p>
                      <a:pPr algn="ctr"/>
                      <a:r>
                        <a:rPr lang="en-US" b="0" dirty="0">
                          <a:latin typeface="Courier New" panose="02070309020205020404" pitchFamily="49" charset="0"/>
                          <a:cs typeface="Courier New" panose="02070309020205020404" pitchFamily="49" charset="0"/>
                        </a:rPr>
                        <a:t>t</a:t>
                      </a:r>
                    </a:p>
                  </a:txBody>
                  <a:tcPr/>
                </a:tc>
                <a:tc>
                  <a:txBody>
                    <a:bodyPr/>
                    <a:lstStyle/>
                    <a:p>
                      <a:pPr algn="ctr"/>
                      <a:r>
                        <a:rPr lang="en-US" b="0" dirty="0">
                          <a:latin typeface="Courier New" panose="02070309020205020404" pitchFamily="49" charset="0"/>
                          <a:cs typeface="Courier New" panose="02070309020205020404" pitchFamily="49" charset="0"/>
                        </a:rPr>
                        <a:t>.</a:t>
                      </a:r>
                    </a:p>
                  </a:txBody>
                  <a:tcPr/>
                </a:tc>
                <a:tc>
                  <a:txBody>
                    <a:bodyPr/>
                    <a:lstStyle/>
                    <a:p>
                      <a:pPr algn="ctr"/>
                      <a:r>
                        <a:rPr lang="en-US" b="0" dirty="0">
                          <a:latin typeface="Courier New" panose="02070309020205020404" pitchFamily="49" charset="0"/>
                          <a:cs typeface="Courier New" panose="02070309020205020404" pitchFamily="49" charset="0"/>
                        </a:rPr>
                        <a:t>1</a:t>
                      </a:r>
                    </a:p>
                  </a:txBody>
                  <a:tcPr/>
                </a:tc>
                <a:tc>
                  <a:txBody>
                    <a:bodyPr/>
                    <a:lstStyle/>
                    <a:p>
                      <a:pPr algn="ctr"/>
                      <a:r>
                        <a:rPr lang="en-US" b="0" dirty="0">
                          <a:latin typeface="Courier New" panose="02070309020205020404" pitchFamily="49" charset="0"/>
                          <a:cs typeface="Courier New" panose="02070309020205020404" pitchFamily="49" charset="0"/>
                        </a:rPr>
                        <a:t>1</a:t>
                      </a:r>
                    </a:p>
                  </a:txBody>
                  <a:tcPr/>
                </a:tc>
                <a:tc>
                  <a:txBody>
                    <a:bodyPr/>
                    <a:lstStyle/>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dirty="0">
                          <a:latin typeface="Courier New" panose="02070309020205020404" pitchFamily="49" charset="0"/>
                          <a:cs typeface="Courier New" panose="02070309020205020404" pitchFamily="49" charset="0"/>
                        </a:rPr>
                        <a:t>i</a:t>
                      </a:r>
                    </a:p>
                  </a:txBody>
                  <a:tcPr/>
                </a:tc>
                <a:tc>
                  <a:txBody>
                    <a:bodyPr/>
                    <a:lstStyle/>
                    <a:p>
                      <a:pPr algn="ctr"/>
                      <a:r>
                        <a:rPr lang="en-US" b="0" dirty="0">
                          <a:latin typeface="Courier New" panose="02070309020205020404" pitchFamily="49" charset="0"/>
                          <a:cs typeface="Courier New" panose="02070309020205020404" pitchFamily="49" charset="0"/>
                        </a:rPr>
                        <a:t>n</a:t>
                      </a:r>
                    </a:p>
                  </a:txBody>
                  <a:tcPr/>
                </a:tc>
                <a:tc>
                  <a:txBody>
                    <a:bodyPr/>
                    <a:lstStyle/>
                    <a:p>
                      <a:pPr algn="ctr"/>
                      <a:r>
                        <a:rPr lang="en-US" b="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268290" y="4846391"/>
          <a:ext cx="7730481" cy="370840"/>
        </p:xfrm>
        <a:graphic>
          <a:graphicData uri="http://schemas.openxmlformats.org/drawingml/2006/table">
            <a:tbl>
              <a:tblPr firstRow="1" bandRow="1">
                <a:tableStyleId>{073A0DAA-6AF3-43AB-8588-CEC1D06C72B9}</a:tableStyleId>
              </a:tblPr>
              <a:tblGrid>
                <a:gridCol w="234257">
                  <a:extLst>
                    <a:ext uri="{9D8B030D-6E8A-4147-A177-3AD203B41FA5}">
                      <a16:colId xmlns:a16="http://schemas.microsoft.com/office/drawing/2014/main" val="20000"/>
                    </a:ext>
                  </a:extLst>
                </a:gridCol>
                <a:gridCol w="234257">
                  <a:extLst>
                    <a:ext uri="{9D8B030D-6E8A-4147-A177-3AD203B41FA5}">
                      <a16:colId xmlns:a16="http://schemas.microsoft.com/office/drawing/2014/main" val="20001"/>
                    </a:ext>
                  </a:extLst>
                </a:gridCol>
                <a:gridCol w="234257">
                  <a:extLst>
                    <a:ext uri="{9D8B030D-6E8A-4147-A177-3AD203B41FA5}">
                      <a16:colId xmlns:a16="http://schemas.microsoft.com/office/drawing/2014/main" val="20002"/>
                    </a:ext>
                  </a:extLst>
                </a:gridCol>
                <a:gridCol w="234257">
                  <a:extLst>
                    <a:ext uri="{9D8B030D-6E8A-4147-A177-3AD203B41FA5}">
                      <a16:colId xmlns:a16="http://schemas.microsoft.com/office/drawing/2014/main" val="20003"/>
                    </a:ext>
                  </a:extLst>
                </a:gridCol>
                <a:gridCol w="234257">
                  <a:extLst>
                    <a:ext uri="{9D8B030D-6E8A-4147-A177-3AD203B41FA5}">
                      <a16:colId xmlns:a16="http://schemas.microsoft.com/office/drawing/2014/main" val="20004"/>
                    </a:ext>
                  </a:extLst>
                </a:gridCol>
                <a:gridCol w="234257">
                  <a:extLst>
                    <a:ext uri="{9D8B030D-6E8A-4147-A177-3AD203B41FA5}">
                      <a16:colId xmlns:a16="http://schemas.microsoft.com/office/drawing/2014/main" val="20005"/>
                    </a:ext>
                  </a:extLst>
                </a:gridCol>
                <a:gridCol w="234257">
                  <a:extLst>
                    <a:ext uri="{9D8B030D-6E8A-4147-A177-3AD203B41FA5}">
                      <a16:colId xmlns:a16="http://schemas.microsoft.com/office/drawing/2014/main" val="20006"/>
                    </a:ext>
                  </a:extLst>
                </a:gridCol>
                <a:gridCol w="234257">
                  <a:extLst>
                    <a:ext uri="{9D8B030D-6E8A-4147-A177-3AD203B41FA5}">
                      <a16:colId xmlns:a16="http://schemas.microsoft.com/office/drawing/2014/main" val="20007"/>
                    </a:ext>
                  </a:extLst>
                </a:gridCol>
                <a:gridCol w="234257">
                  <a:extLst>
                    <a:ext uri="{9D8B030D-6E8A-4147-A177-3AD203B41FA5}">
                      <a16:colId xmlns:a16="http://schemas.microsoft.com/office/drawing/2014/main" val="20008"/>
                    </a:ext>
                  </a:extLst>
                </a:gridCol>
                <a:gridCol w="234257">
                  <a:extLst>
                    <a:ext uri="{9D8B030D-6E8A-4147-A177-3AD203B41FA5}">
                      <a16:colId xmlns:a16="http://schemas.microsoft.com/office/drawing/2014/main" val="20009"/>
                    </a:ext>
                  </a:extLst>
                </a:gridCol>
                <a:gridCol w="234257">
                  <a:extLst>
                    <a:ext uri="{9D8B030D-6E8A-4147-A177-3AD203B41FA5}">
                      <a16:colId xmlns:a16="http://schemas.microsoft.com/office/drawing/2014/main" val="20010"/>
                    </a:ext>
                  </a:extLst>
                </a:gridCol>
                <a:gridCol w="234257">
                  <a:extLst>
                    <a:ext uri="{9D8B030D-6E8A-4147-A177-3AD203B41FA5}">
                      <a16:colId xmlns:a16="http://schemas.microsoft.com/office/drawing/2014/main" val="20011"/>
                    </a:ext>
                  </a:extLst>
                </a:gridCol>
                <a:gridCol w="234257">
                  <a:extLst>
                    <a:ext uri="{9D8B030D-6E8A-4147-A177-3AD203B41FA5}">
                      <a16:colId xmlns:a16="http://schemas.microsoft.com/office/drawing/2014/main" val="20012"/>
                    </a:ext>
                  </a:extLst>
                </a:gridCol>
                <a:gridCol w="234257">
                  <a:extLst>
                    <a:ext uri="{9D8B030D-6E8A-4147-A177-3AD203B41FA5}">
                      <a16:colId xmlns:a16="http://schemas.microsoft.com/office/drawing/2014/main" val="20013"/>
                    </a:ext>
                  </a:extLst>
                </a:gridCol>
                <a:gridCol w="234257">
                  <a:extLst>
                    <a:ext uri="{9D8B030D-6E8A-4147-A177-3AD203B41FA5}">
                      <a16:colId xmlns:a16="http://schemas.microsoft.com/office/drawing/2014/main" val="20014"/>
                    </a:ext>
                  </a:extLst>
                </a:gridCol>
                <a:gridCol w="234257">
                  <a:extLst>
                    <a:ext uri="{9D8B030D-6E8A-4147-A177-3AD203B41FA5}">
                      <a16:colId xmlns:a16="http://schemas.microsoft.com/office/drawing/2014/main" val="20015"/>
                    </a:ext>
                  </a:extLst>
                </a:gridCol>
                <a:gridCol w="234257">
                  <a:extLst>
                    <a:ext uri="{9D8B030D-6E8A-4147-A177-3AD203B41FA5}">
                      <a16:colId xmlns:a16="http://schemas.microsoft.com/office/drawing/2014/main" val="20016"/>
                    </a:ext>
                  </a:extLst>
                </a:gridCol>
                <a:gridCol w="234257">
                  <a:extLst>
                    <a:ext uri="{9D8B030D-6E8A-4147-A177-3AD203B41FA5}">
                      <a16:colId xmlns:a16="http://schemas.microsoft.com/office/drawing/2014/main" val="20017"/>
                    </a:ext>
                  </a:extLst>
                </a:gridCol>
                <a:gridCol w="234257">
                  <a:extLst>
                    <a:ext uri="{9D8B030D-6E8A-4147-A177-3AD203B41FA5}">
                      <a16:colId xmlns:a16="http://schemas.microsoft.com/office/drawing/2014/main" val="20018"/>
                    </a:ext>
                  </a:extLst>
                </a:gridCol>
                <a:gridCol w="234257">
                  <a:extLst>
                    <a:ext uri="{9D8B030D-6E8A-4147-A177-3AD203B41FA5}">
                      <a16:colId xmlns:a16="http://schemas.microsoft.com/office/drawing/2014/main" val="20019"/>
                    </a:ext>
                  </a:extLst>
                </a:gridCol>
                <a:gridCol w="234257">
                  <a:extLst>
                    <a:ext uri="{9D8B030D-6E8A-4147-A177-3AD203B41FA5}">
                      <a16:colId xmlns:a16="http://schemas.microsoft.com/office/drawing/2014/main" val="20020"/>
                    </a:ext>
                  </a:extLst>
                </a:gridCol>
                <a:gridCol w="234257">
                  <a:extLst>
                    <a:ext uri="{9D8B030D-6E8A-4147-A177-3AD203B41FA5}">
                      <a16:colId xmlns:a16="http://schemas.microsoft.com/office/drawing/2014/main" val="20021"/>
                    </a:ext>
                  </a:extLst>
                </a:gridCol>
                <a:gridCol w="234257">
                  <a:extLst>
                    <a:ext uri="{9D8B030D-6E8A-4147-A177-3AD203B41FA5}">
                      <a16:colId xmlns:a16="http://schemas.microsoft.com/office/drawing/2014/main" val="20022"/>
                    </a:ext>
                  </a:extLst>
                </a:gridCol>
                <a:gridCol w="234257">
                  <a:extLst>
                    <a:ext uri="{9D8B030D-6E8A-4147-A177-3AD203B41FA5}">
                      <a16:colId xmlns:a16="http://schemas.microsoft.com/office/drawing/2014/main" val="20023"/>
                    </a:ext>
                  </a:extLst>
                </a:gridCol>
                <a:gridCol w="234257">
                  <a:extLst>
                    <a:ext uri="{9D8B030D-6E8A-4147-A177-3AD203B41FA5}">
                      <a16:colId xmlns:a16="http://schemas.microsoft.com/office/drawing/2014/main" val="20024"/>
                    </a:ext>
                  </a:extLst>
                </a:gridCol>
                <a:gridCol w="234257">
                  <a:extLst>
                    <a:ext uri="{9D8B030D-6E8A-4147-A177-3AD203B41FA5}">
                      <a16:colId xmlns:a16="http://schemas.microsoft.com/office/drawing/2014/main" val="20025"/>
                    </a:ext>
                  </a:extLst>
                </a:gridCol>
                <a:gridCol w="234257">
                  <a:extLst>
                    <a:ext uri="{9D8B030D-6E8A-4147-A177-3AD203B41FA5}">
                      <a16:colId xmlns:a16="http://schemas.microsoft.com/office/drawing/2014/main" val="20026"/>
                    </a:ext>
                  </a:extLst>
                </a:gridCol>
                <a:gridCol w="234257">
                  <a:extLst>
                    <a:ext uri="{9D8B030D-6E8A-4147-A177-3AD203B41FA5}">
                      <a16:colId xmlns:a16="http://schemas.microsoft.com/office/drawing/2014/main" val="20027"/>
                    </a:ext>
                  </a:extLst>
                </a:gridCol>
                <a:gridCol w="234257">
                  <a:extLst>
                    <a:ext uri="{9D8B030D-6E8A-4147-A177-3AD203B41FA5}">
                      <a16:colId xmlns:a16="http://schemas.microsoft.com/office/drawing/2014/main" val="20028"/>
                    </a:ext>
                  </a:extLst>
                </a:gridCol>
                <a:gridCol w="234257">
                  <a:extLst>
                    <a:ext uri="{9D8B030D-6E8A-4147-A177-3AD203B41FA5}">
                      <a16:colId xmlns:a16="http://schemas.microsoft.com/office/drawing/2014/main" val="20029"/>
                    </a:ext>
                  </a:extLst>
                </a:gridCol>
                <a:gridCol w="234257">
                  <a:extLst>
                    <a:ext uri="{9D8B030D-6E8A-4147-A177-3AD203B41FA5}">
                      <a16:colId xmlns:a16="http://schemas.microsoft.com/office/drawing/2014/main" val="20030"/>
                    </a:ext>
                  </a:extLst>
                </a:gridCol>
                <a:gridCol w="234257">
                  <a:extLst>
                    <a:ext uri="{9D8B030D-6E8A-4147-A177-3AD203B41FA5}">
                      <a16:colId xmlns:a16="http://schemas.microsoft.com/office/drawing/2014/main" val="20031"/>
                    </a:ext>
                  </a:extLst>
                </a:gridCol>
                <a:gridCol w="234257">
                  <a:extLst>
                    <a:ext uri="{9D8B030D-6E8A-4147-A177-3AD203B41FA5}">
                      <a16:colId xmlns:a16="http://schemas.microsoft.com/office/drawing/2014/main" val="20032"/>
                    </a:ext>
                  </a:extLst>
                </a:gridCol>
              </a:tblGrid>
              <a:tr h="370840">
                <a:tc>
                  <a:txBody>
                    <a:bodyPr/>
                    <a:lstStyle/>
                    <a:p>
                      <a:pPr algn="ctr"/>
                      <a:r>
                        <a:rPr lang="en-US" b="0" dirty="0">
                          <a:latin typeface="Courier New" panose="02070309020205020404" pitchFamily="49" charset="0"/>
                          <a:cs typeface="Courier New" panose="02070309020205020404" pitchFamily="49" charset="0"/>
                        </a:rPr>
                        <a:t>R</a:t>
                      </a:r>
                    </a:p>
                  </a:txBody>
                  <a:tcPr/>
                </a:tc>
                <a:tc>
                  <a:txBody>
                    <a:bodyPr/>
                    <a:lstStyle/>
                    <a:p>
                      <a:pPr algn="ctr"/>
                      <a:r>
                        <a:rPr lang="en-US" b="0" dirty="0">
                          <a:latin typeface="Courier New" panose="02070309020205020404" pitchFamily="49" charset="0"/>
                          <a:cs typeface="Courier New" panose="02070309020205020404" pitchFamily="49" charset="0"/>
                        </a:rPr>
                        <a:t>e</a:t>
                      </a:r>
                    </a:p>
                  </a:txBody>
                  <a:tcPr/>
                </a:tc>
                <a:tc>
                  <a:txBody>
                    <a:bodyPr/>
                    <a:lstStyle/>
                    <a:p>
                      <a:pPr algn="ctr"/>
                      <a:r>
                        <a:rPr lang="en-US" b="0" dirty="0">
                          <a:latin typeface="Courier New" panose="02070309020205020404" pitchFamily="49" charset="0"/>
                          <a:cs typeface="Courier New" panose="02070309020205020404" pitchFamily="49" charset="0"/>
                        </a:rPr>
                        <a:t>s</a:t>
                      </a:r>
                    </a:p>
                  </a:txBody>
                  <a:tcPr/>
                </a:tc>
                <a:tc>
                  <a:txBody>
                    <a:bodyPr/>
                    <a:lstStyle/>
                    <a:p>
                      <a:pPr algn="ctr"/>
                      <a:r>
                        <a:rPr lang="en-US" b="0" dirty="0">
                          <a:latin typeface="Courier New" panose="02070309020205020404" pitchFamily="49" charset="0"/>
                          <a:cs typeface="Courier New" panose="02070309020205020404" pitchFamily="49" charset="0"/>
                        </a:rPr>
                        <a:t>u</a:t>
                      </a:r>
                    </a:p>
                  </a:txBody>
                  <a:tcPr/>
                </a:tc>
                <a:tc>
                  <a:txBody>
                    <a:bodyPr/>
                    <a:lstStyle/>
                    <a:p>
                      <a:pPr algn="ctr"/>
                      <a:r>
                        <a:rPr lang="en-US" b="0" dirty="0">
                          <a:latin typeface="Courier New" panose="02070309020205020404" pitchFamily="49" charset="0"/>
                          <a:cs typeface="Courier New" panose="02070309020205020404" pitchFamily="49" charset="0"/>
                        </a:rPr>
                        <a:t>l</a:t>
                      </a:r>
                    </a:p>
                  </a:txBody>
                  <a:tcPr/>
                </a:tc>
                <a:tc>
                  <a:txBody>
                    <a:bodyPr/>
                    <a:lstStyle/>
                    <a:p>
                      <a:pPr algn="ctr"/>
                      <a:r>
                        <a:rPr lang="en-US" b="0" dirty="0">
                          <a:latin typeface="Courier New" panose="02070309020205020404" pitchFamily="49" charset="0"/>
                          <a:cs typeface="Courier New" panose="02070309020205020404" pitchFamily="49" charset="0"/>
                        </a:rPr>
                        <a:t>t</a:t>
                      </a:r>
                    </a:p>
                  </a:txBody>
                  <a:tcPr/>
                </a:tc>
                <a:tc>
                  <a:txBody>
                    <a:bodyPr/>
                    <a:lstStyle/>
                    <a:p>
                      <a:pPr algn="ctr"/>
                      <a:r>
                        <a:rPr lang="en-US" b="0" dirty="0">
                          <a:latin typeface="Courier New" panose="02070309020205020404" pitchFamily="49" charset="0"/>
                          <a:cs typeface="Courier New" panose="02070309020205020404" pitchFamily="49" charset="0"/>
                        </a:rPr>
                        <a:t>s</a:t>
                      </a:r>
                    </a:p>
                  </a:txBody>
                  <a:tcPr/>
                </a:tc>
                <a:tc>
                  <a:txBody>
                    <a:bodyPr/>
                    <a:lstStyle/>
                    <a:p>
                      <a:pPr algn="ctr"/>
                      <a:r>
                        <a:rPr lang="en-US" b="0" dirty="0">
                          <a:latin typeface="Courier New" panose="02070309020205020404" pitchFamily="49" charset="0"/>
                          <a:cs typeface="Courier New" panose="02070309020205020404" pitchFamily="49" charset="0"/>
                        </a:rPr>
                        <a:t>:</a:t>
                      </a:r>
                    </a:p>
                  </a:txBody>
                  <a:tcPr/>
                </a:tc>
                <a:tc>
                  <a:txBody>
                    <a:bodyPr/>
                    <a:lstStyle/>
                    <a:p>
                      <a:pPr algn="ctr"/>
                      <a:r>
                        <a:rPr lang="en-US" b="0" dirty="0">
                          <a:latin typeface="Courier New" panose="02070309020205020404" pitchFamily="49" charset="0"/>
                          <a:cs typeface="Courier New" panose="02070309020205020404" pitchFamily="49" charset="0"/>
                        </a:rPr>
                        <a:t>0</a:t>
                      </a:r>
                    </a:p>
                  </a:txBody>
                  <a:tcPr/>
                </a:tc>
                <a:tc>
                  <a:txBody>
                    <a:bodyPr/>
                    <a:lstStyle/>
                    <a:p>
                      <a:pPr algn="ctr"/>
                      <a:r>
                        <a:rPr lang="en-US" b="0" dirty="0">
                          <a:latin typeface="Courier New" panose="02070309020205020404" pitchFamily="49" charset="0"/>
                          <a:cs typeface="Courier New" panose="02070309020205020404" pitchFamily="49" charset="0"/>
                        </a:rPr>
                        <a:t>2</a:t>
                      </a:r>
                    </a:p>
                  </a:txBody>
                  <a:tcPr/>
                </a:tc>
                <a:tc>
                  <a:txBody>
                    <a:bodyPr/>
                    <a:lstStyle/>
                    <a:p>
                      <a:pPr algn="ctr"/>
                      <a:r>
                        <a:rPr lang="en-US" b="0" dirty="0">
                          <a:latin typeface="Courier New" panose="02070309020205020404" pitchFamily="49" charset="0"/>
                          <a:cs typeface="Courier New" panose="02070309020205020404" pitchFamily="49" charset="0"/>
                        </a:rPr>
                        <a:t>1</a:t>
                      </a:r>
                    </a:p>
                  </a:txBody>
                  <a:tcPr/>
                </a:tc>
                <a:tc>
                  <a:txBody>
                    <a:bodyPr/>
                    <a:lstStyle/>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dirty="0">
                          <a:latin typeface="Courier New" panose="02070309020205020404" pitchFamily="49" charset="0"/>
                          <a:cs typeface="Courier New" panose="02070309020205020404" pitchFamily="49" charset="0"/>
                        </a:rPr>
                        <a:t>m</a:t>
                      </a:r>
                    </a:p>
                  </a:txBody>
                  <a:tcPr/>
                </a:tc>
                <a:tc>
                  <a:txBody>
                    <a:bodyPr/>
                    <a:lstStyle/>
                    <a:p>
                      <a:pPr algn="ctr"/>
                      <a:r>
                        <a:rPr lang="en-US" b="0" dirty="0">
                          <a:latin typeface="Courier New" panose="02070309020205020404" pitchFamily="49" charset="0"/>
                          <a:cs typeface="Courier New" panose="02070309020205020404" pitchFamily="49" charset="0"/>
                        </a:rPr>
                        <a:t>e</a:t>
                      </a:r>
                    </a:p>
                  </a:txBody>
                  <a:tcPr/>
                </a:tc>
                <a:tc>
                  <a:txBody>
                    <a:bodyPr/>
                    <a:lstStyle/>
                    <a:p>
                      <a:pPr algn="ctr"/>
                      <a:r>
                        <a:rPr lang="en-US" b="0" dirty="0">
                          <a:latin typeface="Courier New" panose="02070309020205020404" pitchFamily="49" charset="0"/>
                          <a:cs typeface="Courier New" panose="02070309020205020404" pitchFamily="49" charset="0"/>
                        </a:rPr>
                        <a:t>t</a:t>
                      </a:r>
                    </a:p>
                  </a:txBody>
                  <a:tcPr/>
                </a:tc>
                <a:tc>
                  <a:txBody>
                    <a:bodyPr/>
                    <a:lstStyle/>
                    <a:p>
                      <a:pPr algn="ctr"/>
                      <a:r>
                        <a:rPr lang="en-US" b="0" dirty="0">
                          <a:latin typeface="Courier New" panose="02070309020205020404" pitchFamily="49" charset="0"/>
                          <a:cs typeface="Courier New" panose="02070309020205020404" pitchFamily="49" charset="0"/>
                        </a:rPr>
                        <a:t>e</a:t>
                      </a:r>
                    </a:p>
                  </a:txBody>
                  <a:tcPr/>
                </a:tc>
                <a:tc>
                  <a:txBody>
                    <a:bodyPr/>
                    <a:lstStyle/>
                    <a:p>
                      <a:pPr algn="ctr"/>
                      <a:r>
                        <a:rPr lang="en-US" b="0" dirty="0">
                          <a:latin typeface="Courier New" panose="02070309020205020404" pitchFamily="49" charset="0"/>
                          <a:cs typeface="Courier New" panose="02070309020205020404" pitchFamily="49" charset="0"/>
                        </a:rPr>
                        <a:t>r</a:t>
                      </a:r>
                    </a:p>
                  </a:txBody>
                  <a:tcPr/>
                </a:tc>
                <a:tc>
                  <a:txBody>
                    <a:bodyPr/>
                    <a:lstStyle/>
                    <a:p>
                      <a:pPr algn="ctr"/>
                      <a:r>
                        <a:rPr lang="en-US" b="0" dirty="0">
                          <a:latin typeface="Courier New" panose="02070309020205020404" pitchFamily="49" charset="0"/>
                          <a:cs typeface="Courier New" panose="02070309020205020404" pitchFamily="49" charset="0"/>
                        </a:rPr>
                        <a:t>s</a:t>
                      </a:r>
                    </a:p>
                  </a:txBody>
                  <a:tcPr/>
                </a:tc>
                <a:tc>
                  <a:txBody>
                    <a:bodyPr/>
                    <a:lstStyle/>
                    <a:p>
                      <a:pPr algn="ctr"/>
                      <a:r>
                        <a:rPr lang="en-US" b="0" dirty="0">
                          <a:latin typeface="Courier New" panose="02070309020205020404" pitchFamily="49" charset="0"/>
                          <a:cs typeface="Courier New" panose="02070309020205020404" pitchFamily="49" charset="0"/>
                        </a:rPr>
                        <a:t>=</a:t>
                      </a:r>
                    </a:p>
                  </a:txBody>
                  <a:tcPr/>
                </a:tc>
                <a:tc>
                  <a:txBody>
                    <a:bodyPr/>
                    <a:lstStyle/>
                    <a:p>
                      <a:pPr algn="ctr"/>
                      <a:r>
                        <a:rPr lang="en-US" b="0" dirty="0">
                          <a:latin typeface="Courier New" panose="02070309020205020404" pitchFamily="49" charset="0"/>
                          <a:cs typeface="Courier New" panose="02070309020205020404" pitchFamily="49" charset="0"/>
                        </a:rPr>
                        <a:t>0</a:t>
                      </a:r>
                    </a:p>
                  </a:txBody>
                  <a:tcPr/>
                </a:tc>
                <a:tc>
                  <a:txBody>
                    <a:bodyPr/>
                    <a:lstStyle/>
                    <a:p>
                      <a:pPr algn="ctr"/>
                      <a:r>
                        <a:rPr lang="en-US" b="0" dirty="0">
                          <a:latin typeface="Courier New" panose="02070309020205020404" pitchFamily="49" charset="0"/>
                          <a:cs typeface="Courier New" panose="02070309020205020404" pitchFamily="49" charset="0"/>
                        </a:rPr>
                        <a:t>0</a:t>
                      </a:r>
                    </a:p>
                  </a:txBody>
                  <a:tcPr/>
                </a:tc>
                <a:tc>
                  <a:txBody>
                    <a:bodyPr/>
                    <a:lstStyle/>
                    <a:p>
                      <a:pPr algn="ctr"/>
                      <a:r>
                        <a:rPr lang="en-US" b="0" dirty="0">
                          <a:latin typeface="Courier New" panose="02070309020205020404" pitchFamily="49" charset="0"/>
                          <a:cs typeface="Courier New" panose="02070309020205020404" pitchFamily="49" charset="0"/>
                        </a:rPr>
                        <a:t>6</a:t>
                      </a:r>
                    </a:p>
                  </a:txBody>
                  <a:tcPr/>
                </a:tc>
                <a:tc>
                  <a:txBody>
                    <a:bodyPr/>
                    <a:lstStyle/>
                    <a:p>
                      <a:pPr algn="ctr"/>
                      <a:r>
                        <a:rPr lang="en-US" b="0" dirty="0">
                          <a:latin typeface="Courier New" panose="02070309020205020404" pitchFamily="49" charset="0"/>
                          <a:cs typeface="Courier New" panose="02070309020205020404" pitchFamily="49" charset="0"/>
                        </a:rPr>
                        <a:t>8</a:t>
                      </a:r>
                    </a:p>
                  </a:txBody>
                  <a:tcPr/>
                </a:tc>
                <a:tc>
                  <a:txBody>
                    <a:bodyPr/>
                    <a:lstStyle/>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dirty="0">
                          <a:latin typeface="Courier New" panose="02070309020205020404" pitchFamily="49" charset="0"/>
                          <a:cs typeface="Courier New" panose="02070309020205020404" pitchFamily="49" charset="0"/>
                        </a:rPr>
                        <a:t>f</a:t>
                      </a:r>
                    </a:p>
                  </a:txBody>
                  <a:tcPr/>
                </a:tc>
                <a:tc>
                  <a:txBody>
                    <a:bodyPr/>
                    <a:lstStyle/>
                    <a:p>
                      <a:pPr algn="ctr"/>
                      <a:r>
                        <a:rPr lang="en-US" b="0" dirty="0">
                          <a:latin typeface="Courier New" panose="02070309020205020404" pitchFamily="49" charset="0"/>
                          <a:cs typeface="Courier New" panose="02070309020205020404" pitchFamily="49" charset="0"/>
                        </a:rPr>
                        <a:t>t</a:t>
                      </a:r>
                    </a:p>
                  </a:txBody>
                  <a:tcPr/>
                </a:tc>
                <a:tc>
                  <a:txBody>
                    <a:bodyPr/>
                    <a:lstStyle/>
                    <a:p>
                      <a:pPr algn="ctr"/>
                      <a:r>
                        <a:rPr lang="en-US" b="0" dirty="0">
                          <a:latin typeface="Courier New" panose="02070309020205020404" pitchFamily="49" charset="0"/>
                          <a:cs typeface="Courier New" panose="02070309020205020404" pitchFamily="49" charset="0"/>
                        </a:rPr>
                        <a:t>.</a:t>
                      </a:r>
                    </a:p>
                  </a:txBody>
                  <a:tcPr/>
                </a:tc>
                <a:tc>
                  <a:txBody>
                    <a:bodyPr/>
                    <a:lstStyle/>
                    <a:p>
                      <a:pPr algn="ctr"/>
                      <a:r>
                        <a:rPr lang="en-US" b="0" dirty="0">
                          <a:latin typeface="Courier New" panose="02070309020205020404" pitchFamily="49" charset="0"/>
                          <a:cs typeface="Courier New" panose="02070309020205020404" pitchFamily="49" charset="0"/>
                        </a:rPr>
                        <a:t>1</a:t>
                      </a:r>
                    </a:p>
                  </a:txBody>
                  <a:tcPr/>
                </a:tc>
                <a:tc>
                  <a:txBody>
                    <a:bodyPr/>
                    <a:lstStyle/>
                    <a:p>
                      <a:pPr algn="ctr"/>
                      <a:r>
                        <a:rPr lang="en-US" b="0" dirty="0">
                          <a:latin typeface="Courier New" panose="02070309020205020404" pitchFamily="49" charset="0"/>
                          <a:cs typeface="Courier New" panose="02070309020205020404" pitchFamily="49" charset="0"/>
                        </a:rPr>
                        <a:t>1</a:t>
                      </a:r>
                    </a:p>
                  </a:txBody>
                  <a:tcPr/>
                </a:tc>
                <a:tc>
                  <a:txBody>
                    <a:bodyPr/>
                    <a:lstStyle/>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dirty="0">
                          <a:latin typeface="Courier New" panose="02070309020205020404" pitchFamily="49" charset="0"/>
                          <a:cs typeface="Courier New" panose="02070309020205020404" pitchFamily="49" charset="0"/>
                        </a:rPr>
                        <a:t>i</a:t>
                      </a:r>
                    </a:p>
                  </a:txBody>
                  <a:tcPr/>
                </a:tc>
                <a:tc>
                  <a:txBody>
                    <a:bodyPr/>
                    <a:lstStyle/>
                    <a:p>
                      <a:pPr algn="ctr"/>
                      <a:r>
                        <a:rPr lang="en-US" b="0" dirty="0">
                          <a:latin typeface="Courier New" panose="02070309020205020404" pitchFamily="49" charset="0"/>
                          <a:cs typeface="Courier New" panose="02070309020205020404" pitchFamily="49" charset="0"/>
                        </a:rPr>
                        <a:t>n</a:t>
                      </a:r>
                    </a:p>
                  </a:txBody>
                  <a:tcPr/>
                </a:tc>
                <a:tc>
                  <a:txBody>
                    <a:bodyPr/>
                    <a:lstStyle/>
                    <a:p>
                      <a:pPr algn="ctr"/>
                      <a:r>
                        <a:rPr lang="en-US" b="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7960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Formatting output</a:t>
            </a:r>
          </a:p>
        </p:txBody>
      </p:sp>
      <p:sp>
        <p:nvSpPr>
          <p:cNvPr id="3" name="Content Placeholder 2"/>
          <p:cNvSpPr>
            <a:spLocks noGrp="1"/>
          </p:cNvSpPr>
          <p:nvPr>
            <p:ph idx="1"/>
          </p:nvPr>
        </p:nvSpPr>
        <p:spPr/>
        <p:txBody>
          <a:bodyPr/>
          <a:lstStyle/>
          <a:p>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cstate="print"/>
          <a:stretch>
            <a:fillRect/>
          </a:stretch>
        </p:blipFill>
        <p:spPr>
          <a:xfrm>
            <a:off x="2267340" y="1370862"/>
            <a:ext cx="4282377" cy="2377225"/>
          </a:xfrm>
          <a:prstGeom prst="rect">
            <a:avLst/>
          </a:prstGeom>
        </p:spPr>
      </p:pic>
      <p:pic>
        <p:nvPicPr>
          <p:cNvPr id="7" name="Picture 6"/>
          <p:cNvPicPr>
            <a:picLocks noChangeAspect="1"/>
          </p:cNvPicPr>
          <p:nvPr/>
        </p:nvPicPr>
        <p:blipFill>
          <a:blip r:embed="rId3" cstate="print"/>
          <a:stretch>
            <a:fillRect/>
          </a:stretch>
        </p:blipFill>
        <p:spPr>
          <a:xfrm>
            <a:off x="2276670" y="3857625"/>
            <a:ext cx="4263717" cy="2331720"/>
          </a:xfrm>
          <a:prstGeom prst="rect">
            <a:avLst/>
          </a:prstGeom>
        </p:spPr>
      </p:pic>
    </p:spTree>
    <p:extLst>
      <p:ext uri="{BB962C8B-B14F-4D97-AF65-F5344CB8AC3E}">
        <p14:creationId xmlns:p14="http://schemas.microsoft.com/office/powerpoint/2010/main" val="267129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a:t>A Simple Program in C</a:t>
            </a:r>
          </a:p>
        </p:txBody>
      </p:sp>
      <p:sp>
        <p:nvSpPr>
          <p:cNvPr id="34819" name="Content Placeholder 2"/>
          <p:cNvSpPr>
            <a:spLocks noGrp="1"/>
          </p:cNvSpPr>
          <p:nvPr>
            <p:ph idx="1"/>
          </p:nvPr>
        </p:nvSpPr>
        <p:spPr/>
        <p:txBody>
          <a:bodyPr/>
          <a:lstStyle/>
          <a:p>
            <a:pPr>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a:buNone/>
            </a:pPr>
            <a:endParaRPr lang="en-US" dirty="0">
              <a:latin typeface="Courier New" panose="02070309020205020404" pitchFamily="49" charset="0"/>
              <a:cs typeface="Courier New" panose="02070309020205020404" pitchFamily="49" charset="0"/>
            </a:endParaRPr>
          </a:p>
          <a:p>
            <a:pPr>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p>
          <a:p>
            <a:pPr>
              <a:buNone/>
            </a:pPr>
            <a:r>
              <a:rPr lang="en-US" dirty="0">
                <a:latin typeface="Courier New" panose="02070309020205020404" pitchFamily="49" charset="0"/>
                <a:cs typeface="Courier New" panose="02070309020205020404" pitchFamily="49" charset="0"/>
              </a:rPr>
              <a:t>{</a:t>
            </a:r>
          </a:p>
          <a:p>
            <a:pPr>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("Hello world!\n");</a:t>
            </a:r>
          </a:p>
          <a:p>
            <a:pPr>
              <a:buNone/>
            </a:pPr>
            <a:r>
              <a:rPr lang="en-US" dirty="0">
                <a:latin typeface="Courier New" panose="02070309020205020404" pitchFamily="49" charset="0"/>
                <a:cs typeface="Courier New" panose="02070309020205020404" pitchFamily="49" charset="0"/>
              </a:rPr>
              <a:t>    return 0;</a:t>
            </a:r>
          </a:p>
          <a:p>
            <a:pPr>
              <a:buNone/>
            </a:pPr>
            <a:r>
              <a:rPr lang="en-US" dirty="0">
                <a:latin typeface="Courier New" panose="02070309020205020404" pitchFamily="49" charset="0"/>
                <a:cs typeface="Courier New" panose="02070309020205020404" pitchFamily="49" charset="0"/>
              </a:rPr>
              <a:t>}</a:t>
            </a:r>
          </a:p>
        </p:txBody>
      </p:sp>
      <p:sp>
        <p:nvSpPr>
          <p:cNvPr id="4" name="AutoShape 6"/>
          <p:cNvSpPr>
            <a:spLocks/>
          </p:cNvSpPr>
          <p:nvPr/>
        </p:nvSpPr>
        <p:spPr bwMode="auto">
          <a:xfrm>
            <a:off x="4921155" y="1405009"/>
            <a:ext cx="3916363" cy="295275"/>
          </a:xfrm>
          <a:prstGeom prst="borderCallout2">
            <a:avLst>
              <a:gd name="adj1" fmla="val 38708"/>
              <a:gd name="adj2" fmla="val -2106"/>
              <a:gd name="adj3" fmla="val 38708"/>
              <a:gd name="adj4" fmla="val -11815"/>
              <a:gd name="adj5" fmla="val -33870"/>
              <a:gd name="adj6" fmla="val -218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b="1">
                <a:solidFill>
                  <a:srgbClr val="FF3300"/>
                </a:solidFill>
              </a:rPr>
              <a:t>st</a:t>
            </a:r>
            <a:r>
              <a:rPr lang="en-US" sz="1400">
                <a:solidFill>
                  <a:srgbClr val="FF3300"/>
                </a:solidFill>
              </a:rPr>
              <a:t>an</a:t>
            </a:r>
            <a:r>
              <a:rPr lang="en-US" sz="1400" b="1">
                <a:solidFill>
                  <a:srgbClr val="FF3300"/>
                </a:solidFill>
              </a:rPr>
              <a:t>d</a:t>
            </a:r>
            <a:r>
              <a:rPr lang="en-US" sz="1400">
                <a:solidFill>
                  <a:srgbClr val="FF3300"/>
                </a:solidFill>
              </a:rPr>
              <a:t>ard Library, </a:t>
            </a:r>
            <a:r>
              <a:rPr lang="en-US" sz="1400" b="1">
                <a:solidFill>
                  <a:srgbClr val="FF3300"/>
                </a:solidFill>
              </a:rPr>
              <a:t>i</a:t>
            </a:r>
            <a:r>
              <a:rPr lang="en-US" sz="1400">
                <a:solidFill>
                  <a:srgbClr val="FF3300"/>
                </a:solidFill>
              </a:rPr>
              <a:t>nput-</a:t>
            </a:r>
            <a:r>
              <a:rPr lang="en-US" sz="1400" b="1">
                <a:solidFill>
                  <a:srgbClr val="FF3300"/>
                </a:solidFill>
              </a:rPr>
              <a:t>o</a:t>
            </a:r>
            <a:r>
              <a:rPr lang="en-US" sz="1400">
                <a:solidFill>
                  <a:srgbClr val="FF3300"/>
                </a:solidFill>
              </a:rPr>
              <a:t>utput, </a:t>
            </a:r>
            <a:r>
              <a:rPr lang="en-US" sz="1400" b="1">
                <a:solidFill>
                  <a:srgbClr val="FF3300"/>
                </a:solidFill>
              </a:rPr>
              <a:t>h</a:t>
            </a:r>
            <a:r>
              <a:rPr lang="en-US" sz="1400">
                <a:solidFill>
                  <a:srgbClr val="FF3300"/>
                </a:solidFill>
              </a:rPr>
              <a:t>eader-file</a:t>
            </a:r>
          </a:p>
        </p:txBody>
      </p:sp>
      <p:sp>
        <p:nvSpPr>
          <p:cNvPr id="5" name="AutoShape 7"/>
          <p:cNvSpPr>
            <a:spLocks/>
          </p:cNvSpPr>
          <p:nvPr/>
        </p:nvSpPr>
        <p:spPr bwMode="auto">
          <a:xfrm>
            <a:off x="2201839" y="2039630"/>
            <a:ext cx="2105025" cy="295275"/>
          </a:xfrm>
          <a:prstGeom prst="borderCallout2">
            <a:avLst>
              <a:gd name="adj1" fmla="val 38708"/>
              <a:gd name="adj2" fmla="val -3921"/>
              <a:gd name="adj3" fmla="val 38708"/>
              <a:gd name="adj4" fmla="val -14380"/>
              <a:gd name="adj5" fmla="val 145162"/>
              <a:gd name="adj6" fmla="val -252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dirty="0">
                <a:solidFill>
                  <a:srgbClr val="FF3300"/>
                </a:solidFill>
              </a:rPr>
              <a:t>Beginning of program</a:t>
            </a:r>
          </a:p>
        </p:txBody>
      </p:sp>
      <p:sp>
        <p:nvSpPr>
          <p:cNvPr id="6" name="AutoShape 9"/>
          <p:cNvSpPr>
            <a:spLocks/>
          </p:cNvSpPr>
          <p:nvPr/>
        </p:nvSpPr>
        <p:spPr bwMode="auto">
          <a:xfrm>
            <a:off x="1602616" y="5067869"/>
            <a:ext cx="2105025" cy="295275"/>
          </a:xfrm>
          <a:prstGeom prst="borderCallout2">
            <a:avLst>
              <a:gd name="adj1" fmla="val 38708"/>
              <a:gd name="adj2" fmla="val -3921"/>
              <a:gd name="adj3" fmla="val 38708"/>
              <a:gd name="adj4" fmla="val -13236"/>
              <a:gd name="adj5" fmla="val -86669"/>
              <a:gd name="adj6" fmla="val -5227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dirty="0">
                <a:solidFill>
                  <a:srgbClr val="FF3300"/>
                </a:solidFill>
              </a:rPr>
              <a:t>End of Segment</a:t>
            </a:r>
          </a:p>
        </p:txBody>
      </p:sp>
      <p:sp>
        <p:nvSpPr>
          <p:cNvPr id="7" name="AutoShape 10"/>
          <p:cNvSpPr>
            <a:spLocks/>
          </p:cNvSpPr>
          <p:nvPr/>
        </p:nvSpPr>
        <p:spPr bwMode="auto">
          <a:xfrm>
            <a:off x="1069216" y="2934269"/>
            <a:ext cx="2105025" cy="295275"/>
          </a:xfrm>
          <a:prstGeom prst="borderCallout2">
            <a:avLst>
              <a:gd name="adj1" fmla="val 38708"/>
              <a:gd name="adj2" fmla="val -3921"/>
              <a:gd name="adj3" fmla="val 38708"/>
              <a:gd name="adj4" fmla="val -15440"/>
              <a:gd name="adj5" fmla="val 82259"/>
              <a:gd name="adj6" fmla="val -2744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dirty="0">
                <a:solidFill>
                  <a:srgbClr val="FF3300"/>
                </a:solidFill>
              </a:rPr>
              <a:t>Start of Segment</a:t>
            </a:r>
          </a:p>
        </p:txBody>
      </p:sp>
      <p:sp>
        <p:nvSpPr>
          <p:cNvPr id="8" name="AutoShape 11"/>
          <p:cNvSpPr>
            <a:spLocks/>
          </p:cNvSpPr>
          <p:nvPr/>
        </p:nvSpPr>
        <p:spPr bwMode="auto">
          <a:xfrm>
            <a:off x="3957851" y="3091218"/>
            <a:ext cx="2463373" cy="343517"/>
          </a:xfrm>
          <a:prstGeom prst="borderCallout2">
            <a:avLst>
              <a:gd name="adj1" fmla="val 38708"/>
              <a:gd name="adj2" fmla="val -2074"/>
              <a:gd name="adj3" fmla="val 38708"/>
              <a:gd name="adj4" fmla="val -9903"/>
              <a:gd name="adj5" fmla="val 146027"/>
              <a:gd name="adj6" fmla="val -839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dirty="0">
                <a:solidFill>
                  <a:srgbClr val="FF3300"/>
                </a:solidFill>
              </a:rPr>
              <a:t>Function for printing text</a:t>
            </a:r>
          </a:p>
        </p:txBody>
      </p:sp>
      <p:sp>
        <p:nvSpPr>
          <p:cNvPr id="9" name="AutoShape 8"/>
          <p:cNvSpPr>
            <a:spLocks/>
          </p:cNvSpPr>
          <p:nvPr/>
        </p:nvSpPr>
        <p:spPr bwMode="auto">
          <a:xfrm>
            <a:off x="6955808" y="4148926"/>
            <a:ext cx="1703387" cy="280988"/>
          </a:xfrm>
          <a:prstGeom prst="borderCallout2">
            <a:avLst>
              <a:gd name="adj1" fmla="val 40676"/>
              <a:gd name="adj2" fmla="val -4847"/>
              <a:gd name="adj3" fmla="val 40676"/>
              <a:gd name="adj4" fmla="val -13231"/>
              <a:gd name="adj5" fmla="val -98745"/>
              <a:gd name="adj6" fmla="val -3567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a:solidFill>
                  <a:srgbClr val="FF3300"/>
                </a:solidFill>
              </a:rPr>
              <a:t>End of statement</a:t>
            </a:r>
          </a:p>
        </p:txBody>
      </p:sp>
      <p:sp>
        <p:nvSpPr>
          <p:cNvPr id="10" name="AutoShape 12"/>
          <p:cNvSpPr>
            <a:spLocks/>
          </p:cNvSpPr>
          <p:nvPr/>
        </p:nvSpPr>
        <p:spPr bwMode="auto">
          <a:xfrm>
            <a:off x="2660176" y="4549706"/>
            <a:ext cx="2105025" cy="295275"/>
          </a:xfrm>
          <a:prstGeom prst="borderCallout2">
            <a:avLst>
              <a:gd name="adj1" fmla="val 38708"/>
              <a:gd name="adj2" fmla="val 103921"/>
              <a:gd name="adj3" fmla="val 38708"/>
              <a:gd name="adj4" fmla="val 117565"/>
              <a:gd name="adj5" fmla="val -210171"/>
              <a:gd name="adj6" fmla="val 13662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a:solidFill>
                  <a:srgbClr val="FF3300"/>
                </a:solidFill>
              </a:rPr>
              <a:t>Insert a new line</a:t>
            </a:r>
          </a:p>
        </p:txBody>
      </p:sp>
    </p:spTree>
    <p:extLst>
      <p:ext uri="{BB962C8B-B14F-4D97-AF65-F5344CB8AC3E}">
        <p14:creationId xmlns:p14="http://schemas.microsoft.com/office/powerpoint/2010/main" val="4264246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Formatting output</a:t>
            </a:r>
          </a:p>
        </p:txBody>
      </p:sp>
      <p:sp>
        <p:nvSpPr>
          <p:cNvPr id="3" name="Content Placeholder 2"/>
          <p:cNvSpPr>
            <a:spLocks noGrp="1"/>
          </p:cNvSpPr>
          <p:nvPr>
            <p:ph idx="1"/>
          </p:nvPr>
        </p:nvSpPr>
        <p:spPr/>
        <p:txBody>
          <a:bodyPr/>
          <a:lstStyle/>
          <a:p>
            <a:r>
              <a:rPr lang="en-US" b="1" dirty="0"/>
              <a:t>Displaying x Using Format String Placeholder %6.2f</a:t>
            </a:r>
          </a:p>
          <a:p>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a:t>%6.2f</a:t>
            </a:r>
            <a:r>
              <a:rPr lang="en-US" b="1" dirty="0">
                <a:latin typeface="Courier New" panose="02070309020205020404" pitchFamily="49" charset="0"/>
                <a:cs typeface="Courier New" panose="02070309020205020404" pitchFamily="49" charset="0"/>
              </a:rPr>
              <a:t>”,x);</a:t>
            </a:r>
          </a:p>
        </p:txBody>
      </p:sp>
      <p:pic>
        <p:nvPicPr>
          <p:cNvPr id="5" name="Picture 4"/>
          <p:cNvPicPr>
            <a:picLocks noChangeAspect="1"/>
          </p:cNvPicPr>
          <p:nvPr/>
        </p:nvPicPr>
        <p:blipFill>
          <a:blip r:embed="rId2" cstate="print"/>
          <a:stretch>
            <a:fillRect/>
          </a:stretch>
        </p:blipFill>
        <p:spPr>
          <a:xfrm>
            <a:off x="836748" y="2853234"/>
            <a:ext cx="7470504" cy="2118011"/>
          </a:xfrm>
          <a:prstGeom prst="rect">
            <a:avLst/>
          </a:prstGeom>
        </p:spPr>
      </p:pic>
    </p:spTree>
    <p:extLst>
      <p:ext uri="{BB962C8B-B14F-4D97-AF65-F5344CB8AC3E}">
        <p14:creationId xmlns:p14="http://schemas.microsoft.com/office/powerpoint/2010/main" val="2374603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dirty="0"/>
              <a:t>The </a:t>
            </a:r>
            <a:r>
              <a:rPr lang="en-US" b="1" dirty="0" err="1">
                <a:latin typeface="Courier New" panose="02070309020205020404" pitchFamily="49" charset="0"/>
                <a:cs typeface="Courier New" panose="02070309020205020404" pitchFamily="49" charset="0"/>
              </a:rPr>
              <a:t>scanf</a:t>
            </a:r>
            <a:r>
              <a:rPr lang="en-US" dirty="0"/>
              <a:t> function</a:t>
            </a:r>
          </a:p>
        </p:txBody>
      </p:sp>
      <p:sp>
        <p:nvSpPr>
          <p:cNvPr id="36867" name="Rectangle 3"/>
          <p:cNvSpPr>
            <a:spLocks noGrp="1" noChangeArrowheads="1"/>
          </p:cNvSpPr>
          <p:nvPr>
            <p:ph idx="1"/>
          </p:nvPr>
        </p:nvSpPr>
        <p:spPr/>
        <p:txBody>
          <a:bodyPr>
            <a:normAutofit/>
          </a:bodyPr>
          <a:lstStyle/>
          <a:p>
            <a:pPr eaLnBrk="1" hangingPunct="1"/>
            <a:r>
              <a:rPr lang="en-US" sz="2400" dirty="0"/>
              <a:t>Read data from the standard input device (usually keyboard) and store it in a variable.</a:t>
            </a:r>
          </a:p>
          <a:p>
            <a:pPr eaLnBrk="1" hangingPunct="1"/>
            <a:r>
              <a:rPr lang="en-US" sz="2400" dirty="0"/>
              <a:t>General format:</a:t>
            </a:r>
          </a:p>
          <a:p>
            <a:pPr lvl="1" eaLnBrk="1" hangingPunct="1">
              <a:lnSpc>
                <a:spcPct val="80000"/>
              </a:lnSpc>
            </a:pPr>
            <a:r>
              <a:rPr lang="en-US" sz="2400" b="1" dirty="0" err="1"/>
              <a:t>scanf</a:t>
            </a:r>
            <a:r>
              <a:rPr lang="en-US" sz="2400" b="1" dirty="0"/>
              <a:t>(“Format string”, &amp;variable);</a:t>
            </a:r>
          </a:p>
          <a:p>
            <a:pPr eaLnBrk="1" hangingPunct="1"/>
            <a:r>
              <a:rPr lang="en-US" sz="2400" dirty="0"/>
              <a:t>Notice ampersand (&amp;) operator :</a:t>
            </a:r>
          </a:p>
          <a:p>
            <a:pPr lvl="1" eaLnBrk="1" hangingPunct="1">
              <a:lnSpc>
                <a:spcPct val="80000"/>
              </a:lnSpc>
            </a:pPr>
            <a:r>
              <a:rPr lang="en-US" sz="2400" dirty="0"/>
              <a:t>C address of operator</a:t>
            </a:r>
          </a:p>
          <a:p>
            <a:pPr lvl="1" eaLnBrk="1" hangingPunct="1">
              <a:lnSpc>
                <a:spcPct val="80000"/>
              </a:lnSpc>
            </a:pPr>
            <a:r>
              <a:rPr lang="en-US" sz="2400" dirty="0"/>
              <a:t>it passes the address of the variable instead of the variable itself</a:t>
            </a:r>
          </a:p>
          <a:p>
            <a:pPr lvl="1" eaLnBrk="1" hangingPunct="1">
              <a:lnSpc>
                <a:spcPct val="80000"/>
              </a:lnSpc>
            </a:pPr>
            <a:r>
              <a:rPr lang="en-US" sz="2400" dirty="0"/>
              <a:t>tells the </a:t>
            </a:r>
            <a:r>
              <a:rPr lang="en-US" sz="2400" dirty="0" err="1"/>
              <a:t>scanf</a:t>
            </a:r>
            <a:r>
              <a:rPr lang="en-US" sz="2400" dirty="0"/>
              <a:t>() where (in the RAM) to find the variable to store the new value</a:t>
            </a:r>
          </a:p>
        </p:txBody>
      </p:sp>
    </p:spTree>
    <p:extLst>
      <p:ext uri="{BB962C8B-B14F-4D97-AF65-F5344CB8AC3E}">
        <p14:creationId xmlns:p14="http://schemas.microsoft.com/office/powerpoint/2010/main" val="3368783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dirty="0"/>
              <a:t>The </a:t>
            </a:r>
            <a:r>
              <a:rPr lang="en-US" sz="4000" b="1" dirty="0" err="1">
                <a:latin typeface="Courier New" panose="02070309020205020404" pitchFamily="49" charset="0"/>
                <a:cs typeface="Courier New" panose="02070309020205020404" pitchFamily="49" charset="0"/>
              </a:rPr>
              <a:t>scanf</a:t>
            </a:r>
            <a:r>
              <a:rPr lang="en-US" sz="4000" dirty="0"/>
              <a:t> function</a:t>
            </a:r>
          </a:p>
        </p:txBody>
      </p:sp>
      <p:sp>
        <p:nvSpPr>
          <p:cNvPr id="37891" name="Rectangle 3"/>
          <p:cNvSpPr>
            <a:spLocks noGrp="1" noChangeArrowheads="1"/>
          </p:cNvSpPr>
          <p:nvPr>
            <p:ph idx="1"/>
          </p:nvPr>
        </p:nvSpPr>
        <p:spPr/>
        <p:txBody>
          <a:bodyPr>
            <a:normAutofit/>
          </a:bodyPr>
          <a:lstStyle/>
          <a:p>
            <a:pPr eaLnBrk="1" hangingPunct="1"/>
            <a:r>
              <a:rPr lang="en-US" dirty="0"/>
              <a:t>Example :</a:t>
            </a:r>
          </a:p>
          <a:p>
            <a:pPr lvl="1" eaLnBrk="1" hangingPunct="1">
              <a:lnSpc>
                <a:spcPct val="90000"/>
              </a:lnSpc>
              <a:buFont typeface="Wingdings" panose="05000000000000000000" pitchFamily="2" charset="2"/>
              <a:buNone/>
            </a:pPr>
            <a:r>
              <a:rPr lang="en-US" sz="1800" dirty="0"/>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lvl="1" eaLnBrk="1" hangingPunct="1">
              <a:lnSpc>
                <a:spcPct val="90000"/>
              </a:lnSpc>
              <a:buFont typeface="Wingdings" panose="05000000000000000000" pitchFamily="2" charset="2"/>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(“Enter your age: “);</a:t>
            </a:r>
          </a:p>
          <a:p>
            <a:pPr lvl="1" eaLnBrk="1" hangingPunct="1">
              <a:lnSpc>
                <a:spcPct val="90000"/>
              </a:lnSpc>
              <a:buFont typeface="Wingdings" panose="05000000000000000000" pitchFamily="2" charset="2"/>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scanf</a:t>
            </a:r>
            <a:r>
              <a:rPr lang="en-US" sz="1800" dirty="0">
                <a:latin typeface="Courier New" panose="02070309020205020404" pitchFamily="49" charset="0"/>
                <a:cs typeface="Courier New" panose="02070309020205020404" pitchFamily="49" charset="0"/>
              </a:rPr>
              <a:t>(“%d”, &amp;age);</a:t>
            </a:r>
          </a:p>
          <a:p>
            <a:pPr lvl="1" eaLnBrk="1" hangingPunct="1">
              <a:lnSpc>
                <a:spcPct val="30000"/>
              </a:lnSpc>
              <a:buFont typeface="Wingdings" panose="05000000000000000000" pitchFamily="2" charset="2"/>
              <a:buNone/>
            </a:pPr>
            <a:endParaRPr lang="en-US" sz="1800" dirty="0"/>
          </a:p>
          <a:p>
            <a:pPr eaLnBrk="1" hangingPunct="1"/>
            <a:r>
              <a:rPr lang="en-US" dirty="0"/>
              <a:t>Common </a:t>
            </a:r>
            <a:r>
              <a:rPr lang="en-US"/>
              <a:t>Conversion specifier </a:t>
            </a:r>
            <a:r>
              <a:rPr lang="en-US" dirty="0"/>
              <a:t>used in </a:t>
            </a:r>
            <a:r>
              <a:rPr lang="en-US" dirty="0" err="1"/>
              <a:t>printf</a:t>
            </a:r>
            <a:r>
              <a:rPr lang="en-US" dirty="0"/>
              <a:t> and </a:t>
            </a:r>
            <a:r>
              <a:rPr lang="en-US" dirty="0" err="1"/>
              <a:t>scanf</a:t>
            </a:r>
            <a:r>
              <a:rPr lang="en-US" dirty="0"/>
              <a:t> functions.</a:t>
            </a:r>
          </a:p>
        </p:txBody>
      </p:sp>
      <p:graphicFrame>
        <p:nvGraphicFramePr>
          <p:cNvPr id="36" name="Table 35"/>
          <p:cNvGraphicFramePr>
            <a:graphicFrameLocks noGrp="1"/>
          </p:cNvGraphicFramePr>
          <p:nvPr/>
        </p:nvGraphicFramePr>
        <p:xfrm>
          <a:off x="3932238" y="4048125"/>
          <a:ext cx="4144962" cy="2315576"/>
        </p:xfrm>
        <a:graphic>
          <a:graphicData uri="http://schemas.openxmlformats.org/drawingml/2006/table">
            <a:tbl>
              <a:tblPr firstRow="1" bandRow="1">
                <a:tableStyleId>{AF606853-7671-496A-8E4F-DF71F8EC918B}</a:tableStyleId>
              </a:tblPr>
              <a:tblGrid>
                <a:gridCol w="1708089">
                  <a:extLst>
                    <a:ext uri="{9D8B030D-6E8A-4147-A177-3AD203B41FA5}">
                      <a16:colId xmlns:a16="http://schemas.microsoft.com/office/drawing/2014/main" val="20000"/>
                    </a:ext>
                  </a:extLst>
                </a:gridCol>
                <a:gridCol w="1207049">
                  <a:extLst>
                    <a:ext uri="{9D8B030D-6E8A-4147-A177-3AD203B41FA5}">
                      <a16:colId xmlns:a16="http://schemas.microsoft.com/office/drawing/2014/main" val="20001"/>
                    </a:ext>
                  </a:extLst>
                </a:gridCol>
                <a:gridCol w="1229824">
                  <a:extLst>
                    <a:ext uri="{9D8B030D-6E8A-4147-A177-3AD203B41FA5}">
                      <a16:colId xmlns:a16="http://schemas.microsoft.com/office/drawing/2014/main" val="20002"/>
                    </a:ext>
                  </a:extLst>
                </a:gridCol>
              </a:tblGrid>
              <a:tr h="370721">
                <a:tc>
                  <a:txBody>
                    <a:bodyPr/>
                    <a:lstStyle/>
                    <a:p>
                      <a:endParaRPr lang="en-US" sz="1800" dirty="0"/>
                    </a:p>
                  </a:txBody>
                  <a:tcPr marL="91433" marR="91433" marT="45705" marB="45705"/>
                </a:tc>
                <a:tc>
                  <a:txBody>
                    <a:bodyPr/>
                    <a:lstStyle/>
                    <a:p>
                      <a:r>
                        <a:rPr lang="en-US" sz="1800" dirty="0" err="1"/>
                        <a:t>printf</a:t>
                      </a:r>
                      <a:endParaRPr lang="en-US" sz="1800" dirty="0"/>
                    </a:p>
                  </a:txBody>
                  <a:tcPr marL="91433" marR="91433" marT="45705" marB="45705"/>
                </a:tc>
                <a:tc>
                  <a:txBody>
                    <a:bodyPr/>
                    <a:lstStyle/>
                    <a:p>
                      <a:r>
                        <a:rPr lang="en-US" sz="1800" dirty="0" err="1"/>
                        <a:t>scanf</a:t>
                      </a:r>
                      <a:endParaRPr lang="en-US" sz="1800" dirty="0"/>
                    </a:p>
                  </a:txBody>
                  <a:tcPr marL="91433" marR="91433" marT="45705" marB="45705"/>
                </a:tc>
                <a:extLst>
                  <a:ext uri="{0D108BD9-81ED-4DB2-BD59-A6C34878D82A}">
                    <a16:rowId xmlns:a16="http://schemas.microsoft.com/office/drawing/2014/main" val="10000"/>
                  </a:ext>
                </a:extLst>
              </a:tr>
              <a:tr h="384008">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err="1">
                          <a:ln>
                            <a:noFill/>
                          </a:ln>
                          <a:effectLst/>
                        </a:rPr>
                        <a:t>int</a:t>
                      </a:r>
                      <a:endParaRPr kumimoji="0" lang="en-US" sz="2400" b="0" i="0" u="none" strike="noStrike" cap="none" normalizeH="0" baseline="0" dirty="0">
                        <a:ln>
                          <a:noFill/>
                        </a:ln>
                        <a:solidFill>
                          <a:srgbClr val="003399"/>
                        </a:solidFill>
                        <a:effectLst/>
                        <a:latin typeface="Arial" charset="0"/>
                      </a:endParaRPr>
                    </a:p>
                  </a:txBody>
                  <a:tcPr marL="91433" marR="91433" marT="45705" marB="45705"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rPr>
                        <a:t>%d</a:t>
                      </a:r>
                      <a:endParaRPr kumimoji="0" lang="en-US" sz="2400" b="0" i="0" u="none" strike="noStrike" cap="none" normalizeH="0" baseline="0" dirty="0">
                        <a:ln>
                          <a:noFill/>
                        </a:ln>
                        <a:solidFill>
                          <a:srgbClr val="003399"/>
                        </a:solidFill>
                        <a:effectLst/>
                        <a:latin typeface="Arial" charset="0"/>
                      </a:endParaRPr>
                    </a:p>
                  </a:txBody>
                  <a:tcPr marL="91433" marR="91433" marT="45705" marB="45705"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rPr>
                        <a:t>%d</a:t>
                      </a:r>
                      <a:endParaRPr kumimoji="0" lang="en-US" sz="2400" b="0" i="0" u="none" strike="noStrike" cap="none" normalizeH="0" baseline="0" dirty="0">
                        <a:ln>
                          <a:noFill/>
                        </a:ln>
                        <a:solidFill>
                          <a:srgbClr val="003399"/>
                        </a:solidFill>
                        <a:effectLst/>
                        <a:latin typeface="Arial" charset="0"/>
                      </a:endParaRPr>
                    </a:p>
                  </a:txBody>
                  <a:tcPr marL="91433" marR="91433" marT="45705" marB="45705" horzOverflow="overflow"/>
                </a:tc>
                <a:extLst>
                  <a:ext uri="{0D108BD9-81ED-4DB2-BD59-A6C34878D82A}">
                    <a16:rowId xmlns:a16="http://schemas.microsoft.com/office/drawing/2014/main" val="10001"/>
                  </a:ext>
                </a:extLst>
              </a:tr>
              <a:tr h="384008">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a:ln>
                            <a:noFill/>
                          </a:ln>
                          <a:effectLst/>
                        </a:rPr>
                        <a:t>float</a:t>
                      </a:r>
                      <a:endParaRPr kumimoji="0" lang="en-US" sz="2400" b="0" i="0" u="none" strike="noStrike" cap="none" normalizeH="0" baseline="0">
                        <a:ln>
                          <a:noFill/>
                        </a:ln>
                        <a:solidFill>
                          <a:srgbClr val="003399"/>
                        </a:solidFill>
                        <a:effectLst/>
                        <a:latin typeface="Arial" charset="0"/>
                      </a:endParaRPr>
                    </a:p>
                  </a:txBody>
                  <a:tcPr marL="91433" marR="91433" marT="45705" marB="45705"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a:ln>
                            <a:noFill/>
                          </a:ln>
                          <a:effectLst/>
                        </a:rPr>
                        <a:t>%f</a:t>
                      </a:r>
                      <a:endParaRPr kumimoji="0" lang="en-US" sz="2400" b="0" i="0" u="none" strike="noStrike" cap="none" normalizeH="0" baseline="0">
                        <a:ln>
                          <a:noFill/>
                        </a:ln>
                        <a:solidFill>
                          <a:srgbClr val="003399"/>
                        </a:solidFill>
                        <a:effectLst/>
                        <a:latin typeface="Arial" charset="0"/>
                      </a:endParaRPr>
                    </a:p>
                  </a:txBody>
                  <a:tcPr marL="91433" marR="91433" marT="45705" marB="45705"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rPr>
                        <a:t>%f</a:t>
                      </a:r>
                      <a:endParaRPr kumimoji="0" lang="en-US" sz="2400" b="0" i="0" u="none" strike="noStrike" cap="none" normalizeH="0" baseline="0" dirty="0">
                        <a:ln>
                          <a:noFill/>
                        </a:ln>
                        <a:solidFill>
                          <a:srgbClr val="003399"/>
                        </a:solidFill>
                        <a:effectLst/>
                        <a:latin typeface="Arial" charset="0"/>
                      </a:endParaRPr>
                    </a:p>
                  </a:txBody>
                  <a:tcPr marL="91433" marR="91433" marT="45705" marB="45705" horzOverflow="overflow"/>
                </a:tc>
                <a:extLst>
                  <a:ext uri="{0D108BD9-81ED-4DB2-BD59-A6C34878D82A}">
                    <a16:rowId xmlns:a16="http://schemas.microsoft.com/office/drawing/2014/main" val="10002"/>
                  </a:ext>
                </a:extLst>
              </a:tr>
              <a:tr h="384008">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a:ln>
                            <a:noFill/>
                          </a:ln>
                          <a:effectLst/>
                        </a:rPr>
                        <a:t>double</a:t>
                      </a:r>
                      <a:endParaRPr kumimoji="0" lang="en-US" sz="2400" b="0" i="0" u="none" strike="noStrike" cap="none" normalizeH="0" baseline="0">
                        <a:ln>
                          <a:noFill/>
                        </a:ln>
                        <a:solidFill>
                          <a:srgbClr val="003399"/>
                        </a:solidFill>
                        <a:effectLst/>
                        <a:latin typeface="Arial" charset="0"/>
                      </a:endParaRPr>
                    </a:p>
                  </a:txBody>
                  <a:tcPr marL="91433" marR="91433" marT="45705" marB="45705"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rPr>
                        <a:t>%lf</a:t>
                      </a:r>
                      <a:endParaRPr kumimoji="0" lang="en-US" sz="2400" b="0" i="0" u="none" strike="noStrike" cap="none" normalizeH="0" baseline="0" dirty="0">
                        <a:ln>
                          <a:noFill/>
                        </a:ln>
                        <a:solidFill>
                          <a:srgbClr val="003399"/>
                        </a:solidFill>
                        <a:effectLst/>
                        <a:latin typeface="Arial" charset="0"/>
                      </a:endParaRPr>
                    </a:p>
                  </a:txBody>
                  <a:tcPr marL="91433" marR="91433" marT="45705" marB="45705"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rPr>
                        <a:t>%lf</a:t>
                      </a:r>
                      <a:endParaRPr kumimoji="0" lang="en-US" sz="2400" b="0" i="0" u="none" strike="noStrike" cap="none" normalizeH="0" baseline="0" dirty="0">
                        <a:ln>
                          <a:noFill/>
                        </a:ln>
                        <a:solidFill>
                          <a:srgbClr val="003399"/>
                        </a:solidFill>
                        <a:effectLst/>
                        <a:latin typeface="Arial" charset="0"/>
                      </a:endParaRPr>
                    </a:p>
                  </a:txBody>
                  <a:tcPr marL="91433" marR="91433" marT="45705" marB="45705" horzOverflow="overflow"/>
                </a:tc>
                <a:extLst>
                  <a:ext uri="{0D108BD9-81ED-4DB2-BD59-A6C34878D82A}">
                    <a16:rowId xmlns:a16="http://schemas.microsoft.com/office/drawing/2014/main" val="10003"/>
                  </a:ext>
                </a:extLst>
              </a:tr>
              <a:tr h="384008">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a:ln>
                            <a:noFill/>
                          </a:ln>
                          <a:effectLst/>
                        </a:rPr>
                        <a:t>char</a:t>
                      </a:r>
                      <a:endParaRPr kumimoji="0" lang="en-US" sz="2400" b="0" i="0" u="none" strike="noStrike" cap="none" normalizeH="0" baseline="0">
                        <a:ln>
                          <a:noFill/>
                        </a:ln>
                        <a:solidFill>
                          <a:srgbClr val="003399"/>
                        </a:solidFill>
                        <a:effectLst/>
                        <a:latin typeface="Arial" charset="0"/>
                      </a:endParaRPr>
                    </a:p>
                  </a:txBody>
                  <a:tcPr marL="91433" marR="91433" marT="45705" marB="45705"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a:ln>
                            <a:noFill/>
                          </a:ln>
                          <a:effectLst/>
                        </a:rPr>
                        <a:t>%c</a:t>
                      </a:r>
                      <a:endParaRPr kumimoji="0" lang="en-US" sz="2400" b="0" i="0" u="none" strike="noStrike" cap="none" normalizeH="0" baseline="0">
                        <a:ln>
                          <a:noFill/>
                        </a:ln>
                        <a:solidFill>
                          <a:srgbClr val="003399"/>
                        </a:solidFill>
                        <a:effectLst/>
                        <a:latin typeface="Arial" charset="0"/>
                      </a:endParaRPr>
                    </a:p>
                  </a:txBody>
                  <a:tcPr marL="91433" marR="91433" marT="45705" marB="45705"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rPr>
                        <a:t>%c</a:t>
                      </a:r>
                      <a:endParaRPr kumimoji="0" lang="en-US" sz="2400" b="0" i="0" u="none" strike="noStrike" cap="none" normalizeH="0" baseline="0" dirty="0">
                        <a:ln>
                          <a:noFill/>
                        </a:ln>
                        <a:solidFill>
                          <a:srgbClr val="003399"/>
                        </a:solidFill>
                        <a:effectLst/>
                        <a:latin typeface="Arial" charset="0"/>
                      </a:endParaRPr>
                    </a:p>
                  </a:txBody>
                  <a:tcPr marL="91433" marR="91433" marT="45705" marB="45705" horzOverflow="overflow"/>
                </a:tc>
                <a:extLst>
                  <a:ext uri="{0D108BD9-81ED-4DB2-BD59-A6C34878D82A}">
                    <a16:rowId xmlns:a16="http://schemas.microsoft.com/office/drawing/2014/main" val="10004"/>
                  </a:ext>
                </a:extLst>
              </a:tr>
              <a:tr h="384008">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a:ln>
                            <a:noFill/>
                          </a:ln>
                          <a:effectLst/>
                        </a:rPr>
                        <a:t>string</a:t>
                      </a:r>
                      <a:endParaRPr kumimoji="0" lang="en-US" sz="2400" b="0" i="0" u="none" strike="noStrike" cap="none" normalizeH="0" baseline="0">
                        <a:ln>
                          <a:noFill/>
                        </a:ln>
                        <a:solidFill>
                          <a:srgbClr val="003399"/>
                        </a:solidFill>
                        <a:effectLst/>
                        <a:latin typeface="Arial" charset="0"/>
                      </a:endParaRPr>
                    </a:p>
                  </a:txBody>
                  <a:tcPr marL="91433" marR="91433" marT="45705" marB="45705"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a:ln>
                            <a:noFill/>
                          </a:ln>
                          <a:effectLst/>
                        </a:rPr>
                        <a:t>%s</a:t>
                      </a:r>
                      <a:endParaRPr kumimoji="0" lang="en-US" sz="2400" b="0" i="0" u="none" strike="noStrike" cap="none" normalizeH="0" baseline="0">
                        <a:ln>
                          <a:noFill/>
                        </a:ln>
                        <a:solidFill>
                          <a:srgbClr val="003399"/>
                        </a:solidFill>
                        <a:effectLst/>
                        <a:latin typeface="Arial" charset="0"/>
                      </a:endParaRPr>
                    </a:p>
                  </a:txBody>
                  <a:tcPr marL="91433" marR="91433" marT="45705" marB="45705"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rPr>
                        <a:t>%s</a:t>
                      </a:r>
                      <a:endParaRPr kumimoji="0" lang="en-US" sz="2400" b="0" i="0" u="none" strike="noStrike" cap="none" normalizeH="0" baseline="0" dirty="0">
                        <a:ln>
                          <a:noFill/>
                        </a:ln>
                        <a:solidFill>
                          <a:srgbClr val="003399"/>
                        </a:solidFill>
                        <a:effectLst/>
                        <a:latin typeface="Arial" charset="0"/>
                      </a:endParaRPr>
                    </a:p>
                  </a:txBody>
                  <a:tcPr marL="91433" marR="91433" marT="45705" marB="45705"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0090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4000" dirty="0"/>
              <a:t>The </a:t>
            </a:r>
            <a:r>
              <a:rPr lang="en-US" sz="4000" b="1" dirty="0" err="1">
                <a:latin typeface="Courier New" panose="02070309020205020404" pitchFamily="49" charset="0"/>
                <a:cs typeface="Courier New" panose="02070309020205020404" pitchFamily="49" charset="0"/>
              </a:rPr>
              <a:t>scanf</a:t>
            </a:r>
            <a:r>
              <a:rPr lang="en-US" sz="4000" dirty="0"/>
              <a:t> function</a:t>
            </a:r>
          </a:p>
        </p:txBody>
      </p:sp>
      <p:sp>
        <p:nvSpPr>
          <p:cNvPr id="38915" name="Rectangle 3"/>
          <p:cNvSpPr>
            <a:spLocks noGrp="1" noChangeArrowheads="1"/>
          </p:cNvSpPr>
          <p:nvPr>
            <p:ph idx="1"/>
          </p:nvPr>
        </p:nvSpPr>
        <p:spPr>
          <a:xfrm>
            <a:off x="520505" y="2103120"/>
            <a:ext cx="8004518" cy="3931920"/>
          </a:xfrm>
        </p:spPr>
        <p:txBody>
          <a:bodyPr>
            <a:normAutofit/>
          </a:bodyPr>
          <a:lstStyle/>
          <a:p>
            <a:pPr eaLnBrk="1" hangingPunct="1"/>
            <a:r>
              <a:rPr lang="en-US" sz="2400" dirty="0"/>
              <a:t>If you want the user to enter more than one value, </a:t>
            </a:r>
            <a:r>
              <a:rPr lang="en-US" sz="2400"/>
              <a:t>you serialize </a:t>
            </a:r>
            <a:r>
              <a:rPr lang="en-US" sz="2400" dirty="0"/>
              <a:t>the inputs.</a:t>
            </a:r>
          </a:p>
          <a:p>
            <a:pPr eaLnBrk="1" hangingPunct="1"/>
            <a:r>
              <a:rPr lang="en-US" sz="2400" dirty="0"/>
              <a:t>Example:</a:t>
            </a:r>
          </a:p>
          <a:p>
            <a:pPr eaLnBrk="1" hangingPunct="1">
              <a:buFont typeface="Wingdings" panose="05000000000000000000" pitchFamily="2" charset="2"/>
              <a:buNone/>
            </a:pPr>
            <a:r>
              <a:rPr lang="en-US" sz="2400" dirty="0"/>
              <a:t>	</a:t>
            </a:r>
            <a:r>
              <a:rPr lang="en-US" sz="2000" dirty="0">
                <a:latin typeface="Courier New" panose="02070309020205020404" pitchFamily="49" charset="0"/>
                <a:cs typeface="Courier New" panose="02070309020205020404" pitchFamily="49" charset="0"/>
              </a:rPr>
              <a:t>float height, weight;</a:t>
            </a:r>
          </a:p>
          <a:p>
            <a:pPr eaLnBrk="1" hangingPunct="1">
              <a:lnSpc>
                <a:spcPct val="30000"/>
              </a:lnSpc>
              <a:buFont typeface="Wingdings" panose="05000000000000000000" pitchFamily="2" charset="2"/>
              <a:buNone/>
            </a:pPr>
            <a:endParaRPr lang="en-US" sz="2000" dirty="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(“Please enter your height and weight:”);</a:t>
            </a:r>
          </a:p>
          <a:p>
            <a:pPr eaLnBrk="1" hangingPunct="1">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scanf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f%f</a:t>
            </a:r>
            <a:r>
              <a:rPr lang="en-US" sz="2000" dirty="0">
                <a:latin typeface="Courier New" panose="02070309020205020404" pitchFamily="49" charset="0"/>
                <a:cs typeface="Courier New" panose="02070309020205020404" pitchFamily="49" charset="0"/>
              </a:rPr>
              <a:t>”, &amp;height, &amp;weight);</a:t>
            </a:r>
          </a:p>
        </p:txBody>
      </p:sp>
    </p:spTree>
    <p:extLst>
      <p:ext uri="{BB962C8B-B14F-4D97-AF65-F5344CB8AC3E}">
        <p14:creationId xmlns:p14="http://schemas.microsoft.com/office/powerpoint/2010/main" val="3529828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600" y="228600"/>
            <a:ext cx="8229600" cy="725711"/>
          </a:xfrm>
        </p:spPr>
        <p:txBody>
          <a:bodyPr>
            <a:spAutoFit/>
          </a:bodyPr>
          <a:lstStyle/>
          <a:p>
            <a:pPr eaLnBrk="1" hangingPunct="1"/>
            <a:r>
              <a:rPr lang="en-US" dirty="0">
                <a:ln>
                  <a:noFill/>
                </a:ln>
              </a:rPr>
              <a:t>Expressions</a:t>
            </a:r>
          </a:p>
        </p:txBody>
      </p:sp>
      <p:sp>
        <p:nvSpPr>
          <p:cNvPr id="3075" name="Content Placeholder 2"/>
          <p:cNvSpPr>
            <a:spLocks noGrp="1"/>
          </p:cNvSpPr>
          <p:nvPr>
            <p:ph idx="1"/>
          </p:nvPr>
        </p:nvSpPr>
        <p:spPr>
          <a:xfrm>
            <a:off x="609600" y="990600"/>
            <a:ext cx="8153400" cy="5105400"/>
          </a:xfrm>
        </p:spPr>
        <p:txBody>
          <a:bodyPr rtlCol="0">
            <a:normAutofit/>
          </a:bodyPr>
          <a:lstStyle/>
          <a:p>
            <a:pPr marL="457200" indent="-457200" eaLnBrk="1" fontAlgn="auto" hangingPunct="1">
              <a:buClr>
                <a:schemeClr val="accent1">
                  <a:lumMod val="75000"/>
                </a:schemeClr>
              </a:buClr>
              <a:buFont typeface="Wingdings" panose="05000000000000000000" pitchFamily="2" charset="2"/>
              <a:buChar char="§"/>
              <a:defRPr/>
            </a:pPr>
            <a:r>
              <a:rPr lang="en-US" sz="2400" dirty="0">
                <a:latin typeface="Arial" panose="020B0604020202020204" pitchFamily="34" charset="0"/>
                <a:cs typeface="Arial" panose="020B0604020202020204" pitchFamily="34" charset="0"/>
              </a:rPr>
              <a:t>An </a:t>
            </a:r>
            <a:r>
              <a:rPr lang="en-US" sz="2400" b="1" dirty="0">
                <a:latin typeface="Arial" panose="020B0604020202020204" pitchFamily="34" charset="0"/>
                <a:cs typeface="Arial" panose="020B0604020202020204" pitchFamily="34" charset="0"/>
              </a:rPr>
              <a:t>expression</a:t>
            </a:r>
            <a:r>
              <a:rPr lang="en-US" sz="2400" dirty="0">
                <a:latin typeface="Arial" panose="020B0604020202020204" pitchFamily="34" charset="0"/>
                <a:cs typeface="Arial" panose="020B0604020202020204" pitchFamily="34" charset="0"/>
              </a:rPr>
              <a:t> is any valid set of literals, variables, operators, operands and expressions that evaluates to a single value.</a:t>
            </a:r>
          </a:p>
          <a:p>
            <a:pPr marL="457200" indent="-457200" eaLnBrk="1" fontAlgn="auto" hangingPunct="1">
              <a:buClr>
                <a:schemeClr val="accent1">
                  <a:lumMod val="75000"/>
                </a:schemeClr>
              </a:buClr>
              <a:buFont typeface="Wingdings" panose="05000000000000000000" pitchFamily="2" charset="2"/>
              <a:buChar char="§"/>
              <a:defRPr/>
            </a:pPr>
            <a:r>
              <a:rPr lang="en-US" sz="2400" dirty="0">
                <a:latin typeface="Arial" panose="020B0604020202020204" pitchFamily="34" charset="0"/>
                <a:cs typeface="Arial" panose="020B0604020202020204" pitchFamily="34" charset="0"/>
              </a:rPr>
              <a:t>This value can be a number, a string or a logical value.</a:t>
            </a:r>
          </a:p>
          <a:p>
            <a:pPr marL="457200" indent="-457200" eaLnBrk="1" fontAlgn="auto" hangingPunct="1">
              <a:buClr>
                <a:schemeClr val="accent1">
                  <a:lumMod val="75000"/>
                </a:schemeClr>
              </a:buClr>
              <a:buFont typeface="Wingdings" panose="05000000000000000000" pitchFamily="2" charset="2"/>
              <a:buChar char="§"/>
              <a:defRPr/>
            </a:pPr>
            <a:r>
              <a:rPr lang="en-US" sz="2400" dirty="0">
                <a:latin typeface="Arial" panose="020B0604020202020204" pitchFamily="34" charset="0"/>
                <a:cs typeface="Arial" panose="020B0604020202020204" pitchFamily="34" charset="0"/>
              </a:rPr>
              <a:t>For instance </a:t>
            </a:r>
            <a:r>
              <a:rPr lang="en-US" sz="2400" u="sng" dirty="0">
                <a:latin typeface="Arial" panose="020B0604020202020204" pitchFamily="34" charset="0"/>
                <a:cs typeface="Arial" panose="020B0604020202020204" pitchFamily="34" charset="0"/>
              </a:rPr>
              <a:t>a = b + c; </a:t>
            </a:r>
            <a:r>
              <a:rPr lang="en-US" sz="2400" dirty="0">
                <a:latin typeface="Arial" panose="020B0604020202020204" pitchFamily="34" charset="0"/>
                <a:cs typeface="Arial" panose="020B0604020202020204" pitchFamily="34" charset="0"/>
              </a:rPr>
              <a:t>denotes an expression in which there are </a:t>
            </a:r>
            <a:r>
              <a:rPr lang="en-US" sz="2400" u="sng" dirty="0">
                <a:latin typeface="Arial" panose="020B0604020202020204" pitchFamily="34" charset="0"/>
                <a:cs typeface="Arial" panose="020B0604020202020204" pitchFamily="34" charset="0"/>
              </a:rPr>
              <a:t>3 operands a, b, c </a:t>
            </a:r>
            <a:r>
              <a:rPr lang="en-US" sz="2400" dirty="0">
                <a:latin typeface="Arial" panose="020B0604020202020204" pitchFamily="34" charset="0"/>
                <a:cs typeface="Arial" panose="020B0604020202020204" pitchFamily="34" charset="0"/>
              </a:rPr>
              <a:t>and </a:t>
            </a:r>
            <a:r>
              <a:rPr lang="en-US" sz="2400" u="sng" dirty="0">
                <a:latin typeface="Arial" panose="020B0604020202020204" pitchFamily="34" charset="0"/>
                <a:cs typeface="Arial" panose="020B0604020202020204" pitchFamily="34" charset="0"/>
              </a:rPr>
              <a:t>two operator + and =</a:t>
            </a:r>
            <a:r>
              <a:rPr lang="en-US" sz="2400" dirty="0">
                <a:latin typeface="Arial" panose="020B0604020202020204" pitchFamily="34" charset="0"/>
                <a:cs typeface="Arial" panose="020B0604020202020204" pitchFamily="34" charset="0"/>
              </a:rPr>
              <a:t>.</a:t>
            </a:r>
          </a:p>
          <a:p>
            <a:pPr marL="457200" indent="-457200" eaLnBrk="1" fontAlgn="auto" hangingPunct="1">
              <a:buClr>
                <a:schemeClr val="accent1">
                  <a:lumMod val="75000"/>
                </a:schemeClr>
              </a:buClr>
              <a:buFont typeface="Wingdings" panose="05000000000000000000" pitchFamily="2" charset="2"/>
              <a:buChar char="§"/>
              <a:defRPr/>
            </a:pPr>
            <a:r>
              <a:rPr lang="en-US" sz="2400" dirty="0">
                <a:latin typeface="Arial" panose="020B0604020202020204" pitchFamily="34" charset="0"/>
                <a:cs typeface="Arial" panose="020B0604020202020204" pitchFamily="34" charset="0"/>
              </a:rPr>
              <a:t>The number of operands of an operator is called its </a:t>
            </a:r>
            <a:r>
              <a:rPr lang="en-US" sz="2400" b="1" dirty="0" err="1">
                <a:latin typeface="Arial" panose="020B0604020202020204" pitchFamily="34" charset="0"/>
                <a:cs typeface="Arial" panose="020B0604020202020204" pitchFamily="34" charset="0"/>
              </a:rPr>
              <a:t>arity</a:t>
            </a:r>
            <a:r>
              <a:rPr lang="en-US" sz="2400" dirty="0">
                <a:latin typeface="Arial" panose="020B0604020202020204" pitchFamily="34" charset="0"/>
                <a:cs typeface="Arial" panose="020B0604020202020204" pitchFamily="34" charset="0"/>
              </a:rPr>
              <a:t>.</a:t>
            </a:r>
          </a:p>
          <a:p>
            <a:pPr marL="457200" indent="-457200" eaLnBrk="1" fontAlgn="auto" hangingPunct="1">
              <a:buClr>
                <a:schemeClr val="accent1">
                  <a:lumMod val="75000"/>
                </a:schemeClr>
              </a:buClr>
              <a:buFont typeface="Wingdings" panose="05000000000000000000" pitchFamily="2" charset="2"/>
              <a:buChar char="§"/>
              <a:defRPr/>
            </a:pPr>
            <a:r>
              <a:rPr lang="en-US" sz="2400" dirty="0">
                <a:latin typeface="Arial" panose="020B0604020202020204" pitchFamily="34" charset="0"/>
                <a:cs typeface="Arial" panose="020B0604020202020204" pitchFamily="34" charset="0"/>
              </a:rPr>
              <a:t>Based on </a:t>
            </a:r>
            <a:r>
              <a:rPr lang="en-US" sz="2400" dirty="0" err="1">
                <a:latin typeface="Arial" panose="020B0604020202020204" pitchFamily="34" charset="0"/>
                <a:cs typeface="Arial" panose="020B0604020202020204" pitchFamily="34" charset="0"/>
              </a:rPr>
              <a:t>arity</a:t>
            </a:r>
            <a:r>
              <a:rPr lang="en-US" sz="2400" dirty="0">
                <a:latin typeface="Arial" panose="020B0604020202020204" pitchFamily="34" charset="0"/>
                <a:cs typeface="Arial" panose="020B0604020202020204" pitchFamily="34" charset="0"/>
              </a:rPr>
              <a:t>, operators are classified as </a:t>
            </a:r>
            <a:r>
              <a:rPr lang="en-US" sz="2400" b="1" dirty="0" err="1">
                <a:latin typeface="Arial" panose="020B0604020202020204" pitchFamily="34" charset="0"/>
                <a:cs typeface="Arial" panose="020B0604020202020204" pitchFamily="34" charset="0"/>
              </a:rPr>
              <a:t>nullary</a:t>
            </a:r>
            <a:r>
              <a:rPr lang="en-US" sz="2400" dirty="0">
                <a:latin typeface="Arial" panose="020B0604020202020204" pitchFamily="34" charset="0"/>
                <a:cs typeface="Arial" panose="020B0604020202020204" pitchFamily="34" charset="0"/>
              </a:rPr>
              <a:t> (no operands), </a:t>
            </a:r>
            <a:r>
              <a:rPr lang="en-US" sz="2400" b="1" dirty="0">
                <a:latin typeface="Arial" panose="020B0604020202020204" pitchFamily="34" charset="0"/>
                <a:cs typeface="Arial" panose="020B0604020202020204" pitchFamily="34" charset="0"/>
              </a:rPr>
              <a:t>unary</a:t>
            </a:r>
            <a:r>
              <a:rPr lang="en-US" sz="2400" dirty="0">
                <a:latin typeface="Arial" panose="020B0604020202020204" pitchFamily="34" charset="0"/>
                <a:cs typeface="Arial" panose="020B0604020202020204" pitchFamily="34" charset="0"/>
              </a:rPr>
              <a:t> (1 operand), </a:t>
            </a:r>
            <a:r>
              <a:rPr lang="en-US" sz="2400" b="1" dirty="0">
                <a:latin typeface="Arial" panose="020B0604020202020204" pitchFamily="34" charset="0"/>
                <a:cs typeface="Arial" panose="020B0604020202020204" pitchFamily="34" charset="0"/>
              </a:rPr>
              <a:t>binary</a:t>
            </a:r>
            <a:r>
              <a:rPr lang="en-US" sz="2400" dirty="0">
                <a:latin typeface="Arial" panose="020B0604020202020204" pitchFamily="34" charset="0"/>
                <a:cs typeface="Arial" panose="020B0604020202020204" pitchFamily="34" charset="0"/>
              </a:rPr>
              <a:t> (2 operands), </a:t>
            </a:r>
            <a:r>
              <a:rPr lang="en-US" sz="2400" b="1" dirty="0">
                <a:latin typeface="Arial" panose="020B0604020202020204" pitchFamily="34" charset="0"/>
                <a:cs typeface="Arial" panose="020B0604020202020204" pitchFamily="34" charset="0"/>
              </a:rPr>
              <a:t>ternary</a:t>
            </a:r>
            <a:r>
              <a:rPr lang="en-US" sz="2400" dirty="0">
                <a:latin typeface="Arial" panose="020B0604020202020204" pitchFamily="34" charset="0"/>
                <a:cs typeface="Arial" panose="020B0604020202020204" pitchFamily="34" charset="0"/>
              </a:rPr>
              <a:t> (3 operands).</a:t>
            </a:r>
            <a:endParaRPr lang="en-US" sz="2400"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928960" y="196560"/>
              <a:ext cx="4876200" cy="866520"/>
            </p14:xfrm>
          </p:contentPart>
        </mc:Choice>
        <mc:Fallback xmlns="">
          <p:pic>
            <p:nvPicPr>
              <p:cNvPr id="2" name="Ink 1"/>
              <p:cNvPicPr/>
              <p:nvPr/>
            </p:nvPicPr>
            <p:blipFill>
              <a:blip r:embed="rId3"/>
              <a:stretch>
                <a:fillRect/>
              </a:stretch>
            </p:blipFill>
            <p:spPr>
              <a:xfrm>
                <a:off x="2919600" y="187200"/>
                <a:ext cx="4894920" cy="885240"/>
              </a:xfrm>
              <a:prstGeom prst="rect">
                <a:avLst/>
              </a:prstGeom>
            </p:spPr>
          </p:pic>
        </mc:Fallback>
      </mc:AlternateContent>
    </p:spTree>
    <p:extLst>
      <p:ext uri="{BB962C8B-B14F-4D97-AF65-F5344CB8AC3E}">
        <p14:creationId xmlns:p14="http://schemas.microsoft.com/office/powerpoint/2010/main" val="930508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2775" y="228600"/>
            <a:ext cx="8153400" cy="990600"/>
          </a:xfrm>
        </p:spPr>
        <p:txBody>
          <a:bodyPr/>
          <a:lstStyle/>
          <a:p>
            <a:pPr eaLnBrk="1" hangingPunct="1"/>
            <a:r>
              <a:rPr lang="en-US" dirty="0"/>
              <a:t>Arithmetic Operators</a:t>
            </a:r>
          </a:p>
        </p:txBody>
      </p:sp>
      <p:graphicFrame>
        <p:nvGraphicFramePr>
          <p:cNvPr id="6" name="Table 5"/>
          <p:cNvGraphicFramePr>
            <a:graphicFrameLocks noGrp="1"/>
          </p:cNvGraphicFramePr>
          <p:nvPr/>
        </p:nvGraphicFramePr>
        <p:xfrm>
          <a:off x="757394" y="1600200"/>
          <a:ext cx="7581900" cy="4874034"/>
        </p:xfrm>
        <a:graphic>
          <a:graphicData uri="http://schemas.openxmlformats.org/drawingml/2006/table">
            <a:tbl>
              <a:tblPr firstRow="1" bandRow="1">
                <a:tableStyleId>{5C22544A-7EE6-4342-B048-85BDC9FD1C3A}</a:tableStyleId>
              </a:tblPr>
              <a:tblGrid>
                <a:gridCol w="2248749">
                  <a:extLst>
                    <a:ext uri="{9D8B030D-6E8A-4147-A177-3AD203B41FA5}">
                      <a16:colId xmlns:a16="http://schemas.microsoft.com/office/drawing/2014/main" val="20000"/>
                    </a:ext>
                  </a:extLst>
                </a:gridCol>
                <a:gridCol w="1844507">
                  <a:extLst>
                    <a:ext uri="{9D8B030D-6E8A-4147-A177-3AD203B41FA5}">
                      <a16:colId xmlns:a16="http://schemas.microsoft.com/office/drawing/2014/main" val="20001"/>
                    </a:ext>
                  </a:extLst>
                </a:gridCol>
                <a:gridCol w="1719761">
                  <a:extLst>
                    <a:ext uri="{9D8B030D-6E8A-4147-A177-3AD203B41FA5}">
                      <a16:colId xmlns:a16="http://schemas.microsoft.com/office/drawing/2014/main" val="20002"/>
                    </a:ext>
                  </a:extLst>
                </a:gridCol>
                <a:gridCol w="1768883">
                  <a:extLst>
                    <a:ext uri="{9D8B030D-6E8A-4147-A177-3AD203B41FA5}">
                      <a16:colId xmlns:a16="http://schemas.microsoft.com/office/drawing/2014/main" val="20003"/>
                    </a:ext>
                  </a:extLst>
                </a:gridCol>
              </a:tblGrid>
              <a:tr h="1026755">
                <a:tc>
                  <a:txBody>
                    <a:bodyPr/>
                    <a:lstStyle/>
                    <a:p>
                      <a:r>
                        <a:rPr lang="en-US" sz="2800" dirty="0"/>
                        <a:t>Operation</a:t>
                      </a:r>
                    </a:p>
                  </a:txBody>
                  <a:tcPr marT="45732" marB="45732"/>
                </a:tc>
                <a:tc>
                  <a:txBody>
                    <a:bodyPr/>
                    <a:lstStyle/>
                    <a:p>
                      <a:r>
                        <a:rPr lang="en-US" sz="2800" dirty="0"/>
                        <a:t>Operator</a:t>
                      </a:r>
                    </a:p>
                  </a:txBody>
                  <a:tcPr marT="45732" marB="45732"/>
                </a:tc>
                <a:tc>
                  <a:txBody>
                    <a:bodyPr/>
                    <a:lstStyle/>
                    <a:p>
                      <a:r>
                        <a:rPr lang="en-US" sz="2800" dirty="0"/>
                        <a:t>Example</a:t>
                      </a:r>
                    </a:p>
                    <a:p>
                      <a:r>
                        <a:rPr lang="en-US" sz="2800" dirty="0"/>
                        <a:t>(a=5,b=3)</a:t>
                      </a:r>
                    </a:p>
                  </a:txBody>
                  <a:tcPr marT="45732" marB="45732"/>
                </a:tc>
                <a:tc>
                  <a:txBody>
                    <a:bodyPr/>
                    <a:lstStyle/>
                    <a:p>
                      <a:r>
                        <a:rPr lang="en-US" sz="2800" dirty="0"/>
                        <a:t>Value of expression</a:t>
                      </a:r>
                    </a:p>
                  </a:txBody>
                  <a:tcPr marT="45732" marB="45732"/>
                </a:tc>
                <a:extLst>
                  <a:ext uri="{0D108BD9-81ED-4DB2-BD59-A6C34878D82A}">
                    <a16:rowId xmlns:a16="http://schemas.microsoft.com/office/drawing/2014/main" val="10000"/>
                  </a:ext>
                </a:extLst>
              </a:tr>
              <a:tr h="580475">
                <a:tc>
                  <a:txBody>
                    <a:bodyPr/>
                    <a:lstStyle/>
                    <a:p>
                      <a:r>
                        <a:rPr lang="en-US" sz="2800" dirty="0"/>
                        <a:t>Addition</a:t>
                      </a:r>
                    </a:p>
                  </a:txBody>
                  <a:tcPr marT="45732" marB="45732"/>
                </a:tc>
                <a:tc>
                  <a:txBody>
                    <a:bodyPr/>
                    <a:lstStyle/>
                    <a:p>
                      <a:r>
                        <a:rPr lang="en-US" sz="2800" dirty="0"/>
                        <a:t>+</a:t>
                      </a:r>
                    </a:p>
                  </a:txBody>
                  <a:tcPr marT="45732" marB="45732"/>
                </a:tc>
                <a:tc>
                  <a:txBody>
                    <a:bodyPr/>
                    <a:lstStyle/>
                    <a:p>
                      <a:r>
                        <a:rPr lang="en-US" sz="2800" dirty="0" err="1">
                          <a:latin typeface="Courier New" panose="02070309020205020404" pitchFamily="49" charset="0"/>
                          <a:cs typeface="Courier New" panose="02070309020205020404" pitchFamily="49" charset="0"/>
                        </a:rPr>
                        <a:t>a+b</a:t>
                      </a:r>
                      <a:endParaRPr lang="en-US" sz="2800" dirty="0">
                        <a:latin typeface="Courier New" panose="02070309020205020404" pitchFamily="49" charset="0"/>
                        <a:cs typeface="Courier New" panose="02070309020205020404" pitchFamily="49" charset="0"/>
                      </a:endParaRPr>
                    </a:p>
                  </a:txBody>
                  <a:tcPr marT="45732" marB="45732"/>
                </a:tc>
                <a:tc>
                  <a:txBody>
                    <a:bodyPr/>
                    <a:lstStyle/>
                    <a:p>
                      <a:r>
                        <a:rPr lang="en-US" sz="2800" dirty="0"/>
                        <a:t>8</a:t>
                      </a:r>
                    </a:p>
                  </a:txBody>
                  <a:tcPr marT="45732" marB="45732"/>
                </a:tc>
                <a:extLst>
                  <a:ext uri="{0D108BD9-81ED-4DB2-BD59-A6C34878D82A}">
                    <a16:rowId xmlns:a16="http://schemas.microsoft.com/office/drawing/2014/main" val="10001"/>
                  </a:ext>
                </a:extLst>
              </a:tr>
              <a:tr h="580475">
                <a:tc>
                  <a:txBody>
                    <a:bodyPr/>
                    <a:lstStyle/>
                    <a:p>
                      <a:r>
                        <a:rPr lang="en-US" sz="2800" dirty="0"/>
                        <a:t>Subtraction</a:t>
                      </a:r>
                    </a:p>
                  </a:txBody>
                  <a:tcPr marT="45732" marB="45732"/>
                </a:tc>
                <a:tc>
                  <a:txBody>
                    <a:bodyPr/>
                    <a:lstStyle/>
                    <a:p>
                      <a:r>
                        <a:rPr lang="en-US" sz="2800" dirty="0"/>
                        <a:t>-</a:t>
                      </a:r>
                    </a:p>
                  </a:txBody>
                  <a:tcPr marT="45732" marB="45732"/>
                </a:tc>
                <a:tc>
                  <a:txBody>
                    <a:bodyPr/>
                    <a:lstStyle/>
                    <a:p>
                      <a:r>
                        <a:rPr lang="en-US" sz="2800" dirty="0">
                          <a:latin typeface="Courier New" panose="02070309020205020404" pitchFamily="49" charset="0"/>
                          <a:cs typeface="Courier New" panose="02070309020205020404" pitchFamily="49" charset="0"/>
                        </a:rPr>
                        <a:t>b-a</a:t>
                      </a:r>
                    </a:p>
                  </a:txBody>
                  <a:tcPr marT="45732" marB="45732"/>
                </a:tc>
                <a:tc>
                  <a:txBody>
                    <a:bodyPr/>
                    <a:lstStyle/>
                    <a:p>
                      <a:r>
                        <a:rPr lang="en-US" sz="2800" dirty="0"/>
                        <a:t>-2</a:t>
                      </a:r>
                    </a:p>
                  </a:txBody>
                  <a:tcPr marT="45732" marB="45732"/>
                </a:tc>
                <a:extLst>
                  <a:ext uri="{0D108BD9-81ED-4DB2-BD59-A6C34878D82A}">
                    <a16:rowId xmlns:a16="http://schemas.microsoft.com/office/drawing/2014/main" val="10002"/>
                  </a:ext>
                </a:extLst>
              </a:tr>
              <a:tr h="580475">
                <a:tc>
                  <a:txBody>
                    <a:bodyPr/>
                    <a:lstStyle/>
                    <a:p>
                      <a:r>
                        <a:rPr lang="en-US" sz="2800" dirty="0"/>
                        <a:t>Multiplication</a:t>
                      </a:r>
                    </a:p>
                  </a:txBody>
                  <a:tcPr marT="45732" marB="45732"/>
                </a:tc>
                <a:tc>
                  <a:txBody>
                    <a:bodyPr/>
                    <a:lstStyle/>
                    <a:p>
                      <a:r>
                        <a:rPr lang="en-US" sz="2800" dirty="0"/>
                        <a:t>*</a:t>
                      </a:r>
                    </a:p>
                  </a:txBody>
                  <a:tcPr marT="45732" marB="45732"/>
                </a:tc>
                <a:tc>
                  <a:txBody>
                    <a:bodyPr/>
                    <a:lstStyle/>
                    <a:p>
                      <a:r>
                        <a:rPr lang="en-US" sz="2800" dirty="0">
                          <a:latin typeface="Courier New" panose="02070309020205020404" pitchFamily="49" charset="0"/>
                          <a:cs typeface="Courier New" panose="02070309020205020404" pitchFamily="49" charset="0"/>
                        </a:rPr>
                        <a:t>a*b</a:t>
                      </a:r>
                    </a:p>
                  </a:txBody>
                  <a:tcPr marT="45732" marB="45732"/>
                </a:tc>
                <a:tc>
                  <a:txBody>
                    <a:bodyPr/>
                    <a:lstStyle/>
                    <a:p>
                      <a:r>
                        <a:rPr lang="en-US" sz="2800" dirty="0"/>
                        <a:t>15</a:t>
                      </a:r>
                    </a:p>
                  </a:txBody>
                  <a:tcPr marT="45732" marB="45732"/>
                </a:tc>
                <a:extLst>
                  <a:ext uri="{0D108BD9-81ED-4DB2-BD59-A6C34878D82A}">
                    <a16:rowId xmlns:a16="http://schemas.microsoft.com/office/drawing/2014/main" val="10003"/>
                  </a:ext>
                </a:extLst>
              </a:tr>
              <a:tr h="580475">
                <a:tc>
                  <a:txBody>
                    <a:bodyPr/>
                    <a:lstStyle/>
                    <a:p>
                      <a:r>
                        <a:rPr lang="en-US" sz="2800" dirty="0"/>
                        <a:t>Integer Division</a:t>
                      </a:r>
                    </a:p>
                  </a:txBody>
                  <a:tcPr marT="45732" marB="45732"/>
                </a:tc>
                <a:tc>
                  <a:txBody>
                    <a:bodyPr/>
                    <a:lstStyle/>
                    <a:p>
                      <a:r>
                        <a:rPr lang="en-US" sz="2800" dirty="0"/>
                        <a:t>/</a:t>
                      </a:r>
                    </a:p>
                  </a:txBody>
                  <a:tcPr marT="45732" marB="45732"/>
                </a:tc>
                <a:tc>
                  <a:txBody>
                    <a:bodyPr/>
                    <a:lstStyle/>
                    <a:p>
                      <a:r>
                        <a:rPr lang="en-US" sz="2800" dirty="0">
                          <a:latin typeface="Courier New" panose="02070309020205020404" pitchFamily="49" charset="0"/>
                          <a:cs typeface="Courier New" panose="02070309020205020404" pitchFamily="49" charset="0"/>
                        </a:rPr>
                        <a:t>a/b</a:t>
                      </a:r>
                    </a:p>
                  </a:txBody>
                  <a:tcPr marT="45732" marB="45732"/>
                </a:tc>
                <a:tc>
                  <a:txBody>
                    <a:bodyPr/>
                    <a:lstStyle/>
                    <a:p>
                      <a:r>
                        <a:rPr lang="en-US" sz="2800" dirty="0"/>
                        <a:t>1</a:t>
                      </a:r>
                    </a:p>
                  </a:txBody>
                  <a:tcPr marT="45732" marB="45732"/>
                </a:tc>
                <a:extLst>
                  <a:ext uri="{0D108BD9-81ED-4DB2-BD59-A6C34878D82A}">
                    <a16:rowId xmlns:a16="http://schemas.microsoft.com/office/drawing/2014/main" val="10004"/>
                  </a:ext>
                </a:extLst>
              </a:tr>
              <a:tr h="580475">
                <a:tc>
                  <a:txBody>
                    <a:bodyPr/>
                    <a:lstStyle/>
                    <a:p>
                      <a:r>
                        <a:rPr lang="en-US" sz="2800" dirty="0"/>
                        <a:t>Modulus</a:t>
                      </a:r>
                    </a:p>
                  </a:txBody>
                  <a:tcPr marT="45732" marB="45732"/>
                </a:tc>
                <a:tc>
                  <a:txBody>
                    <a:bodyPr/>
                    <a:lstStyle/>
                    <a:p>
                      <a:r>
                        <a:rPr lang="en-US" sz="2800" dirty="0"/>
                        <a:t>%</a:t>
                      </a:r>
                    </a:p>
                  </a:txBody>
                  <a:tcPr marT="45732" marB="45732"/>
                </a:tc>
                <a:tc>
                  <a:txBody>
                    <a:bodyPr/>
                    <a:lstStyle/>
                    <a:p>
                      <a:r>
                        <a:rPr lang="en-US" sz="2800" dirty="0" err="1">
                          <a:latin typeface="Courier New" panose="02070309020205020404" pitchFamily="49" charset="0"/>
                          <a:cs typeface="Courier New" panose="02070309020205020404" pitchFamily="49" charset="0"/>
                        </a:rPr>
                        <a:t>a%b</a:t>
                      </a:r>
                      <a:endParaRPr lang="en-US" sz="2800" dirty="0">
                        <a:latin typeface="Courier New" panose="02070309020205020404" pitchFamily="49" charset="0"/>
                        <a:cs typeface="Courier New" panose="02070309020205020404" pitchFamily="49" charset="0"/>
                      </a:endParaRPr>
                    </a:p>
                  </a:txBody>
                  <a:tcPr marT="45732" marB="45732"/>
                </a:tc>
                <a:tc>
                  <a:txBody>
                    <a:bodyPr/>
                    <a:lstStyle/>
                    <a:p>
                      <a:r>
                        <a:rPr lang="en-US" sz="2800" dirty="0"/>
                        <a:t>2</a:t>
                      </a:r>
                    </a:p>
                  </a:txBody>
                  <a:tcPr marT="45732" marB="45732"/>
                </a:tc>
                <a:extLst>
                  <a:ext uri="{0D108BD9-81ED-4DB2-BD59-A6C34878D82A}">
                    <a16:rowId xmlns:a16="http://schemas.microsoft.com/office/drawing/2014/main" val="10005"/>
                  </a:ext>
                </a:extLst>
              </a:tr>
              <a:tr h="580475">
                <a:tc>
                  <a:txBody>
                    <a:bodyPr/>
                    <a:lstStyle/>
                    <a:p>
                      <a:r>
                        <a:rPr lang="en-US" sz="2800" dirty="0"/>
                        <a:t>Division</a:t>
                      </a:r>
                    </a:p>
                  </a:txBody>
                  <a:tcPr marT="45732" marB="45732"/>
                </a:tc>
                <a:tc>
                  <a:txBody>
                    <a:bodyPr/>
                    <a:lstStyle/>
                    <a:p>
                      <a:r>
                        <a:rPr lang="en-US" sz="2800" dirty="0"/>
                        <a:t>/</a:t>
                      </a:r>
                    </a:p>
                  </a:txBody>
                  <a:tcPr marT="45732" marB="45732"/>
                </a:tc>
                <a:tc>
                  <a:txBody>
                    <a:bodyPr/>
                    <a:lstStyle/>
                    <a:p>
                      <a:r>
                        <a:rPr lang="en-US" sz="2800" dirty="0">
                          <a:latin typeface="Courier New" panose="02070309020205020404" pitchFamily="49" charset="0"/>
                          <a:cs typeface="Courier New" panose="02070309020205020404" pitchFamily="49" charset="0"/>
                        </a:rPr>
                        <a:t>a*1.0/b</a:t>
                      </a:r>
                    </a:p>
                  </a:txBody>
                  <a:tcPr marT="45732" marB="45732"/>
                </a:tc>
                <a:tc>
                  <a:txBody>
                    <a:bodyPr/>
                    <a:lstStyle/>
                    <a:p>
                      <a:r>
                        <a:rPr lang="en-US" sz="2800" dirty="0"/>
                        <a:t>1.666666</a:t>
                      </a:r>
                    </a:p>
                  </a:txBody>
                  <a:tcPr marT="45732" marB="45732"/>
                </a:tc>
                <a:extLst>
                  <a:ext uri="{0D108BD9-81ED-4DB2-BD59-A6C34878D82A}">
                    <a16:rowId xmlns:a16="http://schemas.microsoft.com/office/drawing/2014/main" val="103827884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357480" y="3053880"/>
              <a:ext cx="7456320" cy="3741840"/>
            </p14:xfrm>
          </p:contentPart>
        </mc:Choice>
        <mc:Fallback xmlns="">
          <p:pic>
            <p:nvPicPr>
              <p:cNvPr id="3" name="Ink 2"/>
              <p:cNvPicPr/>
              <p:nvPr/>
            </p:nvPicPr>
            <p:blipFill>
              <a:blip r:embed="rId3"/>
              <a:stretch>
                <a:fillRect/>
              </a:stretch>
            </p:blipFill>
            <p:spPr>
              <a:xfrm>
                <a:off x="348120" y="3044520"/>
                <a:ext cx="7475040" cy="3760560"/>
              </a:xfrm>
              <a:prstGeom prst="rect">
                <a:avLst/>
              </a:prstGeom>
            </p:spPr>
          </p:pic>
        </mc:Fallback>
      </mc:AlternateContent>
    </p:spTree>
    <p:extLst>
      <p:ext uri="{BB962C8B-B14F-4D97-AF65-F5344CB8AC3E}">
        <p14:creationId xmlns:p14="http://schemas.microsoft.com/office/powerpoint/2010/main" val="701998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2775" y="228600"/>
            <a:ext cx="8153400" cy="990600"/>
          </a:xfrm>
        </p:spPr>
        <p:txBody>
          <a:bodyPr/>
          <a:lstStyle/>
          <a:p>
            <a:pPr eaLnBrk="1" hangingPunct="1"/>
            <a:r>
              <a:rPr lang="en-US" dirty="0"/>
              <a:t>Arithmetic Operators</a:t>
            </a:r>
          </a:p>
        </p:txBody>
      </p:sp>
      <p:sp>
        <p:nvSpPr>
          <p:cNvPr id="17411" name="Rectangle 3"/>
          <p:cNvSpPr>
            <a:spLocks noGrp="1" noChangeArrowheads="1"/>
          </p:cNvSpPr>
          <p:nvPr>
            <p:ph sz="quarter" idx="1"/>
          </p:nvPr>
        </p:nvSpPr>
        <p:spPr>
          <a:xfrm>
            <a:off x="612775" y="1523999"/>
            <a:ext cx="8153400" cy="5177051"/>
          </a:xfrm>
        </p:spPr>
        <p:txBody>
          <a:bodyPr>
            <a:normAutofit lnSpcReduction="10000"/>
          </a:bodyPr>
          <a:lstStyle/>
          <a:p>
            <a:pPr eaLnBrk="1" hangingPunct="1"/>
            <a:r>
              <a:rPr lang="en-US" sz="2800" dirty="0"/>
              <a:t>If both of the operands are </a:t>
            </a:r>
            <a:r>
              <a:rPr lang="en-US" sz="2800" dirty="0" err="1">
                <a:latin typeface="Courier New" panose="02070309020205020404" pitchFamily="49" charset="0"/>
                <a:cs typeface="Courier New" panose="02070309020205020404" pitchFamily="49" charset="0"/>
              </a:rPr>
              <a:t>int</a:t>
            </a:r>
            <a:r>
              <a:rPr lang="en-US" sz="2800" dirty="0"/>
              <a:t> types, then the result of the expression is an </a:t>
            </a:r>
            <a:r>
              <a:rPr lang="en-US" sz="2800" dirty="0" err="1">
                <a:latin typeface="Courier New" panose="02070309020205020404" pitchFamily="49" charset="0"/>
                <a:cs typeface="Courier New" panose="02070309020205020404" pitchFamily="49" charset="0"/>
              </a:rPr>
              <a:t>int</a:t>
            </a:r>
            <a:r>
              <a:rPr lang="en-US" sz="2800" dirty="0"/>
              <a:t> too. If you want the result to be any other type, you have to use typecasting.</a:t>
            </a:r>
          </a:p>
          <a:p>
            <a:pPr eaLnBrk="1" hangingPunct="1"/>
            <a:endParaRPr lang="en-US" sz="2800" dirty="0"/>
          </a:p>
          <a:p>
            <a:pPr marL="200025" lvl="1" indent="0">
              <a:spcBef>
                <a:spcPts val="0"/>
              </a:spcBef>
              <a:buNone/>
            </a:pPr>
            <a:r>
              <a:rPr lang="en-US" sz="2200"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 3, b = 5;</a:t>
            </a:r>
          </a:p>
          <a:p>
            <a:pPr marL="0" indent="0" eaLnBrk="1" hangingPunct="1">
              <a:spcBef>
                <a:spcPts val="0"/>
              </a:spcBef>
              <a:buNone/>
            </a:pPr>
            <a:r>
              <a:rPr lang="en-US" sz="2400" dirty="0">
                <a:latin typeface="Courier New" panose="02070309020205020404" pitchFamily="49" charset="0"/>
                <a:cs typeface="Courier New" panose="02070309020205020404" pitchFamily="49" charset="0"/>
              </a:rPr>
              <a:t>	double c;</a:t>
            </a:r>
          </a:p>
          <a:p>
            <a:pPr marL="0" indent="0" eaLnBrk="1" hangingPunct="1">
              <a:spcBef>
                <a:spcPts val="0"/>
              </a:spcBef>
              <a:buNone/>
            </a:pPr>
            <a:endParaRPr lang="en-US" sz="2400" dirty="0">
              <a:latin typeface="Courier New" panose="02070309020205020404" pitchFamily="49" charset="0"/>
              <a:cs typeface="Courier New" panose="02070309020205020404" pitchFamily="49" charset="0"/>
            </a:endParaRPr>
          </a:p>
          <a:p>
            <a:pPr marL="0" indent="0" eaLnBrk="1" hangingPunct="1">
              <a:spcBef>
                <a:spcPts val="0"/>
              </a:spcBef>
              <a:buNone/>
            </a:pPr>
            <a:r>
              <a:rPr lang="en-US" sz="2400" dirty="0">
                <a:latin typeface="Courier New" panose="02070309020205020404" pitchFamily="49" charset="0"/>
                <a:cs typeface="Courier New" panose="02070309020205020404" pitchFamily="49" charset="0"/>
              </a:rPr>
              <a:t>	c = 1/5; //value of c is 0.0</a:t>
            </a:r>
          </a:p>
          <a:p>
            <a:pPr marL="0" indent="0" eaLnBrk="1" hangingPunct="1">
              <a:spcBef>
                <a:spcPts val="0"/>
              </a:spcBef>
              <a:buNone/>
            </a:pPr>
            <a:r>
              <a:rPr lang="en-US" sz="2400" dirty="0">
                <a:latin typeface="Courier New" panose="02070309020205020404" pitchFamily="49" charset="0"/>
                <a:cs typeface="Courier New" panose="02070309020205020404" pitchFamily="49" charset="0"/>
              </a:rPr>
              <a:t>	c = 1.0/5; //value of c is 0.2</a:t>
            </a:r>
          </a:p>
          <a:p>
            <a:pPr marL="0" indent="0" eaLnBrk="1" hangingPunct="1">
              <a:spcBef>
                <a:spcPts val="0"/>
              </a:spcBef>
              <a:buNone/>
            </a:pPr>
            <a:r>
              <a:rPr lang="en-US" sz="2400" dirty="0">
                <a:latin typeface="Courier New" panose="02070309020205020404" pitchFamily="49" charset="0"/>
                <a:cs typeface="Courier New" panose="02070309020205020404" pitchFamily="49" charset="0"/>
              </a:rPr>
              <a:t>	c = a/b; //value of c is 0.0</a:t>
            </a:r>
          </a:p>
          <a:p>
            <a:pPr marL="0" indent="0" eaLnBrk="1" hangingPunct="1">
              <a:spcBef>
                <a:spcPts val="0"/>
              </a:spcBef>
              <a:buNone/>
            </a:pPr>
            <a:r>
              <a:rPr lang="en-US" sz="2400" dirty="0">
                <a:latin typeface="Courier New" panose="02070309020205020404" pitchFamily="49" charset="0"/>
                <a:cs typeface="Courier New" panose="02070309020205020404" pitchFamily="49" charset="0"/>
              </a:rPr>
              <a:t>	c = (double)a/b; //value of c is 0.6</a:t>
            </a:r>
          </a:p>
          <a:p>
            <a:pPr marL="0" indent="0" eaLnBrk="1" hangingPunct="1">
              <a:spcBef>
                <a:spcPts val="0"/>
              </a:spcBef>
              <a:buNone/>
            </a:pPr>
            <a:endParaRPr lang="en-US" sz="2400" dirty="0">
              <a:latin typeface="Courier New" panose="02070309020205020404" pitchFamily="49" charset="0"/>
              <a:cs typeface="Courier New" panose="02070309020205020404" pitchFamily="49" charset="0"/>
            </a:endParaRPr>
          </a:p>
          <a:p>
            <a:pPr eaLnBrk="1" hangingPunct="1"/>
            <a:r>
              <a:rPr lang="en-US" sz="2800" dirty="0"/>
              <a:t>modulus (%) operators works </a:t>
            </a:r>
            <a:r>
              <a:rPr lang="en-US" sz="2800" b="1" dirty="0"/>
              <a:t>only when </a:t>
            </a:r>
            <a:r>
              <a:rPr lang="en-US" sz="2800" dirty="0"/>
              <a:t>both of its operands are </a:t>
            </a:r>
            <a:r>
              <a:rPr lang="en-US" sz="2800" dirty="0" err="1">
                <a:latin typeface="Courier New" panose="02070309020205020404" pitchFamily="49" charset="0"/>
                <a:cs typeface="Courier New" panose="02070309020205020404" pitchFamily="49" charset="0"/>
              </a:rPr>
              <a:t>int</a:t>
            </a:r>
            <a:r>
              <a:rPr lang="en-US" sz="2800" dirty="0"/>
              <a:t> variables/values.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723680" y="2777040"/>
              <a:ext cx="5715360" cy="3795480"/>
            </p14:xfrm>
          </p:contentPart>
        </mc:Choice>
        <mc:Fallback xmlns="">
          <p:pic>
            <p:nvPicPr>
              <p:cNvPr id="2" name="Ink 1"/>
              <p:cNvPicPr/>
              <p:nvPr/>
            </p:nvPicPr>
            <p:blipFill>
              <a:blip r:embed="rId3"/>
              <a:stretch>
                <a:fillRect/>
              </a:stretch>
            </p:blipFill>
            <p:spPr>
              <a:xfrm>
                <a:off x="1714320" y="2767680"/>
                <a:ext cx="5734080" cy="3814200"/>
              </a:xfrm>
              <a:prstGeom prst="rect">
                <a:avLst/>
              </a:prstGeom>
            </p:spPr>
          </p:pic>
        </mc:Fallback>
      </mc:AlternateContent>
    </p:spTree>
    <p:extLst>
      <p:ext uri="{BB962C8B-B14F-4D97-AF65-F5344CB8AC3E}">
        <p14:creationId xmlns:p14="http://schemas.microsoft.com/office/powerpoint/2010/main" val="3123016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2775" y="228600"/>
            <a:ext cx="8153400" cy="990600"/>
          </a:xfrm>
        </p:spPr>
        <p:txBody>
          <a:bodyPr/>
          <a:lstStyle/>
          <a:p>
            <a:pPr eaLnBrk="1" hangingPunct="1"/>
            <a:r>
              <a:rPr lang="en-US" dirty="0"/>
              <a:t>Assignment Operators</a:t>
            </a:r>
          </a:p>
        </p:txBody>
      </p:sp>
      <p:sp>
        <p:nvSpPr>
          <p:cNvPr id="18435" name="Rectangle 3"/>
          <p:cNvSpPr>
            <a:spLocks noGrp="1" noChangeArrowheads="1"/>
          </p:cNvSpPr>
          <p:nvPr>
            <p:ph sz="quarter" idx="1"/>
          </p:nvPr>
        </p:nvSpPr>
        <p:spPr>
          <a:xfrm>
            <a:off x="685800" y="1371600"/>
            <a:ext cx="7772400" cy="4876800"/>
          </a:xfrm>
        </p:spPr>
        <p:txBody>
          <a:bodyPr/>
          <a:lstStyle/>
          <a:p>
            <a:pPr eaLnBrk="1" hangingPunct="1"/>
            <a:r>
              <a:rPr lang="en-US" sz="2600" dirty="0"/>
              <a:t>Assignment operators are used to combine the '=' operator with one of the binary arithmetic operators</a:t>
            </a:r>
          </a:p>
          <a:p>
            <a:pPr eaLnBrk="1" hangingPunct="1"/>
            <a:r>
              <a:rPr lang="en-US" sz="2600" dirty="0"/>
              <a:t>In the following table, assume that </a:t>
            </a:r>
            <a:r>
              <a:rPr lang="en-US" sz="2600" u="sng" dirty="0"/>
              <a:t>c = 9</a:t>
            </a:r>
            <a:r>
              <a:rPr lang="en-US" sz="2600" dirty="0"/>
              <a:t> for all the examples</a:t>
            </a:r>
            <a:endParaRPr lang="en-US" sz="2600" u="sng" dirty="0"/>
          </a:p>
          <a:p>
            <a:pPr eaLnBrk="1" hangingPunct="1">
              <a:buFont typeface="Wingdings" panose="05000000000000000000" pitchFamily="2" charset="2"/>
              <a:buNone/>
            </a:pPr>
            <a:endParaRPr lang="en-US" sz="2600" dirty="0"/>
          </a:p>
        </p:txBody>
      </p:sp>
      <p:graphicFrame>
        <p:nvGraphicFramePr>
          <p:cNvPr id="11335" name="Group 71"/>
          <p:cNvGraphicFramePr>
            <a:graphicFrameLocks noGrp="1"/>
          </p:cNvGraphicFramePr>
          <p:nvPr/>
        </p:nvGraphicFramePr>
        <p:xfrm>
          <a:off x="838200" y="3124200"/>
          <a:ext cx="6781800" cy="3021587"/>
        </p:xfrm>
        <a:graphic>
          <a:graphicData uri="http://schemas.openxmlformats.org/drawingml/2006/table">
            <a:tbl>
              <a:tblPr>
                <a:tableStyleId>{69CF1AB2-1976-4502-BF36-3FF5EA218861}</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578985">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000" b="1" u="none" strike="noStrike" cap="none" normalizeH="0" baseline="0" dirty="0">
                          <a:ln>
                            <a:noFill/>
                          </a:ln>
                          <a:effectLst/>
                        </a:rPr>
                        <a:t>Operator</a:t>
                      </a:r>
                      <a:endParaRPr kumimoji="0" lang="en-US" sz="2000" b="1" i="0" u="none" strike="noStrike" cap="none" normalizeH="0" baseline="0" dirty="0">
                        <a:ln>
                          <a:noFill/>
                        </a:ln>
                        <a:solidFill>
                          <a:srgbClr val="003399"/>
                        </a:solidFill>
                        <a:effectLst/>
                        <a:latin typeface="Arial" charset="0"/>
                      </a:endParaRPr>
                    </a:p>
                  </a:txBody>
                  <a:tcPr marT="45709" marB="45709" horzOverflow="overflow">
                    <a:solidFill>
                      <a:schemeClr val="accent1">
                        <a:lumMod val="75000"/>
                      </a:schemeClr>
                    </a:solid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000" b="1" u="none" strike="noStrike" cap="none" normalizeH="0" baseline="0" dirty="0">
                          <a:ln>
                            <a:noFill/>
                          </a:ln>
                          <a:effectLst/>
                        </a:rPr>
                        <a:t>Example</a:t>
                      </a:r>
                      <a:endParaRPr kumimoji="0" lang="en-US" sz="2000" b="1" i="0" u="none" strike="noStrike" cap="none" normalizeH="0" baseline="0" dirty="0">
                        <a:ln>
                          <a:noFill/>
                        </a:ln>
                        <a:solidFill>
                          <a:srgbClr val="003399"/>
                        </a:solidFill>
                        <a:effectLst/>
                        <a:latin typeface="Arial" charset="0"/>
                      </a:endParaRPr>
                    </a:p>
                  </a:txBody>
                  <a:tcPr marT="45709" marB="45709" horzOverflow="overflow">
                    <a:solidFill>
                      <a:schemeClr val="accent1">
                        <a:lumMod val="75000"/>
                      </a:schemeClr>
                    </a:solid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000" b="1" u="none" strike="noStrike" cap="none" normalizeH="0" baseline="0" dirty="0">
                          <a:ln>
                            <a:noFill/>
                          </a:ln>
                          <a:effectLst/>
                        </a:rPr>
                        <a:t>Equivalent Statement</a:t>
                      </a:r>
                      <a:endParaRPr kumimoji="0" lang="en-US" sz="2000" b="1" i="0" u="none" strike="noStrike" cap="none" normalizeH="0" baseline="0" dirty="0">
                        <a:ln>
                          <a:noFill/>
                        </a:ln>
                        <a:solidFill>
                          <a:srgbClr val="003399"/>
                        </a:solidFill>
                        <a:effectLst/>
                        <a:latin typeface="Arial" charset="0"/>
                      </a:endParaRPr>
                    </a:p>
                  </a:txBody>
                  <a:tcPr marT="45709" marB="45709" horzOverflow="overflow">
                    <a:solidFill>
                      <a:schemeClr val="accent1">
                        <a:lumMod val="75000"/>
                      </a:schemeClr>
                    </a:solid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000" b="1" u="none" strike="noStrike" cap="none" normalizeH="0" baseline="0" dirty="0">
                          <a:ln>
                            <a:noFill/>
                          </a:ln>
                          <a:effectLst/>
                        </a:rPr>
                        <a:t>Value of c is</a:t>
                      </a:r>
                      <a:endParaRPr kumimoji="0" lang="en-US" sz="2000" b="1" i="0" u="none" strike="noStrike" cap="none" normalizeH="0" baseline="0" dirty="0">
                        <a:ln>
                          <a:noFill/>
                        </a:ln>
                        <a:solidFill>
                          <a:srgbClr val="003399"/>
                        </a:solidFill>
                        <a:effectLst/>
                        <a:latin typeface="Arial" charset="0"/>
                      </a:endParaRPr>
                    </a:p>
                  </a:txBody>
                  <a:tcPr marT="45709" marB="45709" horzOverflow="overflow">
                    <a:solidFill>
                      <a:schemeClr val="accent1">
                        <a:lumMod val="75000"/>
                      </a:schemeClr>
                    </a:solidFill>
                  </a:tcPr>
                </a:tc>
                <a:extLst>
                  <a:ext uri="{0D108BD9-81ED-4DB2-BD59-A6C34878D82A}">
                    <a16:rowId xmlns:a16="http://schemas.microsoft.com/office/drawing/2014/main" val="10000"/>
                  </a:ext>
                </a:extLst>
              </a:tr>
              <a:tr h="432715">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800" u="none" strike="noStrike" cap="none" normalizeH="0" baseline="0">
                          <a:ln>
                            <a:noFill/>
                          </a:ln>
                          <a:effectLst/>
                        </a:rPr>
                        <a:t>+=</a:t>
                      </a:r>
                      <a:endParaRPr kumimoji="0" lang="en-US" sz="2800" b="0" i="0" u="none" strike="noStrike" cap="none" normalizeH="0" baseline="0">
                        <a:ln>
                          <a:noFill/>
                        </a:ln>
                        <a:solidFill>
                          <a:srgbClr val="003399"/>
                        </a:solidFill>
                        <a:effectLst/>
                        <a:latin typeface="Arial"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latin typeface="Courier New" panose="02070309020205020404" pitchFamily="49" charset="0"/>
                          <a:cs typeface="Courier New" panose="02070309020205020404" pitchFamily="49" charset="0"/>
                        </a:rPr>
                        <a:t>c += 7</a:t>
                      </a:r>
                      <a:endParaRPr kumimoji="0" lang="en-US" sz="2400" b="0" i="0" u="none" strike="noStrike" cap="none" normalizeH="0" baseline="0" dirty="0">
                        <a:ln>
                          <a:noFill/>
                        </a:ln>
                        <a:solidFill>
                          <a:srgbClr val="003399"/>
                        </a:solidFill>
                        <a:effectLst/>
                        <a:latin typeface="Courier New" panose="02070309020205020404" pitchFamily="49" charset="0"/>
                        <a:cs typeface="Courier New" panose="02070309020205020404" pitchFamily="49"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a:ln>
                            <a:noFill/>
                          </a:ln>
                          <a:effectLst/>
                          <a:latin typeface="Courier New" panose="02070309020205020404" pitchFamily="49" charset="0"/>
                          <a:cs typeface="Courier New" panose="02070309020205020404" pitchFamily="49" charset="0"/>
                        </a:rPr>
                        <a:t>c = c + 7</a:t>
                      </a:r>
                      <a:endParaRPr kumimoji="0" lang="en-US" sz="2400" b="0" i="0" u="none" strike="noStrike" cap="none" normalizeH="0" baseline="0">
                        <a:ln>
                          <a:noFill/>
                        </a:ln>
                        <a:solidFill>
                          <a:srgbClr val="003399"/>
                        </a:solidFill>
                        <a:effectLst/>
                        <a:latin typeface="Courier New" panose="02070309020205020404" pitchFamily="49" charset="0"/>
                        <a:cs typeface="Courier New" panose="02070309020205020404" pitchFamily="49"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800" u="none" strike="noStrike" cap="none" normalizeH="0" baseline="0" dirty="0">
                          <a:ln>
                            <a:noFill/>
                          </a:ln>
                          <a:effectLst/>
                        </a:rPr>
                        <a:t>16</a:t>
                      </a:r>
                      <a:endParaRPr kumimoji="0" lang="en-US" sz="2800" b="0" i="0" u="none" strike="noStrike" cap="none" normalizeH="0" baseline="0" dirty="0">
                        <a:ln>
                          <a:noFill/>
                        </a:ln>
                        <a:solidFill>
                          <a:srgbClr val="003399"/>
                        </a:solidFill>
                        <a:effectLst/>
                        <a:latin typeface="Arial" charset="0"/>
                      </a:endParaRPr>
                    </a:p>
                  </a:txBody>
                  <a:tcPr marT="45709" marB="45709" horzOverflow="overflow"/>
                </a:tc>
                <a:extLst>
                  <a:ext uri="{0D108BD9-81ED-4DB2-BD59-A6C34878D82A}">
                    <a16:rowId xmlns:a16="http://schemas.microsoft.com/office/drawing/2014/main" val="10001"/>
                  </a:ext>
                </a:extLst>
              </a:tr>
              <a:tr h="499947">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800" u="none" strike="noStrike" cap="none" normalizeH="0" baseline="0">
                          <a:ln>
                            <a:noFill/>
                          </a:ln>
                          <a:effectLst/>
                        </a:rPr>
                        <a:t> -=</a:t>
                      </a:r>
                      <a:endParaRPr kumimoji="0" lang="en-US" sz="2800" b="0" i="0" u="none" strike="noStrike" cap="none" normalizeH="0" baseline="0">
                        <a:ln>
                          <a:noFill/>
                        </a:ln>
                        <a:solidFill>
                          <a:srgbClr val="003399"/>
                        </a:solidFill>
                        <a:effectLst/>
                        <a:latin typeface="Arial"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latin typeface="Courier New" panose="02070309020205020404" pitchFamily="49" charset="0"/>
                          <a:cs typeface="Courier New" panose="02070309020205020404" pitchFamily="49" charset="0"/>
                        </a:rPr>
                        <a:t>c </a:t>
                      </a:r>
                      <a:r>
                        <a:rPr kumimoji="0" lang="en-US" sz="2800" u="none" strike="noStrike" cap="none" normalizeH="0" baseline="0" dirty="0">
                          <a:ln>
                            <a:noFill/>
                          </a:ln>
                          <a:effectLst/>
                          <a:latin typeface="Courier New" panose="02070309020205020404" pitchFamily="49" charset="0"/>
                          <a:cs typeface="Courier New" panose="02070309020205020404" pitchFamily="49" charset="0"/>
                        </a:rPr>
                        <a:t>-</a:t>
                      </a:r>
                      <a:r>
                        <a:rPr kumimoji="0" lang="en-US" sz="2400" u="none" strike="noStrike" cap="none" normalizeH="0" baseline="0" dirty="0">
                          <a:ln>
                            <a:noFill/>
                          </a:ln>
                          <a:effectLst/>
                          <a:latin typeface="Courier New" panose="02070309020205020404" pitchFamily="49" charset="0"/>
                          <a:cs typeface="Courier New" panose="02070309020205020404" pitchFamily="49" charset="0"/>
                        </a:rPr>
                        <a:t>= 8</a:t>
                      </a:r>
                      <a:endParaRPr kumimoji="0" lang="en-US" sz="2400" b="0" i="0" u="none" strike="noStrike" cap="none" normalizeH="0" baseline="0" dirty="0">
                        <a:ln>
                          <a:noFill/>
                        </a:ln>
                        <a:solidFill>
                          <a:srgbClr val="003399"/>
                        </a:solidFill>
                        <a:effectLst/>
                        <a:latin typeface="Courier New" panose="02070309020205020404" pitchFamily="49" charset="0"/>
                        <a:cs typeface="Courier New" panose="02070309020205020404" pitchFamily="49"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latin typeface="Courier New" panose="02070309020205020404" pitchFamily="49" charset="0"/>
                          <a:cs typeface="Courier New" panose="02070309020205020404" pitchFamily="49" charset="0"/>
                        </a:rPr>
                        <a:t>c = c – 8</a:t>
                      </a:r>
                      <a:endParaRPr kumimoji="0" lang="en-US" sz="2400" b="0" i="0" u="none" strike="noStrike" cap="none" normalizeH="0" baseline="0" dirty="0">
                        <a:ln>
                          <a:noFill/>
                        </a:ln>
                        <a:solidFill>
                          <a:srgbClr val="003399"/>
                        </a:solidFill>
                        <a:effectLst/>
                        <a:latin typeface="Courier New" panose="02070309020205020404" pitchFamily="49" charset="0"/>
                        <a:cs typeface="Courier New" panose="02070309020205020404" pitchFamily="49"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800" u="none" strike="noStrike" cap="none" normalizeH="0" baseline="0" dirty="0">
                          <a:ln>
                            <a:noFill/>
                          </a:ln>
                          <a:effectLst/>
                        </a:rPr>
                        <a:t>1</a:t>
                      </a:r>
                      <a:endParaRPr kumimoji="0" lang="en-US" sz="2800" b="0" i="0" u="none" strike="noStrike" cap="none" normalizeH="0" baseline="0" dirty="0">
                        <a:ln>
                          <a:noFill/>
                        </a:ln>
                        <a:solidFill>
                          <a:srgbClr val="003399"/>
                        </a:solidFill>
                        <a:effectLst/>
                        <a:latin typeface="Arial" charset="0"/>
                      </a:endParaRPr>
                    </a:p>
                  </a:txBody>
                  <a:tcPr marT="45709" marB="45709" horzOverflow="overflow"/>
                </a:tc>
                <a:extLst>
                  <a:ext uri="{0D108BD9-81ED-4DB2-BD59-A6C34878D82A}">
                    <a16:rowId xmlns:a16="http://schemas.microsoft.com/office/drawing/2014/main" val="10002"/>
                  </a:ext>
                </a:extLst>
              </a:tr>
              <a:tr h="499947">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rgbClr val="003399"/>
                        </a:solidFill>
                        <a:effectLst/>
                        <a:latin typeface="Arial"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latin typeface="Courier New" panose="02070309020205020404" pitchFamily="49" charset="0"/>
                          <a:cs typeface="Courier New" panose="02070309020205020404" pitchFamily="49" charset="0"/>
                        </a:rPr>
                        <a:t>c *= 10</a:t>
                      </a:r>
                      <a:endParaRPr kumimoji="0" lang="en-US" sz="2400" b="0" i="0" u="none" strike="noStrike" cap="none" normalizeH="0" baseline="0" dirty="0">
                        <a:ln>
                          <a:noFill/>
                        </a:ln>
                        <a:solidFill>
                          <a:srgbClr val="003399"/>
                        </a:solidFill>
                        <a:effectLst/>
                        <a:latin typeface="Courier New" panose="02070309020205020404" pitchFamily="49" charset="0"/>
                        <a:cs typeface="Courier New" panose="02070309020205020404" pitchFamily="49"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latin typeface="Courier New" panose="02070309020205020404" pitchFamily="49" charset="0"/>
                          <a:cs typeface="Courier New" panose="02070309020205020404" pitchFamily="49" charset="0"/>
                        </a:rPr>
                        <a:t>c = c * 10</a:t>
                      </a:r>
                      <a:endParaRPr kumimoji="0" lang="en-US" sz="2400" b="0" i="0" u="none" strike="noStrike" cap="none" normalizeH="0" baseline="0" dirty="0">
                        <a:ln>
                          <a:noFill/>
                        </a:ln>
                        <a:solidFill>
                          <a:srgbClr val="003399"/>
                        </a:solidFill>
                        <a:effectLst/>
                        <a:latin typeface="Courier New" panose="02070309020205020404" pitchFamily="49" charset="0"/>
                        <a:cs typeface="Courier New" panose="02070309020205020404" pitchFamily="49"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800" u="none" strike="noStrike" cap="none" normalizeH="0" baseline="0" dirty="0">
                          <a:ln>
                            <a:noFill/>
                          </a:ln>
                          <a:effectLst/>
                        </a:rPr>
                        <a:t>90</a:t>
                      </a:r>
                      <a:endParaRPr kumimoji="0" lang="en-US" sz="2800" b="0" i="0" u="none" strike="noStrike" cap="none" normalizeH="0" baseline="0" dirty="0">
                        <a:ln>
                          <a:noFill/>
                        </a:ln>
                        <a:solidFill>
                          <a:srgbClr val="003399"/>
                        </a:solidFill>
                        <a:effectLst/>
                        <a:latin typeface="Arial" charset="0"/>
                      </a:endParaRPr>
                    </a:p>
                  </a:txBody>
                  <a:tcPr marT="45709" marB="45709" horzOverflow="overflow"/>
                </a:tc>
                <a:extLst>
                  <a:ext uri="{0D108BD9-81ED-4DB2-BD59-A6C34878D82A}">
                    <a16:rowId xmlns:a16="http://schemas.microsoft.com/office/drawing/2014/main" val="10003"/>
                  </a:ext>
                </a:extLst>
              </a:tr>
              <a:tr h="499947">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800" u="none" strike="noStrike" cap="none" normalizeH="0" baseline="0">
                          <a:ln>
                            <a:noFill/>
                          </a:ln>
                          <a:effectLst/>
                        </a:rPr>
                        <a:t>/=</a:t>
                      </a:r>
                      <a:endParaRPr kumimoji="0" lang="en-US" sz="2800" b="0" i="0" u="none" strike="noStrike" cap="none" normalizeH="0" baseline="0">
                        <a:ln>
                          <a:noFill/>
                        </a:ln>
                        <a:solidFill>
                          <a:srgbClr val="003399"/>
                        </a:solidFill>
                        <a:effectLst/>
                        <a:latin typeface="Arial"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a:ln>
                            <a:noFill/>
                          </a:ln>
                          <a:effectLst/>
                          <a:latin typeface="Courier New" panose="02070309020205020404" pitchFamily="49" charset="0"/>
                          <a:cs typeface="Courier New" panose="02070309020205020404" pitchFamily="49" charset="0"/>
                        </a:rPr>
                        <a:t>c /= 5</a:t>
                      </a:r>
                      <a:endParaRPr kumimoji="0" lang="en-US" sz="2400" b="0" i="0" u="none" strike="noStrike" cap="none" normalizeH="0" baseline="0">
                        <a:ln>
                          <a:noFill/>
                        </a:ln>
                        <a:solidFill>
                          <a:srgbClr val="003399"/>
                        </a:solidFill>
                        <a:effectLst/>
                        <a:latin typeface="Courier New" panose="02070309020205020404" pitchFamily="49" charset="0"/>
                        <a:cs typeface="Courier New" panose="02070309020205020404" pitchFamily="49"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latin typeface="Courier New" panose="02070309020205020404" pitchFamily="49" charset="0"/>
                          <a:cs typeface="Courier New" panose="02070309020205020404" pitchFamily="49" charset="0"/>
                        </a:rPr>
                        <a:t>c = c / 5</a:t>
                      </a:r>
                      <a:endParaRPr kumimoji="0" lang="en-US" sz="2400" b="0" i="0" u="none" strike="noStrike" cap="none" normalizeH="0" baseline="0" dirty="0">
                        <a:ln>
                          <a:noFill/>
                        </a:ln>
                        <a:solidFill>
                          <a:srgbClr val="003399"/>
                        </a:solidFill>
                        <a:effectLst/>
                        <a:latin typeface="Courier New" panose="02070309020205020404" pitchFamily="49" charset="0"/>
                        <a:cs typeface="Courier New" panose="02070309020205020404" pitchFamily="49"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800" u="none" strike="noStrike" cap="none" normalizeH="0" baseline="0" dirty="0">
                          <a:ln>
                            <a:noFill/>
                          </a:ln>
                          <a:effectLst/>
                        </a:rPr>
                        <a:t>1</a:t>
                      </a:r>
                      <a:endParaRPr kumimoji="0" lang="en-US" sz="2800" b="0" i="0" u="none" strike="noStrike" cap="none" normalizeH="0" baseline="0" dirty="0">
                        <a:ln>
                          <a:noFill/>
                        </a:ln>
                        <a:solidFill>
                          <a:srgbClr val="003399"/>
                        </a:solidFill>
                        <a:effectLst/>
                        <a:latin typeface="Arial" charset="0"/>
                      </a:endParaRPr>
                    </a:p>
                  </a:txBody>
                  <a:tcPr marT="45709" marB="45709" horzOverflow="overflow"/>
                </a:tc>
                <a:extLst>
                  <a:ext uri="{0D108BD9-81ED-4DB2-BD59-A6C34878D82A}">
                    <a16:rowId xmlns:a16="http://schemas.microsoft.com/office/drawing/2014/main" val="10004"/>
                  </a:ext>
                </a:extLst>
              </a:tr>
              <a:tr h="499947">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800" u="none" strike="noStrike" cap="none" normalizeH="0" baseline="0">
                          <a:ln>
                            <a:noFill/>
                          </a:ln>
                          <a:effectLst/>
                        </a:rPr>
                        <a:t>%=</a:t>
                      </a:r>
                      <a:endParaRPr kumimoji="0" lang="en-US" sz="2800" b="0" i="0" u="none" strike="noStrike" cap="none" normalizeH="0" baseline="0">
                        <a:ln>
                          <a:noFill/>
                        </a:ln>
                        <a:solidFill>
                          <a:srgbClr val="003399"/>
                        </a:solidFill>
                        <a:effectLst/>
                        <a:latin typeface="Arial"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a:ln>
                            <a:noFill/>
                          </a:ln>
                          <a:effectLst/>
                          <a:latin typeface="Courier New" panose="02070309020205020404" pitchFamily="49" charset="0"/>
                          <a:cs typeface="Courier New" panose="02070309020205020404" pitchFamily="49" charset="0"/>
                        </a:rPr>
                        <a:t>c %= 5</a:t>
                      </a:r>
                      <a:endParaRPr kumimoji="0" lang="en-US" sz="2400" b="0" i="0" u="none" strike="noStrike" cap="none" normalizeH="0" baseline="0">
                        <a:ln>
                          <a:noFill/>
                        </a:ln>
                        <a:solidFill>
                          <a:srgbClr val="003399"/>
                        </a:solidFill>
                        <a:effectLst/>
                        <a:latin typeface="Courier New" panose="02070309020205020404" pitchFamily="49" charset="0"/>
                        <a:cs typeface="Courier New" panose="02070309020205020404" pitchFamily="49"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u="none" strike="noStrike" cap="none" normalizeH="0" baseline="0" dirty="0">
                          <a:ln>
                            <a:noFill/>
                          </a:ln>
                          <a:effectLst/>
                          <a:latin typeface="Courier New" panose="02070309020205020404" pitchFamily="49" charset="0"/>
                          <a:cs typeface="Courier New" panose="02070309020205020404" pitchFamily="49" charset="0"/>
                        </a:rPr>
                        <a:t>c = c % 5</a:t>
                      </a:r>
                      <a:endParaRPr kumimoji="0" lang="en-US" sz="2400" b="0" i="0" u="none" strike="noStrike" cap="none" normalizeH="0" baseline="0" dirty="0">
                        <a:ln>
                          <a:noFill/>
                        </a:ln>
                        <a:solidFill>
                          <a:srgbClr val="003399"/>
                        </a:solidFill>
                        <a:effectLst/>
                        <a:latin typeface="Courier New" panose="02070309020205020404" pitchFamily="49" charset="0"/>
                        <a:cs typeface="Courier New" panose="02070309020205020404" pitchFamily="49" charset="0"/>
                      </a:endParaRPr>
                    </a:p>
                  </a:txBody>
                  <a:tcPr marT="45709" marB="45709" horzOverflow="overflow"/>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800" u="none" strike="noStrike" cap="none" normalizeH="0" baseline="0" dirty="0">
                          <a:ln>
                            <a:noFill/>
                          </a:ln>
                          <a:effectLst/>
                        </a:rPr>
                        <a:t>4</a:t>
                      </a:r>
                      <a:endParaRPr kumimoji="0" lang="en-US" sz="2800" b="0" i="0" u="none" strike="noStrike" cap="none" normalizeH="0" baseline="0" dirty="0">
                        <a:ln>
                          <a:noFill/>
                        </a:ln>
                        <a:solidFill>
                          <a:srgbClr val="003399"/>
                        </a:solidFill>
                        <a:effectLst/>
                        <a:latin typeface="Arial" charset="0"/>
                      </a:endParaRPr>
                    </a:p>
                  </a:txBody>
                  <a:tcPr marT="45709" marB="45709" horzOverflow="overflow"/>
                </a:tc>
                <a:extLst>
                  <a:ext uri="{0D108BD9-81ED-4DB2-BD59-A6C34878D82A}">
                    <a16:rowId xmlns:a16="http://schemas.microsoft.com/office/drawing/2014/main" val="1000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223880" y="571320"/>
              <a:ext cx="4732920" cy="3483000"/>
            </p14:xfrm>
          </p:contentPart>
        </mc:Choice>
        <mc:Fallback xmlns="">
          <p:pic>
            <p:nvPicPr>
              <p:cNvPr id="2" name="Ink 1"/>
              <p:cNvPicPr/>
              <p:nvPr/>
            </p:nvPicPr>
            <p:blipFill>
              <a:blip r:embed="rId3"/>
              <a:stretch>
                <a:fillRect/>
              </a:stretch>
            </p:blipFill>
            <p:spPr>
              <a:xfrm>
                <a:off x="4214520" y="561960"/>
                <a:ext cx="4751640" cy="3501720"/>
              </a:xfrm>
              <a:prstGeom prst="rect">
                <a:avLst/>
              </a:prstGeom>
            </p:spPr>
          </p:pic>
        </mc:Fallback>
      </mc:AlternateContent>
    </p:spTree>
    <p:extLst>
      <p:ext uri="{BB962C8B-B14F-4D97-AF65-F5344CB8AC3E}">
        <p14:creationId xmlns:p14="http://schemas.microsoft.com/office/powerpoint/2010/main" val="379716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775" y="228600"/>
            <a:ext cx="8153400" cy="990600"/>
          </a:xfrm>
        </p:spPr>
        <p:txBody>
          <a:bodyPr/>
          <a:lstStyle/>
          <a:p>
            <a:pPr eaLnBrk="1" hangingPunct="1"/>
            <a:r>
              <a:rPr lang="en-US" dirty="0"/>
              <a:t>Unary Operators</a:t>
            </a:r>
          </a:p>
        </p:txBody>
      </p:sp>
      <p:sp>
        <p:nvSpPr>
          <p:cNvPr id="13315" name="Rectangle 3"/>
          <p:cNvSpPr>
            <a:spLocks noGrp="1" noChangeArrowheads="1"/>
          </p:cNvSpPr>
          <p:nvPr>
            <p:ph sz="quarter" idx="1"/>
          </p:nvPr>
        </p:nvSpPr>
        <p:spPr>
          <a:xfrm>
            <a:off x="612775" y="4191000"/>
            <a:ext cx="8153400" cy="2057400"/>
          </a:xfrm>
        </p:spPr>
        <p:txBody>
          <a:bodyPr/>
          <a:lstStyle/>
          <a:p>
            <a:pPr eaLnBrk="1" hangingPunct="1"/>
            <a:r>
              <a:rPr lang="en-US" sz="2600" dirty="0"/>
              <a:t>The first assigns positive </a:t>
            </a:r>
            <a:r>
              <a:rPr lang="en-US" sz="2600" dirty="0">
                <a:latin typeface="Courier New" panose="02070309020205020404" pitchFamily="49" charset="0"/>
                <a:cs typeface="Courier New" panose="02070309020205020404" pitchFamily="49" charset="0"/>
              </a:rPr>
              <a:t>3</a:t>
            </a:r>
            <a:r>
              <a:rPr lang="en-US" sz="2600" dirty="0"/>
              <a:t> to </a:t>
            </a:r>
            <a:r>
              <a:rPr lang="en-US" sz="2600" dirty="0">
                <a:latin typeface="Courier New" panose="02070309020205020404" pitchFamily="49" charset="0"/>
                <a:cs typeface="Courier New" panose="02070309020205020404" pitchFamily="49" charset="0"/>
              </a:rPr>
              <a:t>a</a:t>
            </a:r>
            <a:r>
              <a:rPr lang="en-US" sz="2600" dirty="0"/>
              <a:t>.</a:t>
            </a:r>
          </a:p>
          <a:p>
            <a:pPr eaLnBrk="1" hangingPunct="1"/>
            <a:r>
              <a:rPr lang="en-US" sz="2600" dirty="0"/>
              <a:t>The second assigns the negative value of </a:t>
            </a:r>
            <a:r>
              <a:rPr lang="en-US" dirty="0">
                <a:latin typeface="Courier New" panose="02070309020205020404" pitchFamily="49" charset="0"/>
                <a:cs typeface="Courier New" panose="02070309020205020404" pitchFamily="49" charset="0"/>
              </a:rPr>
              <a:t>a</a:t>
            </a:r>
            <a:r>
              <a:rPr lang="en-US" sz="2600" dirty="0"/>
              <a:t> to </a:t>
            </a:r>
            <a:r>
              <a:rPr lang="en-US" dirty="0">
                <a:latin typeface="Courier New" panose="02070309020205020404" pitchFamily="49" charset="0"/>
                <a:cs typeface="Courier New" panose="02070309020205020404" pitchFamily="49" charset="0"/>
              </a:rPr>
              <a:t>b</a:t>
            </a:r>
            <a:r>
              <a:rPr lang="en-US" sz="2600" dirty="0"/>
              <a:t>.</a:t>
            </a:r>
          </a:p>
        </p:txBody>
      </p:sp>
      <p:graphicFrame>
        <p:nvGraphicFramePr>
          <p:cNvPr id="6" name="Table 5"/>
          <p:cNvGraphicFramePr>
            <a:graphicFrameLocks noGrp="1"/>
          </p:cNvGraphicFramePr>
          <p:nvPr/>
        </p:nvGraphicFramePr>
        <p:xfrm>
          <a:off x="1143000" y="1600200"/>
          <a:ext cx="6629400" cy="149352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497840">
                <a:tc>
                  <a:txBody>
                    <a:bodyPr/>
                    <a:lstStyle/>
                    <a:p>
                      <a:r>
                        <a:rPr lang="en-US" sz="2400" dirty="0"/>
                        <a:t>C Operation</a:t>
                      </a:r>
                    </a:p>
                  </a:txBody>
                  <a:tcPr/>
                </a:tc>
                <a:tc>
                  <a:txBody>
                    <a:bodyPr/>
                    <a:lstStyle/>
                    <a:p>
                      <a:r>
                        <a:rPr lang="en-US" sz="2400" dirty="0"/>
                        <a:t>Operator</a:t>
                      </a:r>
                    </a:p>
                  </a:txBody>
                  <a:tcPr/>
                </a:tc>
                <a:tc>
                  <a:txBody>
                    <a:bodyPr/>
                    <a:lstStyle/>
                    <a:p>
                      <a:r>
                        <a:rPr lang="en-US" sz="2400" dirty="0"/>
                        <a:t>Example</a:t>
                      </a:r>
                    </a:p>
                  </a:txBody>
                  <a:tcPr/>
                </a:tc>
                <a:extLst>
                  <a:ext uri="{0D108BD9-81ED-4DB2-BD59-A6C34878D82A}">
                    <a16:rowId xmlns:a16="http://schemas.microsoft.com/office/drawing/2014/main" val="10000"/>
                  </a:ext>
                </a:extLst>
              </a:tr>
              <a:tr h="497840">
                <a:tc>
                  <a:txBody>
                    <a:bodyPr/>
                    <a:lstStyle/>
                    <a:p>
                      <a:r>
                        <a:rPr lang="en-US" sz="2400" dirty="0"/>
                        <a:t>Positive</a:t>
                      </a:r>
                    </a:p>
                  </a:txBody>
                  <a:tcPr/>
                </a:tc>
                <a:tc>
                  <a:txBody>
                    <a:bodyPr/>
                    <a:lstStyle/>
                    <a:p>
                      <a:r>
                        <a:rPr lang="en-US" sz="2400" dirty="0"/>
                        <a:t>+</a:t>
                      </a:r>
                    </a:p>
                  </a:txBody>
                  <a:tcPr/>
                </a:tc>
                <a:tc>
                  <a:txBody>
                    <a:bodyPr/>
                    <a:lstStyle/>
                    <a:p>
                      <a:r>
                        <a:rPr lang="en-US" sz="2400" dirty="0">
                          <a:latin typeface="Courier New" panose="02070309020205020404" pitchFamily="49" charset="0"/>
                          <a:cs typeface="Courier New" panose="02070309020205020404" pitchFamily="49" charset="0"/>
                        </a:rPr>
                        <a:t>a = +3;</a:t>
                      </a:r>
                    </a:p>
                  </a:txBody>
                  <a:tcPr/>
                </a:tc>
                <a:extLst>
                  <a:ext uri="{0D108BD9-81ED-4DB2-BD59-A6C34878D82A}">
                    <a16:rowId xmlns:a16="http://schemas.microsoft.com/office/drawing/2014/main" val="10001"/>
                  </a:ext>
                </a:extLst>
              </a:tr>
              <a:tr h="497840">
                <a:tc>
                  <a:txBody>
                    <a:bodyPr/>
                    <a:lstStyle/>
                    <a:p>
                      <a:r>
                        <a:rPr lang="en-US" sz="2400" dirty="0"/>
                        <a:t>Negative</a:t>
                      </a:r>
                    </a:p>
                  </a:txBody>
                  <a:tcPr/>
                </a:tc>
                <a:tc>
                  <a:txBody>
                    <a:bodyPr/>
                    <a:lstStyle/>
                    <a:p>
                      <a:r>
                        <a:rPr lang="en-US" sz="2400" dirty="0"/>
                        <a:t>-</a:t>
                      </a:r>
                    </a:p>
                  </a:txBody>
                  <a:tcPr/>
                </a:tc>
                <a:tc>
                  <a:txBody>
                    <a:bodyPr/>
                    <a:lstStyle/>
                    <a:p>
                      <a:r>
                        <a:rPr lang="en-US" sz="2400" dirty="0">
                          <a:latin typeface="Courier New" panose="02070309020205020404" pitchFamily="49" charset="0"/>
                          <a:cs typeface="Courier New" panose="02070309020205020404" pitchFamily="49" charset="0"/>
                        </a:rPr>
                        <a:t>b = -a;</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40415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1pPr>
            <a:lvl2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2pPr>
            <a:lvl3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3pPr>
            <a:lvl4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4pPr>
            <a:lvl5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9pPr>
          </a:lstStyle>
          <a:p>
            <a:pPr eaLnBrk="1" hangingPunct="1">
              <a:spcBef>
                <a:spcPts val="600"/>
              </a:spcBef>
              <a:buFont typeface="Arial" panose="020B0604020202020204" pitchFamily="34" charset="0"/>
              <a:buChar char="•"/>
            </a:pPr>
            <a:r>
              <a:rPr lang="en-US" sz="2400" dirty="0">
                <a:solidFill>
                  <a:srgbClr val="000000"/>
                </a:solidFill>
              </a:rPr>
              <a:t>When an expression contains more than one operator, the meaning of the expression may not be immediately clear:</a:t>
            </a:r>
          </a:p>
          <a:p>
            <a:pPr eaLnBrk="1" hangingPunct="1">
              <a:spcBef>
                <a:spcPts val="500"/>
              </a:spcBef>
              <a:buClrTx/>
              <a:buSzTx/>
              <a:buFontTx/>
              <a:buNone/>
            </a:pPr>
            <a:r>
              <a:rPr lang="en-US" sz="2400" dirty="0">
                <a:solidFill>
                  <a:srgbClr val="000000"/>
                </a:solidFill>
              </a:rPr>
              <a:t>	</a:t>
            </a:r>
            <a:r>
              <a:rPr lang="en-US" sz="2000" dirty="0">
                <a:solidFill>
                  <a:srgbClr val="000000"/>
                </a:solidFill>
              </a:rPr>
              <a:t>Does </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 j * k</a:t>
            </a:r>
            <a:r>
              <a:rPr lang="en-US" sz="2000" dirty="0">
                <a:solidFill>
                  <a:srgbClr val="000000"/>
                </a:solidFill>
              </a:rPr>
              <a:t>  mean </a:t>
            </a:r>
            <a:r>
              <a:rPr lang="en-US" sz="2000" b="1" dirty="0">
                <a:solidFill>
                  <a:srgbClr val="00000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 j) * k</a:t>
            </a:r>
            <a:r>
              <a:rPr lang="en-US" sz="2000" dirty="0">
                <a:solidFill>
                  <a:srgbClr val="000000"/>
                </a:solidFill>
              </a:rPr>
              <a:t>     </a:t>
            </a:r>
            <a:r>
              <a:rPr lang="en-US" sz="2400" dirty="0">
                <a:solidFill>
                  <a:srgbClr val="000000"/>
                </a:solidFill>
              </a:rPr>
              <a:t>or</a:t>
            </a:r>
            <a:r>
              <a:rPr lang="en-US" sz="2000" dirty="0">
                <a:solidFill>
                  <a:srgbClr val="000000"/>
                </a:solidFill>
              </a:rPr>
              <a:t> </a:t>
            </a:r>
          </a:p>
          <a:p>
            <a:pPr eaLnBrk="1" hangingPunct="1">
              <a:spcBef>
                <a:spcPts val="500"/>
              </a:spcBef>
              <a:buClrTx/>
              <a:buSzTx/>
              <a:buFontTx/>
              <a:buNone/>
            </a:pPr>
            <a:r>
              <a:rPr lang="en-US" sz="2000" dirty="0">
                <a:solidFill>
                  <a:srgbClr val="000000"/>
                </a:solidFill>
              </a:rPr>
              <a:t>                                              </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 (j * k)   </a:t>
            </a:r>
            <a:r>
              <a:rPr lang="en-US" sz="2000" dirty="0">
                <a:solidFill>
                  <a:srgbClr val="000000"/>
                </a:solidFill>
              </a:rPr>
              <a:t>?</a:t>
            </a:r>
          </a:p>
          <a:p>
            <a:pPr eaLnBrk="1" hangingPunct="1">
              <a:spcBef>
                <a:spcPts val="300"/>
              </a:spcBef>
              <a:buClrTx/>
              <a:buSzTx/>
              <a:buFontTx/>
              <a:buNone/>
            </a:pPr>
            <a:endParaRPr lang="en-US" sz="1200" dirty="0">
              <a:solidFill>
                <a:srgbClr val="000000"/>
              </a:solidFill>
            </a:endParaRPr>
          </a:p>
          <a:p>
            <a:pPr eaLnBrk="1" hangingPunct="1">
              <a:spcBef>
                <a:spcPts val="600"/>
              </a:spcBef>
              <a:buFont typeface="Arial" panose="020B0604020202020204" pitchFamily="34" charset="0"/>
              <a:buChar char="•"/>
            </a:pPr>
            <a:r>
              <a:rPr lang="en-US" sz="2400" dirty="0">
                <a:solidFill>
                  <a:srgbClr val="000000"/>
                </a:solidFill>
              </a:rPr>
              <a:t>In C, this potential ambiguity is resolved by operator precedence.</a:t>
            </a:r>
          </a:p>
          <a:p>
            <a:pPr eaLnBrk="1" hangingPunct="1">
              <a:spcBef>
                <a:spcPts val="300"/>
              </a:spcBef>
              <a:buFont typeface="Arial" panose="020B0604020202020204" pitchFamily="34" charset="0"/>
              <a:buNone/>
            </a:pPr>
            <a:endParaRPr lang="en-US" sz="1200" dirty="0">
              <a:solidFill>
                <a:srgbClr val="000000"/>
              </a:solidFill>
            </a:endParaRPr>
          </a:p>
          <a:p>
            <a:pPr eaLnBrk="1" hangingPunct="1">
              <a:spcBef>
                <a:spcPts val="600"/>
              </a:spcBef>
              <a:buFont typeface="Arial" panose="020B0604020202020204" pitchFamily="34" charset="0"/>
              <a:buChar char="•"/>
            </a:pPr>
            <a:r>
              <a:rPr lang="en-US" sz="2400" dirty="0">
                <a:solidFill>
                  <a:srgbClr val="000000"/>
                </a:solidFill>
              </a:rPr>
              <a:t>Precedence of the arithmetic operators:</a:t>
            </a:r>
          </a:p>
          <a:p>
            <a:pPr eaLnBrk="1" hangingPunct="1">
              <a:spcBef>
                <a:spcPts val="300"/>
              </a:spcBef>
              <a:buFont typeface="Arial" panose="020B0604020202020204" pitchFamily="34" charset="0"/>
              <a:buNone/>
            </a:pPr>
            <a:endParaRPr lang="en-US" sz="1200" dirty="0">
              <a:solidFill>
                <a:srgbClr val="000000"/>
              </a:solidFill>
            </a:endParaRPr>
          </a:p>
          <a:p>
            <a:pPr eaLnBrk="1" hangingPunct="1">
              <a:spcBef>
                <a:spcPts val="500"/>
              </a:spcBef>
              <a:buClrTx/>
              <a:buSzTx/>
              <a:buFontTx/>
              <a:buNone/>
            </a:pPr>
            <a:r>
              <a:rPr lang="en-US" sz="2000" dirty="0">
                <a:solidFill>
                  <a:srgbClr val="000000"/>
                </a:solidFill>
              </a:rPr>
              <a:t>Highest: 	</a:t>
            </a:r>
            <a:r>
              <a:rPr lang="en-US" sz="2000" b="1" dirty="0">
                <a:solidFill>
                  <a:srgbClr val="000000"/>
                </a:solidFill>
                <a:latin typeface="Courier New" panose="02070309020205020404" pitchFamily="49" charset="0"/>
              </a:rPr>
              <a:t>+ -</a:t>
            </a:r>
            <a:r>
              <a:rPr lang="en-US" sz="2000" dirty="0">
                <a:solidFill>
                  <a:srgbClr val="000000"/>
                </a:solidFill>
              </a:rPr>
              <a:t> (unary)</a:t>
            </a:r>
          </a:p>
          <a:p>
            <a:pPr eaLnBrk="1" hangingPunct="1">
              <a:spcBef>
                <a:spcPts val="500"/>
              </a:spcBef>
              <a:buClrTx/>
              <a:buSzTx/>
              <a:buFontTx/>
              <a:buNone/>
            </a:pPr>
            <a:r>
              <a:rPr lang="en-US" sz="2000" dirty="0">
                <a:solidFill>
                  <a:srgbClr val="000000"/>
                </a:solidFill>
              </a:rPr>
              <a:t>		</a:t>
            </a:r>
            <a:r>
              <a:rPr lang="en-US" sz="2000" b="1" dirty="0">
                <a:solidFill>
                  <a:srgbClr val="000000"/>
                </a:solidFill>
                <a:latin typeface="Courier New" panose="02070309020205020404" pitchFamily="49" charset="0"/>
              </a:rPr>
              <a:t>* / %</a:t>
            </a:r>
          </a:p>
          <a:p>
            <a:pPr eaLnBrk="1" hangingPunct="1">
              <a:spcBef>
                <a:spcPts val="500"/>
              </a:spcBef>
              <a:buClrTx/>
              <a:buSzTx/>
              <a:buFontTx/>
              <a:buNone/>
            </a:pPr>
            <a:r>
              <a:rPr lang="en-US" sz="2000" dirty="0">
                <a:solidFill>
                  <a:srgbClr val="000000"/>
                </a:solidFill>
              </a:rPr>
              <a:t>Lowest: 	</a:t>
            </a:r>
            <a:r>
              <a:rPr lang="en-US" sz="2000" b="1" dirty="0">
                <a:solidFill>
                  <a:srgbClr val="000000"/>
                </a:solidFill>
                <a:latin typeface="Courier New" panose="02070309020205020404" pitchFamily="49" charset="0"/>
              </a:rPr>
              <a:t>+ -</a:t>
            </a:r>
            <a:r>
              <a:rPr lang="en-US" sz="2000" dirty="0">
                <a:solidFill>
                  <a:srgbClr val="000000"/>
                </a:solidFill>
              </a:rPr>
              <a:t> (binary)</a:t>
            </a:r>
          </a:p>
        </p:txBody>
      </p:sp>
      <p:sp>
        <p:nvSpPr>
          <p:cNvPr id="6" name="Rectangle 2"/>
          <p:cNvSpPr>
            <a:spLocks noGrp="1" noChangeArrowheads="1"/>
          </p:cNvSpPr>
          <p:nvPr>
            <p:ph type="title"/>
          </p:nvPr>
        </p:nvSpPr>
        <p:spPr>
          <a:xfrm>
            <a:off x="612775" y="228600"/>
            <a:ext cx="8153400" cy="990600"/>
          </a:xfrm>
        </p:spPr>
        <p:txBody>
          <a:bodyPr anchor="t"/>
          <a:lstStyle/>
          <a:p>
            <a:pPr eaLnBrk="1" hangingPunct="1"/>
            <a:r>
              <a:rPr lang="en-US" dirty="0"/>
              <a:t>Operator Precedence</a:t>
            </a:r>
          </a:p>
        </p:txBody>
      </p:sp>
    </p:spTree>
    <p:extLst>
      <p:ext uri="{BB962C8B-B14F-4D97-AF65-F5344CB8AC3E}">
        <p14:creationId xmlns:p14="http://schemas.microsoft.com/office/powerpoint/2010/main" val="32729325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dirty="0"/>
              <a:t>Preprocessor Directives</a:t>
            </a:r>
          </a:p>
        </p:txBody>
      </p:sp>
      <p:sp>
        <p:nvSpPr>
          <p:cNvPr id="16387" name="Rectangle 3"/>
          <p:cNvSpPr>
            <a:spLocks noGrp="1" noChangeArrowheads="1"/>
          </p:cNvSpPr>
          <p:nvPr>
            <p:ph idx="1"/>
          </p:nvPr>
        </p:nvSpPr>
        <p:spPr/>
        <p:txBody>
          <a:bodyPr>
            <a:noAutofit/>
          </a:bodyPr>
          <a:lstStyle/>
          <a:p>
            <a:pPr eaLnBrk="1" hangingPunct="1"/>
            <a:r>
              <a:rPr lang="en-US" sz="2400" dirty="0"/>
              <a:t>A C program begins with # which provides an instruction to the C preprocessor </a:t>
            </a:r>
          </a:p>
          <a:p>
            <a:pPr eaLnBrk="1" hangingPunct="1"/>
            <a:r>
              <a:rPr lang="en-US" sz="2400" dirty="0"/>
              <a:t>It is executed </a:t>
            </a:r>
            <a:r>
              <a:rPr lang="en-US" sz="2400" b="1" dirty="0"/>
              <a:t>before </a:t>
            </a:r>
            <a:r>
              <a:rPr lang="en-US" sz="2400" dirty="0"/>
              <a:t>the actual compilation is done.</a:t>
            </a:r>
          </a:p>
          <a:p>
            <a:pPr eaLnBrk="1" hangingPunct="1"/>
            <a:r>
              <a:rPr lang="en-US" sz="2400" dirty="0"/>
              <a:t>Two most common directives : </a:t>
            </a:r>
          </a:p>
          <a:p>
            <a:pPr lvl="1" eaLnBrk="1" hangingPunct="1"/>
            <a:r>
              <a:rPr lang="en-US" sz="2000" dirty="0">
                <a:latin typeface="Courier New" panose="02070309020205020404" pitchFamily="49" charset="0"/>
                <a:cs typeface="Courier New" panose="02070309020205020404" pitchFamily="49" charset="0"/>
              </a:rPr>
              <a:t>#include</a:t>
            </a:r>
          </a:p>
          <a:p>
            <a:pPr lvl="1" eaLnBrk="1" hangingPunct="1"/>
            <a:r>
              <a:rPr lang="en-US" sz="2000" dirty="0">
                <a:latin typeface="Courier New" panose="02070309020205020404" pitchFamily="49" charset="0"/>
                <a:cs typeface="Courier New" panose="02070309020205020404" pitchFamily="49" charset="0"/>
              </a:rPr>
              <a:t>#define  </a:t>
            </a:r>
          </a:p>
          <a:p>
            <a:pPr eaLnBrk="1" hangingPunct="1"/>
            <a:r>
              <a:rPr lang="en-US" sz="2400" dirty="0"/>
              <a:t>In our example </a:t>
            </a:r>
            <a:r>
              <a:rPr lang="en-US" sz="2400" dirty="0">
                <a:latin typeface="Courier New" panose="02070309020205020404" pitchFamily="49" charset="0"/>
                <a:cs typeface="Courier New" panose="02070309020205020404" pitchFamily="49" charset="0"/>
              </a:rPr>
              <a:t>(#include&lt;</a:t>
            </a:r>
            <a:r>
              <a:rPr lang="en-US" sz="2400" dirty="0" err="1">
                <a:latin typeface="Courier New" panose="02070309020205020404" pitchFamily="49" charset="0"/>
                <a:cs typeface="Courier New" panose="02070309020205020404" pitchFamily="49" charset="0"/>
              </a:rPr>
              <a:t>stdio.h</a:t>
            </a:r>
            <a:r>
              <a:rPr lang="en-US" sz="2400" dirty="0">
                <a:latin typeface="Courier New" panose="02070309020205020404" pitchFamily="49" charset="0"/>
                <a:cs typeface="Courier New" panose="02070309020205020404" pitchFamily="49" charset="0"/>
              </a:rPr>
              <a:t>&gt;</a:t>
            </a:r>
            <a:r>
              <a:rPr lang="en-US" sz="2400" dirty="0"/>
              <a:t>) identifies the </a:t>
            </a:r>
            <a:r>
              <a:rPr lang="en-US" sz="2400" b="1" i="1" dirty="0"/>
              <a:t>header </a:t>
            </a:r>
            <a:r>
              <a:rPr lang="en-US" sz="2400" dirty="0"/>
              <a:t>file for standard input and output operations.  </a:t>
            </a:r>
          </a:p>
          <a:p>
            <a:pPr eaLnBrk="1" hangingPunct="1"/>
            <a:endParaRPr lang="en-US" sz="2400" dirty="0"/>
          </a:p>
        </p:txBody>
      </p:sp>
    </p:spTree>
    <p:extLst>
      <p:ext uri="{BB962C8B-B14F-4D97-AF65-F5344CB8AC3E}">
        <p14:creationId xmlns:p14="http://schemas.microsoft.com/office/powerpoint/2010/main" val="3551415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4572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1pPr>
            <a:lvl2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2pPr>
            <a:lvl3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3pPr>
            <a:lvl4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4pPr>
            <a:lvl5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anose="020B0604020202020204" pitchFamily="34" charset="0"/>
                <a:ea typeface="DejaVu Sans" charset="0"/>
                <a:cs typeface="DejaVu Sans" charset="0"/>
              </a:defRPr>
            </a:lvl9pPr>
          </a:lstStyle>
          <a:p>
            <a:pPr eaLnBrk="1" hangingPunct="1">
              <a:spcBef>
                <a:spcPts val="800"/>
              </a:spcBef>
              <a:buFont typeface="Arial" panose="020B0604020202020204" pitchFamily="34" charset="0"/>
              <a:buChar char="•"/>
            </a:pPr>
            <a:r>
              <a:rPr lang="en-US" sz="2400" dirty="0">
                <a:solidFill>
                  <a:srgbClr val="000000"/>
                </a:solidFill>
              </a:rPr>
              <a:t>Examples</a:t>
            </a:r>
            <a:r>
              <a:rPr lang="en-US" sz="3200" dirty="0">
                <a:solidFill>
                  <a:srgbClr val="000000"/>
                </a:solidFill>
              </a:rPr>
              <a:t>:</a:t>
            </a:r>
          </a:p>
          <a:p>
            <a:pPr eaLnBrk="1" hangingPunct="1">
              <a:spcBef>
                <a:spcPts val="800"/>
              </a:spcBef>
              <a:buFont typeface="Arial" panose="020B0604020202020204" pitchFamily="34" charset="0"/>
              <a:buNone/>
            </a:pPr>
            <a:endParaRPr lang="en-US" sz="3200" dirty="0">
              <a:solidFill>
                <a:srgbClr val="000000"/>
              </a:solidFill>
            </a:endParaRPr>
          </a:p>
          <a:p>
            <a:pPr eaLnBrk="1" hangingPunct="1">
              <a:spcBef>
                <a:spcPts val="600"/>
              </a:spcBef>
              <a:buClrTx/>
              <a:buSzTx/>
              <a:buFontTx/>
              <a:buNone/>
            </a:pPr>
            <a:r>
              <a:rPr lang="en-US" sz="2400" b="1" dirty="0" err="1">
                <a:solidFill>
                  <a:srgbClr val="000000"/>
                </a:solidFill>
                <a:latin typeface="Courier New" panose="02070309020205020404" pitchFamily="49" charset="0"/>
              </a:rPr>
              <a:t>i</a:t>
            </a:r>
            <a:r>
              <a:rPr lang="en-US" sz="2400" b="1" dirty="0">
                <a:solidFill>
                  <a:srgbClr val="000000"/>
                </a:solidFill>
                <a:latin typeface="Courier New" panose="02070309020205020404" pitchFamily="49" charset="0"/>
              </a:rPr>
              <a:t> + j * k</a:t>
            </a:r>
            <a:r>
              <a:rPr lang="en-US" sz="2400" dirty="0">
                <a:solidFill>
                  <a:srgbClr val="000000"/>
                </a:solidFill>
              </a:rPr>
              <a:t> 	means 	</a:t>
            </a:r>
            <a:r>
              <a:rPr lang="en-US" sz="2400" b="1" dirty="0" err="1">
                <a:solidFill>
                  <a:srgbClr val="000000"/>
                </a:solidFill>
                <a:latin typeface="Courier New" panose="02070309020205020404" pitchFamily="49" charset="0"/>
              </a:rPr>
              <a:t>i</a:t>
            </a:r>
            <a:r>
              <a:rPr lang="en-US" sz="2400" b="1" dirty="0">
                <a:solidFill>
                  <a:srgbClr val="000000"/>
                </a:solidFill>
                <a:latin typeface="Courier New" panose="02070309020205020404" pitchFamily="49" charset="0"/>
              </a:rPr>
              <a:t> + (j * k)</a:t>
            </a:r>
          </a:p>
          <a:p>
            <a:pPr eaLnBrk="1" hangingPunct="1">
              <a:spcBef>
                <a:spcPts val="600"/>
              </a:spcBef>
              <a:buClrTx/>
              <a:buSzTx/>
              <a:buFontTx/>
              <a:buNone/>
            </a:pPr>
            <a:r>
              <a:rPr lang="en-US" sz="2400" b="1" dirty="0">
                <a:solidFill>
                  <a:srgbClr val="000000"/>
                </a:solidFill>
                <a:latin typeface="Courier New" panose="02070309020205020404" pitchFamily="49" charset="0"/>
              </a:rPr>
              <a:t>-</a:t>
            </a:r>
            <a:r>
              <a:rPr lang="en-US" sz="2400" b="1" dirty="0" err="1">
                <a:solidFill>
                  <a:srgbClr val="000000"/>
                </a:solidFill>
                <a:latin typeface="Courier New" panose="02070309020205020404" pitchFamily="49" charset="0"/>
              </a:rPr>
              <a:t>i</a:t>
            </a:r>
            <a:r>
              <a:rPr lang="en-US" sz="2400" b="1" dirty="0">
                <a:solidFill>
                  <a:srgbClr val="000000"/>
                </a:solidFill>
                <a:latin typeface="Courier New" panose="02070309020205020404" pitchFamily="49" charset="0"/>
              </a:rPr>
              <a:t> * -j</a:t>
            </a:r>
            <a:r>
              <a:rPr lang="en-US" sz="2400" dirty="0">
                <a:solidFill>
                  <a:srgbClr val="000000"/>
                </a:solidFill>
              </a:rPr>
              <a:t> 	means 	</a:t>
            </a:r>
            <a:r>
              <a:rPr lang="en-US" sz="2400" b="1" dirty="0">
                <a:solidFill>
                  <a:srgbClr val="000000"/>
                </a:solidFill>
                <a:latin typeface="Courier New" panose="02070309020205020404" pitchFamily="49" charset="0"/>
              </a:rPr>
              <a:t>(-</a:t>
            </a:r>
            <a:r>
              <a:rPr lang="en-US" sz="2400" b="1" dirty="0" err="1">
                <a:solidFill>
                  <a:srgbClr val="000000"/>
                </a:solidFill>
                <a:latin typeface="Courier New" panose="02070309020205020404" pitchFamily="49" charset="0"/>
              </a:rPr>
              <a:t>i</a:t>
            </a:r>
            <a:r>
              <a:rPr lang="en-US" sz="2400" b="1" dirty="0">
                <a:solidFill>
                  <a:srgbClr val="000000"/>
                </a:solidFill>
                <a:latin typeface="Courier New" panose="02070309020205020404" pitchFamily="49" charset="0"/>
              </a:rPr>
              <a:t>) * (-j)</a:t>
            </a:r>
          </a:p>
          <a:p>
            <a:pPr eaLnBrk="1" hangingPunct="1">
              <a:spcBef>
                <a:spcPts val="600"/>
              </a:spcBef>
              <a:buClrTx/>
              <a:buSzTx/>
              <a:buFontTx/>
              <a:buNone/>
            </a:pPr>
            <a:r>
              <a:rPr lang="en-US" sz="2400" b="1" dirty="0">
                <a:solidFill>
                  <a:srgbClr val="000000"/>
                </a:solidFill>
                <a:latin typeface="Courier New" panose="02070309020205020404" pitchFamily="49" charset="0"/>
              </a:rPr>
              <a:t>+</a:t>
            </a:r>
            <a:r>
              <a:rPr lang="en-US" sz="2400" b="1" dirty="0" err="1">
                <a:solidFill>
                  <a:srgbClr val="000000"/>
                </a:solidFill>
                <a:latin typeface="Courier New" panose="02070309020205020404" pitchFamily="49" charset="0"/>
              </a:rPr>
              <a:t>i</a:t>
            </a:r>
            <a:r>
              <a:rPr lang="en-US" sz="2400" b="1" dirty="0">
                <a:solidFill>
                  <a:srgbClr val="000000"/>
                </a:solidFill>
                <a:latin typeface="Courier New" panose="02070309020205020404" pitchFamily="49" charset="0"/>
              </a:rPr>
              <a:t> + j / k</a:t>
            </a:r>
            <a:r>
              <a:rPr lang="en-US" sz="2400" dirty="0">
                <a:solidFill>
                  <a:srgbClr val="000000"/>
                </a:solidFill>
              </a:rPr>
              <a:t> 	means 	</a:t>
            </a:r>
            <a:r>
              <a:rPr lang="en-US" sz="2400" b="1" dirty="0">
                <a:solidFill>
                  <a:srgbClr val="000000"/>
                </a:solidFill>
                <a:latin typeface="Courier New" panose="02070309020205020404" pitchFamily="49" charset="0"/>
              </a:rPr>
              <a:t>(+</a:t>
            </a:r>
            <a:r>
              <a:rPr lang="en-US" sz="2400" b="1" dirty="0" err="1">
                <a:solidFill>
                  <a:srgbClr val="000000"/>
                </a:solidFill>
                <a:latin typeface="Courier New" panose="02070309020205020404" pitchFamily="49" charset="0"/>
              </a:rPr>
              <a:t>i</a:t>
            </a:r>
            <a:r>
              <a:rPr lang="en-US" sz="2400" b="1" dirty="0">
                <a:solidFill>
                  <a:srgbClr val="000000"/>
                </a:solidFill>
                <a:latin typeface="Courier New" panose="02070309020205020404" pitchFamily="49" charset="0"/>
              </a:rPr>
              <a:t>) + (j / k)</a:t>
            </a:r>
          </a:p>
        </p:txBody>
      </p:sp>
      <p:sp>
        <p:nvSpPr>
          <p:cNvPr id="5" name="Rectangle 2"/>
          <p:cNvSpPr>
            <a:spLocks noGrp="1" noChangeArrowheads="1"/>
          </p:cNvSpPr>
          <p:nvPr>
            <p:ph type="title"/>
          </p:nvPr>
        </p:nvSpPr>
        <p:spPr>
          <a:xfrm>
            <a:off x="612775" y="228600"/>
            <a:ext cx="8153400" cy="990600"/>
          </a:xfrm>
        </p:spPr>
        <p:txBody>
          <a:bodyPr anchor="t"/>
          <a:lstStyle/>
          <a:p>
            <a:pPr eaLnBrk="1" hangingPunct="1"/>
            <a:r>
              <a:rPr lang="en-US" dirty="0"/>
              <a:t>Operator Precedence</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62680" y="3053880"/>
              <a:ext cx="6661800" cy="1706040"/>
            </p14:xfrm>
          </p:contentPart>
        </mc:Choice>
        <mc:Fallback xmlns="">
          <p:pic>
            <p:nvPicPr>
              <p:cNvPr id="2" name="Ink 1"/>
              <p:cNvPicPr/>
              <p:nvPr/>
            </p:nvPicPr>
            <p:blipFill>
              <a:blip r:embed="rId4"/>
              <a:stretch>
                <a:fillRect/>
              </a:stretch>
            </p:blipFill>
            <p:spPr>
              <a:xfrm>
                <a:off x="553320" y="3044520"/>
                <a:ext cx="6680520" cy="1724760"/>
              </a:xfrm>
              <a:prstGeom prst="rect">
                <a:avLst/>
              </a:prstGeom>
            </p:spPr>
          </p:pic>
        </mc:Fallback>
      </mc:AlternateContent>
    </p:spTree>
    <p:extLst>
      <p:ext uri="{BB962C8B-B14F-4D97-AF65-F5344CB8AC3E}">
        <p14:creationId xmlns:p14="http://schemas.microsoft.com/office/powerpoint/2010/main" val="3919232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body" idx="1"/>
          </p:nvPr>
        </p:nvSpPr>
        <p:spPr>
          <a:xfrm>
            <a:off x="457200" y="1447800"/>
            <a:ext cx="8229600" cy="5029200"/>
          </a:xfrm>
        </p:spPr>
        <p:txBody>
          <a:bodyPr/>
          <a:lstStyle/>
          <a:p>
            <a:pPr marL="341313" indent="-341313" eaLnBrk="1" hangingPunct="1">
              <a:lnSpc>
                <a:spcPct val="8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Operator precedence rules alone aren’t enough when an expression contains two or more operators at the same level of precedence. The </a:t>
            </a:r>
            <a:r>
              <a:rPr lang="en-US" sz="2400" b="1" i="1" dirty="0"/>
              <a:t>associativity</a:t>
            </a:r>
            <a:r>
              <a:rPr lang="en-US" sz="2400" dirty="0"/>
              <a:t> of the operators now comes into play.</a:t>
            </a:r>
          </a:p>
          <a:p>
            <a:pPr marL="341313" indent="-341313" eaLnBrk="1" hangingPunct="1">
              <a:lnSpc>
                <a:spcPct val="80000"/>
              </a:lnSpc>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eaLnBrk="1" hangingPunct="1">
              <a:lnSpc>
                <a:spcPct val="8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The binary arithmetic operators are all left associative (they group from left to right); the unary operators are right associative.</a:t>
            </a:r>
          </a:p>
          <a:p>
            <a:pPr marL="341313" indent="-341313" eaLnBrk="1" hangingPunct="1">
              <a:lnSpc>
                <a:spcPct val="80000"/>
              </a:lnSpc>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eaLnBrk="1" hangingPunct="1">
              <a:lnSpc>
                <a:spcPct val="8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Examples of associativity:</a:t>
            </a:r>
          </a:p>
          <a:p>
            <a:pPr marL="341313" indent="-341313" eaLnBrk="1" hangingPunct="1">
              <a:lnSpc>
                <a:spcPct val="80000"/>
              </a:lnSpc>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eaLnBrk="1" hangingPunct="1">
              <a:lnSpc>
                <a:spcPct val="80000"/>
              </a:lnSpc>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err="1">
                <a:latin typeface="Courier New" panose="02070309020205020404" pitchFamily="49" charset="0"/>
              </a:rPr>
              <a:t>i</a:t>
            </a:r>
            <a:r>
              <a:rPr lang="en-US" sz="2000" b="1" dirty="0">
                <a:latin typeface="Courier New" panose="02070309020205020404" pitchFamily="49" charset="0"/>
              </a:rPr>
              <a:t> - j - k 		</a:t>
            </a:r>
            <a:r>
              <a:rPr lang="en-US" sz="2000" dirty="0"/>
              <a:t>means</a:t>
            </a:r>
            <a:r>
              <a:rPr lang="en-US" sz="2000" b="1" dirty="0">
                <a:latin typeface="Courier New" panose="02070309020205020404" pitchFamily="49" charset="0"/>
              </a:rPr>
              <a:t> (</a:t>
            </a:r>
            <a:r>
              <a:rPr lang="en-US" sz="2000" b="1" dirty="0" err="1">
                <a:latin typeface="Courier New" panose="02070309020205020404" pitchFamily="49" charset="0"/>
              </a:rPr>
              <a:t>i</a:t>
            </a:r>
            <a:r>
              <a:rPr lang="en-US" sz="2000" b="1" dirty="0">
                <a:latin typeface="Courier New" panose="02070309020205020404" pitchFamily="49" charset="0"/>
              </a:rPr>
              <a:t> - j) - k</a:t>
            </a:r>
          </a:p>
          <a:p>
            <a:pPr marL="341313" indent="-341313" eaLnBrk="1" hangingPunct="1">
              <a:lnSpc>
                <a:spcPct val="80000"/>
              </a:lnSpc>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err="1">
                <a:latin typeface="Courier New" panose="02070309020205020404" pitchFamily="49" charset="0"/>
              </a:rPr>
              <a:t>i</a:t>
            </a:r>
            <a:r>
              <a:rPr lang="en-US" sz="2000" b="1" dirty="0">
                <a:latin typeface="Courier New" panose="02070309020205020404" pitchFamily="49" charset="0"/>
              </a:rPr>
              <a:t> * j / k 		</a:t>
            </a:r>
            <a:r>
              <a:rPr lang="en-US" sz="2000" dirty="0"/>
              <a:t>means</a:t>
            </a:r>
            <a:r>
              <a:rPr lang="en-US" sz="2000" b="1" dirty="0">
                <a:latin typeface="Courier New" panose="02070309020205020404" pitchFamily="49" charset="0"/>
              </a:rPr>
              <a:t> (</a:t>
            </a:r>
            <a:r>
              <a:rPr lang="en-US" sz="2000" b="1" dirty="0" err="1">
                <a:latin typeface="Courier New" panose="02070309020205020404" pitchFamily="49" charset="0"/>
              </a:rPr>
              <a:t>i</a:t>
            </a:r>
            <a:r>
              <a:rPr lang="en-US" sz="2000" b="1" dirty="0">
                <a:latin typeface="Courier New" panose="02070309020205020404" pitchFamily="49" charset="0"/>
              </a:rPr>
              <a:t> * j) / k</a:t>
            </a:r>
          </a:p>
          <a:p>
            <a:pPr marL="341313" indent="-341313" eaLnBrk="1" hangingPunct="1">
              <a:lnSpc>
                <a:spcPct val="80000"/>
              </a:lnSpc>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err="1">
                <a:latin typeface="Courier New" panose="02070309020205020404" pitchFamily="49" charset="0"/>
              </a:rPr>
              <a:t>i</a:t>
            </a:r>
            <a:r>
              <a:rPr lang="en-US" sz="2000" b="1" dirty="0">
                <a:latin typeface="Courier New" panose="02070309020205020404" pitchFamily="49" charset="0"/>
              </a:rPr>
              <a:t> - j * </a:t>
            </a:r>
            <a:r>
              <a:rPr lang="en-US" sz="2000" b="1" dirty="0" err="1">
                <a:latin typeface="Courier New" panose="02070309020205020404" pitchFamily="49" charset="0"/>
              </a:rPr>
              <a:t>i</a:t>
            </a:r>
            <a:r>
              <a:rPr lang="en-US" sz="2000" b="1" dirty="0">
                <a:latin typeface="Courier New" panose="02070309020205020404" pitchFamily="49" charset="0"/>
              </a:rPr>
              <a:t> + k 	</a:t>
            </a:r>
            <a:r>
              <a:rPr lang="en-US" sz="2000" dirty="0"/>
              <a:t>means</a:t>
            </a:r>
            <a:r>
              <a:rPr lang="en-US" sz="2000" b="1" dirty="0">
                <a:latin typeface="Courier New" panose="02070309020205020404" pitchFamily="49" charset="0"/>
              </a:rPr>
              <a:t> (</a:t>
            </a:r>
            <a:r>
              <a:rPr lang="en-US" sz="2000" b="1" dirty="0" err="1">
                <a:latin typeface="Courier New" panose="02070309020205020404" pitchFamily="49" charset="0"/>
              </a:rPr>
              <a:t>i</a:t>
            </a:r>
            <a:r>
              <a:rPr lang="en-US" sz="2000" b="1" dirty="0">
                <a:latin typeface="Courier New" panose="02070309020205020404" pitchFamily="49" charset="0"/>
              </a:rPr>
              <a:t> - (j * </a:t>
            </a:r>
            <a:r>
              <a:rPr lang="en-US" sz="2000" b="1" dirty="0" err="1">
                <a:latin typeface="Courier New" panose="02070309020205020404" pitchFamily="49" charset="0"/>
              </a:rPr>
              <a:t>i</a:t>
            </a:r>
            <a:r>
              <a:rPr lang="en-US" sz="2000" b="1" dirty="0">
                <a:latin typeface="Courier New" panose="02070309020205020404" pitchFamily="49" charset="0"/>
              </a:rPr>
              <a:t>)) + k</a:t>
            </a:r>
          </a:p>
          <a:p>
            <a:pPr marL="341313" indent="-341313" eaLnBrk="1" hangingPunct="1">
              <a:lnSpc>
                <a:spcPct val="80000"/>
              </a:lnSpc>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latin typeface="Courier New" panose="02070309020205020404" pitchFamily="49" charset="0"/>
              </a:rPr>
              <a:t>- - </a:t>
            </a:r>
            <a:r>
              <a:rPr lang="en-US" sz="2000" b="1" dirty="0" err="1">
                <a:latin typeface="Courier New" panose="02070309020205020404" pitchFamily="49" charset="0"/>
              </a:rPr>
              <a:t>i</a:t>
            </a:r>
            <a:r>
              <a:rPr lang="en-US" sz="2000" b="1" dirty="0">
                <a:latin typeface="Courier New" panose="02070309020205020404" pitchFamily="49" charset="0"/>
              </a:rPr>
              <a:t> 		</a:t>
            </a:r>
            <a:r>
              <a:rPr lang="en-US" sz="2000" dirty="0"/>
              <a:t>means</a:t>
            </a:r>
            <a:r>
              <a:rPr lang="en-US" sz="2000" b="1" dirty="0">
                <a:latin typeface="Courier New" panose="02070309020205020404" pitchFamily="49" charset="0"/>
              </a:rPr>
              <a:t> -(-</a:t>
            </a:r>
            <a:r>
              <a:rPr lang="en-US" sz="2000" b="1" dirty="0" err="1">
                <a:latin typeface="Courier New" panose="02070309020205020404" pitchFamily="49" charset="0"/>
              </a:rPr>
              <a:t>i</a:t>
            </a:r>
            <a:r>
              <a:rPr lang="en-US" sz="2000" b="1" dirty="0">
                <a:latin typeface="Courier New" panose="02070309020205020404" pitchFamily="49" charset="0"/>
              </a:rPr>
              <a:t>)  right associative</a:t>
            </a:r>
          </a:p>
        </p:txBody>
      </p:sp>
      <p:sp>
        <p:nvSpPr>
          <p:cNvPr id="4" name="Rectangle 2"/>
          <p:cNvSpPr txBox="1">
            <a:spLocks noChangeArrowheads="1"/>
          </p:cNvSpPr>
          <p:nvPr/>
        </p:nvSpPr>
        <p:spPr>
          <a:xfrm>
            <a:off x="612775" y="228600"/>
            <a:ext cx="8153400" cy="990600"/>
          </a:xfrm>
          <a:prstGeom prst="rect">
            <a:avLst/>
          </a:prstGeom>
        </p:spPr>
        <p:txBody>
          <a:bodyPr vert="horz" lIns="91440" tIns="45720" rIns="91440" bIns="45720" rtlCol="0" anchor="t" anchorCtr="0">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eaLnBrk="1" hangingPunct="1"/>
            <a:r>
              <a:rPr lang="en-US" dirty="0"/>
              <a:t>Associativity</a:t>
            </a:r>
          </a:p>
        </p:txBody>
      </p:sp>
    </p:spTree>
    <p:extLst>
      <p:ext uri="{BB962C8B-B14F-4D97-AF65-F5344CB8AC3E}">
        <p14:creationId xmlns:p14="http://schemas.microsoft.com/office/powerpoint/2010/main" val="10791335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idx="1"/>
          </p:nvPr>
        </p:nvSpPr>
        <p:spPr>
          <a:xfrm>
            <a:off x="457200" y="1676400"/>
            <a:ext cx="8229600" cy="4525963"/>
          </a:xfrm>
        </p:spPr>
        <p:txBody>
          <a:bodyPr>
            <a:normAutofit/>
          </a:bodyPr>
          <a:lstStyle/>
          <a:p>
            <a:pPr marL="341313" indent="-341313" eaLnBrk="1" hangingPunct="1">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The ++ and -- operators increment and decrement variables.</a:t>
            </a:r>
          </a:p>
          <a:p>
            <a:pPr marL="341313" indent="-341313" eaLnBrk="1" hangingPunct="1">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Both operators have the same precedence as negation.</a:t>
            </a:r>
          </a:p>
          <a:p>
            <a:pPr marL="341313" indent="-341313" eaLnBrk="1" hangingPunct="1">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Either operator can be prefix or postfix:</a:t>
            </a:r>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latin typeface="Courier New" panose="02070309020205020404" pitchFamily="49" charset="0"/>
              </a:rPr>
              <a:t>  ++</a:t>
            </a:r>
            <a:r>
              <a:rPr lang="en-US" sz="2400" b="1" dirty="0" err="1">
                <a:latin typeface="Courier New" panose="02070309020205020404" pitchFamily="49" charset="0"/>
              </a:rPr>
              <a:t>i</a:t>
            </a:r>
            <a:r>
              <a:rPr lang="en-US" sz="2400" b="1" dirty="0">
                <a:latin typeface="Courier New" panose="02070309020205020404" pitchFamily="49" charset="0"/>
              </a:rPr>
              <a:t> (same as </a:t>
            </a:r>
            <a:r>
              <a:rPr lang="en-US" sz="2400" b="1" dirty="0" err="1">
                <a:latin typeface="Courier New" panose="02070309020205020404" pitchFamily="49" charset="0"/>
              </a:rPr>
              <a:t>i</a:t>
            </a:r>
            <a:r>
              <a:rPr lang="en-US" sz="2400" b="1" dirty="0">
                <a:latin typeface="Courier New" panose="02070309020205020404" pitchFamily="49" charset="0"/>
              </a:rPr>
              <a:t> = </a:t>
            </a:r>
            <a:r>
              <a:rPr lang="en-US" sz="2400" b="1" dirty="0" err="1">
                <a:latin typeface="Courier New" panose="02070309020205020404" pitchFamily="49" charset="0"/>
              </a:rPr>
              <a:t>i</a:t>
            </a:r>
            <a:r>
              <a:rPr lang="en-US" sz="2400" b="1" dirty="0">
                <a:latin typeface="Courier New" panose="02070309020205020404" pitchFamily="49" charset="0"/>
              </a:rPr>
              <a:t> + 1)</a:t>
            </a:r>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latin typeface="Courier New" panose="02070309020205020404" pitchFamily="49" charset="0"/>
              </a:rPr>
              <a:t>  </a:t>
            </a:r>
            <a:r>
              <a:rPr lang="en-US" sz="2400" b="1" dirty="0" err="1">
                <a:latin typeface="Courier New" panose="02070309020205020404" pitchFamily="49" charset="0"/>
              </a:rPr>
              <a:t>i</a:t>
            </a:r>
            <a:r>
              <a:rPr lang="en-US" sz="2400" b="1" dirty="0">
                <a:latin typeface="Courier New" panose="02070309020205020404" pitchFamily="49" charset="0"/>
              </a:rPr>
              <a:t>++ (same as </a:t>
            </a:r>
            <a:r>
              <a:rPr lang="en-US" sz="2400" b="1" dirty="0" err="1">
                <a:latin typeface="Courier New" panose="02070309020205020404" pitchFamily="49" charset="0"/>
              </a:rPr>
              <a:t>i</a:t>
            </a:r>
            <a:r>
              <a:rPr lang="en-US" sz="2400" b="1" dirty="0">
                <a:latin typeface="Courier New" panose="02070309020205020404" pitchFamily="49" charset="0"/>
              </a:rPr>
              <a:t> = </a:t>
            </a:r>
            <a:r>
              <a:rPr lang="en-US" sz="2400" b="1" dirty="0" err="1">
                <a:latin typeface="Courier New" panose="02070309020205020404" pitchFamily="49" charset="0"/>
              </a:rPr>
              <a:t>i</a:t>
            </a:r>
            <a:r>
              <a:rPr lang="en-US" sz="2400" b="1" dirty="0">
                <a:latin typeface="Courier New" panose="02070309020205020404" pitchFamily="49" charset="0"/>
              </a:rPr>
              <a:t> + 1)</a:t>
            </a:r>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latin typeface="Courier New" panose="02070309020205020404" pitchFamily="49" charset="0"/>
              </a:rPr>
              <a:t>  --</a:t>
            </a:r>
            <a:r>
              <a:rPr lang="en-US" sz="2400" b="1" dirty="0" err="1">
                <a:latin typeface="Courier New" panose="02070309020205020404" pitchFamily="49" charset="0"/>
              </a:rPr>
              <a:t>i</a:t>
            </a:r>
            <a:r>
              <a:rPr lang="en-US" sz="2400" b="1" dirty="0">
                <a:latin typeface="Courier New" panose="02070309020205020404" pitchFamily="49" charset="0"/>
              </a:rPr>
              <a:t> (same as </a:t>
            </a:r>
            <a:r>
              <a:rPr lang="en-US" sz="2400" b="1" dirty="0" err="1">
                <a:latin typeface="Courier New" panose="02070309020205020404" pitchFamily="49" charset="0"/>
              </a:rPr>
              <a:t>i</a:t>
            </a:r>
            <a:r>
              <a:rPr lang="en-US" sz="2400" b="1" dirty="0">
                <a:latin typeface="Courier New" panose="02070309020205020404" pitchFamily="49" charset="0"/>
              </a:rPr>
              <a:t> = </a:t>
            </a:r>
            <a:r>
              <a:rPr lang="en-US" sz="2400" b="1" dirty="0" err="1">
                <a:latin typeface="Courier New" panose="02070309020205020404" pitchFamily="49" charset="0"/>
              </a:rPr>
              <a:t>i</a:t>
            </a:r>
            <a:r>
              <a:rPr lang="en-US" sz="2400" b="1" dirty="0">
                <a:latin typeface="Courier New" panose="02070309020205020404" pitchFamily="49" charset="0"/>
              </a:rPr>
              <a:t> - 1)</a:t>
            </a:r>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latin typeface="Courier New" panose="02070309020205020404" pitchFamily="49" charset="0"/>
              </a:rPr>
              <a:t>  </a:t>
            </a:r>
            <a:r>
              <a:rPr lang="en-US" sz="2400" b="1" dirty="0" err="1">
                <a:latin typeface="Courier New" panose="02070309020205020404" pitchFamily="49" charset="0"/>
              </a:rPr>
              <a:t>i</a:t>
            </a:r>
            <a:r>
              <a:rPr lang="en-US" sz="2400" b="1" dirty="0">
                <a:latin typeface="Courier New" panose="02070309020205020404" pitchFamily="49" charset="0"/>
              </a:rPr>
              <a:t>-- (same as </a:t>
            </a:r>
            <a:r>
              <a:rPr lang="en-US" sz="2400" b="1" dirty="0" err="1">
                <a:latin typeface="Courier New" panose="02070309020205020404" pitchFamily="49" charset="0"/>
              </a:rPr>
              <a:t>i</a:t>
            </a:r>
            <a:r>
              <a:rPr lang="en-US" sz="2400" b="1" dirty="0">
                <a:latin typeface="Courier New" panose="02070309020205020404" pitchFamily="49" charset="0"/>
              </a:rPr>
              <a:t> = </a:t>
            </a:r>
            <a:r>
              <a:rPr lang="en-US" sz="2400" b="1" dirty="0" err="1">
                <a:latin typeface="Courier New" panose="02070309020205020404" pitchFamily="49" charset="0"/>
              </a:rPr>
              <a:t>i</a:t>
            </a:r>
            <a:r>
              <a:rPr lang="en-US" sz="2400" b="1" dirty="0">
                <a:latin typeface="Courier New" panose="02070309020205020404" pitchFamily="49" charset="0"/>
              </a:rPr>
              <a:t> - 1)</a:t>
            </a:r>
          </a:p>
          <a:p>
            <a:pPr marL="341313" indent="-341313" eaLnBrk="1" hangingPunct="1">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When used as a prefix operator, ++ increments the variable before its value is fetched:</a:t>
            </a:r>
          </a:p>
          <a:p>
            <a:pPr marL="341313" indent="-341313" eaLnBrk="1" hangingPunct="1">
              <a:spcBef>
                <a:spcPts val="2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800" dirty="0"/>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err="1">
                <a:latin typeface="Courier New" panose="02070309020205020404" pitchFamily="49" charset="0"/>
              </a:rPr>
              <a:t>i</a:t>
            </a:r>
            <a:r>
              <a:rPr lang="en-US" sz="2000" b="1" dirty="0">
                <a:latin typeface="Courier New" panose="02070309020205020404" pitchFamily="49" charset="0"/>
              </a:rPr>
              <a:t> = 1;</a:t>
            </a:r>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err="1">
                <a:latin typeface="Courier New" panose="02070309020205020404" pitchFamily="49" charset="0"/>
              </a:rPr>
              <a:t>printf</a:t>
            </a:r>
            <a:r>
              <a:rPr lang="en-US" sz="2000" b="1" dirty="0">
                <a:latin typeface="Courier New" panose="02070309020205020404" pitchFamily="49" charset="0"/>
              </a:rPr>
              <a:t>(</a:t>
            </a:r>
            <a:r>
              <a:rPr lang="en-US" sz="2000" b="1" dirty="0" err="1">
                <a:latin typeface="Courier New" panose="02070309020205020404" pitchFamily="49" charset="0"/>
              </a:rPr>
              <a:t>"i</a:t>
            </a:r>
            <a:r>
              <a:rPr lang="en-US" sz="2000" b="1" dirty="0">
                <a:latin typeface="Courier New" panose="02070309020205020404" pitchFamily="49" charset="0"/>
              </a:rPr>
              <a:t> is %d\n", ++</a:t>
            </a:r>
            <a:r>
              <a:rPr lang="en-US" sz="2000" b="1" dirty="0" err="1">
                <a:latin typeface="Courier New" panose="02070309020205020404" pitchFamily="49" charset="0"/>
              </a:rPr>
              <a:t>i</a:t>
            </a:r>
            <a:r>
              <a:rPr lang="en-US" sz="2000" b="1" dirty="0">
                <a:latin typeface="Courier New" panose="02070309020205020404" pitchFamily="49" charset="0"/>
              </a:rPr>
              <a:t>); /* prints </a:t>
            </a:r>
            <a:r>
              <a:rPr lang="en-US" sz="2000" b="1" dirty="0" err="1">
                <a:latin typeface="Courier New" panose="02070309020205020404" pitchFamily="49" charset="0"/>
              </a:rPr>
              <a:t>"i</a:t>
            </a:r>
            <a:r>
              <a:rPr lang="en-US" sz="2000" b="1" dirty="0">
                <a:latin typeface="Courier New" panose="02070309020205020404" pitchFamily="49" charset="0"/>
              </a:rPr>
              <a:t> is 2" */</a:t>
            </a:r>
          </a:p>
        </p:txBody>
      </p:sp>
      <p:sp>
        <p:nvSpPr>
          <p:cNvPr id="5" name="Rectangle 1"/>
          <p:cNvSpPr>
            <a:spLocks noGrp="1" noChangeArrowheads="1"/>
          </p:cNvSpPr>
          <p:nvPr>
            <p:ph type="title"/>
          </p:nvPr>
        </p:nvSpPr>
        <p:spPr>
          <a:xfrm>
            <a:off x="457200" y="228600"/>
            <a:ext cx="8229600" cy="13350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Increment and Decrement Operators</a:t>
            </a:r>
          </a:p>
        </p:txBody>
      </p:sp>
    </p:spTree>
    <p:extLst>
      <p:ext uri="{BB962C8B-B14F-4D97-AF65-F5344CB8AC3E}">
        <p14:creationId xmlns:p14="http://schemas.microsoft.com/office/powerpoint/2010/main" val="28828979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228600"/>
            <a:ext cx="8229600" cy="13350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Increment and Decrement Operators</a:t>
            </a:r>
          </a:p>
        </p:txBody>
      </p:sp>
      <p:sp>
        <p:nvSpPr>
          <p:cNvPr id="15363" name="Rectangle 2"/>
          <p:cNvSpPr>
            <a:spLocks noGrp="1" noChangeArrowheads="1"/>
          </p:cNvSpPr>
          <p:nvPr>
            <p:ph type="body" idx="1"/>
          </p:nvPr>
        </p:nvSpPr>
        <p:spPr>
          <a:xfrm>
            <a:off x="457200" y="1676400"/>
            <a:ext cx="8229600" cy="4724400"/>
          </a:xfrm>
        </p:spPr>
        <p:txBody>
          <a:bodyPr/>
          <a:lstStyle/>
          <a:p>
            <a:pPr marL="341313" indent="-341313" eaLnBrk="1" hangingPunct="1">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When used as a postfix operator, ++ increments the variable after its value is fetched:</a:t>
            </a:r>
          </a:p>
          <a:p>
            <a:pPr marL="341313" indent="-341313" eaLnBrk="1" hangingPunct="1">
              <a:spcBef>
                <a:spcPts val="2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800" dirty="0"/>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latin typeface="Courier New" panose="02070309020205020404" pitchFamily="49" charset="0"/>
              </a:rPr>
              <a:t>  </a:t>
            </a:r>
            <a:r>
              <a:rPr lang="en-US" sz="2000" b="1" dirty="0" err="1">
                <a:latin typeface="Courier New" panose="02070309020205020404" pitchFamily="49" charset="0"/>
              </a:rPr>
              <a:t>i</a:t>
            </a:r>
            <a:r>
              <a:rPr lang="en-US" sz="2000" b="1" dirty="0">
                <a:latin typeface="Courier New" panose="02070309020205020404" pitchFamily="49" charset="0"/>
              </a:rPr>
              <a:t> = 1;</a:t>
            </a:r>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latin typeface="Courier New" panose="02070309020205020404" pitchFamily="49" charset="0"/>
              </a:rPr>
              <a:t>  </a:t>
            </a:r>
            <a:r>
              <a:rPr lang="en-US" sz="2000" b="1" dirty="0" err="1">
                <a:latin typeface="Courier New" panose="02070309020205020404" pitchFamily="49" charset="0"/>
              </a:rPr>
              <a:t>printf</a:t>
            </a:r>
            <a:r>
              <a:rPr lang="en-US" sz="2000" b="1" dirty="0">
                <a:latin typeface="Courier New" panose="02070309020205020404" pitchFamily="49" charset="0"/>
              </a:rPr>
              <a:t>(</a:t>
            </a:r>
            <a:r>
              <a:rPr lang="en-US" sz="2000" b="1" dirty="0" err="1">
                <a:latin typeface="Courier New" panose="02070309020205020404" pitchFamily="49" charset="0"/>
              </a:rPr>
              <a:t>"i</a:t>
            </a:r>
            <a:r>
              <a:rPr lang="en-US" sz="2000" b="1" dirty="0">
                <a:latin typeface="Courier New" panose="02070309020205020404" pitchFamily="49" charset="0"/>
              </a:rPr>
              <a:t> is %d\n", </a:t>
            </a:r>
            <a:r>
              <a:rPr lang="en-US" sz="2000" b="1" dirty="0" err="1">
                <a:latin typeface="Courier New" panose="02070309020205020404" pitchFamily="49" charset="0"/>
              </a:rPr>
              <a:t>i</a:t>
            </a:r>
            <a:r>
              <a:rPr lang="en-US" sz="2000" b="1" dirty="0">
                <a:latin typeface="Courier New" panose="02070309020205020404" pitchFamily="49" charset="0"/>
              </a:rPr>
              <a:t>++); /* prints </a:t>
            </a:r>
            <a:r>
              <a:rPr lang="en-US" sz="2000" b="1" dirty="0" err="1">
                <a:latin typeface="Courier New" panose="02070309020205020404" pitchFamily="49" charset="0"/>
              </a:rPr>
              <a:t>"i</a:t>
            </a:r>
            <a:r>
              <a:rPr lang="en-US" sz="2000" b="1" dirty="0">
                <a:latin typeface="Courier New" panose="02070309020205020404" pitchFamily="49" charset="0"/>
              </a:rPr>
              <a:t> is 1" */</a:t>
            </a:r>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latin typeface="Courier New" panose="02070309020205020404" pitchFamily="49" charset="0"/>
              </a:rPr>
              <a:t>  </a:t>
            </a:r>
            <a:r>
              <a:rPr lang="en-US" sz="2000" b="1" dirty="0" err="1">
                <a:latin typeface="Courier New" panose="02070309020205020404" pitchFamily="49" charset="0"/>
              </a:rPr>
              <a:t>printf</a:t>
            </a:r>
            <a:r>
              <a:rPr lang="en-US" sz="2000" b="1" dirty="0">
                <a:latin typeface="Courier New" panose="02070309020205020404" pitchFamily="49" charset="0"/>
              </a:rPr>
              <a:t>(</a:t>
            </a:r>
            <a:r>
              <a:rPr lang="en-US" sz="2000" b="1" dirty="0" err="1">
                <a:latin typeface="Courier New" panose="02070309020205020404" pitchFamily="49" charset="0"/>
              </a:rPr>
              <a:t>"i</a:t>
            </a:r>
            <a:r>
              <a:rPr lang="en-US" sz="2000" b="1" dirty="0">
                <a:latin typeface="Courier New" panose="02070309020205020404" pitchFamily="49" charset="0"/>
              </a:rPr>
              <a:t> is %d\n", </a:t>
            </a:r>
            <a:r>
              <a:rPr lang="en-US" sz="2000" b="1" dirty="0" err="1">
                <a:latin typeface="Courier New" panose="02070309020205020404" pitchFamily="49" charset="0"/>
              </a:rPr>
              <a:t>i</a:t>
            </a:r>
            <a:r>
              <a:rPr lang="en-US" sz="2000" b="1" dirty="0">
                <a:latin typeface="Courier New" panose="02070309020205020404" pitchFamily="49" charset="0"/>
              </a:rPr>
              <a:t>); /* prints </a:t>
            </a:r>
            <a:r>
              <a:rPr lang="en-US" sz="2000" b="1" dirty="0" err="1">
                <a:latin typeface="Courier New" panose="02070309020205020404" pitchFamily="49" charset="0"/>
              </a:rPr>
              <a:t>"i</a:t>
            </a:r>
            <a:r>
              <a:rPr lang="en-US" sz="2000" b="1" dirty="0">
                <a:latin typeface="Courier New" panose="02070309020205020404" pitchFamily="49" charset="0"/>
              </a:rPr>
              <a:t> is 2" */</a:t>
            </a:r>
          </a:p>
          <a:p>
            <a:pPr marL="341313" indent="-341313" eaLnBrk="1" hangingPunct="1">
              <a:spcBef>
                <a:spcPts val="2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800" b="1" dirty="0">
              <a:latin typeface="Courier New" panose="02070309020205020404" pitchFamily="49" charset="0"/>
            </a:endParaRPr>
          </a:p>
          <a:p>
            <a:pPr marL="341313" indent="-341313" eaLnBrk="1" hangingPunct="1">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The -- operator has similar properties:</a:t>
            </a:r>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latin typeface="Courier New" panose="02070309020205020404" pitchFamily="49" charset="0"/>
              </a:rPr>
              <a:t>	</a:t>
            </a:r>
            <a:r>
              <a:rPr lang="en-US" sz="2000" b="1" dirty="0" err="1">
                <a:latin typeface="Courier New" panose="02070309020205020404" pitchFamily="49" charset="0"/>
              </a:rPr>
              <a:t>i</a:t>
            </a:r>
            <a:r>
              <a:rPr lang="en-US" sz="2000" b="1" dirty="0">
                <a:latin typeface="Courier New" panose="02070309020205020404" pitchFamily="49" charset="0"/>
              </a:rPr>
              <a:t> = 1;</a:t>
            </a:r>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latin typeface="Courier New" panose="02070309020205020404" pitchFamily="49" charset="0"/>
              </a:rPr>
              <a:t>  </a:t>
            </a:r>
            <a:r>
              <a:rPr lang="en-US" sz="2000" b="1" dirty="0" err="1">
                <a:latin typeface="Courier New" panose="02070309020205020404" pitchFamily="49" charset="0"/>
              </a:rPr>
              <a:t>printf</a:t>
            </a:r>
            <a:r>
              <a:rPr lang="en-US" sz="2000" b="1" dirty="0">
                <a:latin typeface="Courier New" panose="02070309020205020404" pitchFamily="49" charset="0"/>
              </a:rPr>
              <a:t>(</a:t>
            </a:r>
            <a:r>
              <a:rPr lang="en-US" sz="2000" b="1" dirty="0" err="1">
                <a:latin typeface="Courier New" panose="02070309020205020404" pitchFamily="49" charset="0"/>
              </a:rPr>
              <a:t>"i</a:t>
            </a:r>
            <a:r>
              <a:rPr lang="en-US" sz="2000" b="1" dirty="0">
                <a:latin typeface="Courier New" panose="02070309020205020404" pitchFamily="49" charset="0"/>
              </a:rPr>
              <a:t> is %d\n", --</a:t>
            </a:r>
            <a:r>
              <a:rPr lang="en-US" sz="2000" b="1" dirty="0" err="1">
                <a:latin typeface="Courier New" panose="02070309020205020404" pitchFamily="49" charset="0"/>
              </a:rPr>
              <a:t>i</a:t>
            </a:r>
            <a:r>
              <a:rPr lang="en-US" sz="2000" b="1" dirty="0">
                <a:latin typeface="Courier New" panose="02070309020205020404" pitchFamily="49" charset="0"/>
              </a:rPr>
              <a:t>); /* prints </a:t>
            </a:r>
            <a:r>
              <a:rPr lang="en-US" sz="2000" b="1" dirty="0" err="1">
                <a:latin typeface="Courier New" panose="02070309020205020404" pitchFamily="49" charset="0"/>
              </a:rPr>
              <a:t>"i</a:t>
            </a:r>
            <a:r>
              <a:rPr lang="en-US" sz="2000" b="1" dirty="0">
                <a:latin typeface="Courier New" panose="02070309020205020404" pitchFamily="49" charset="0"/>
              </a:rPr>
              <a:t> is 0" */</a:t>
            </a:r>
          </a:p>
          <a:p>
            <a:pPr marL="341313" indent="-341313" eaLnBrk="1" hangingPunct="1">
              <a:spcBef>
                <a:spcPts val="4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b="1" dirty="0">
              <a:latin typeface="Courier New" panose="02070309020205020404" pitchFamily="49" charset="0"/>
            </a:endParaRPr>
          </a:p>
          <a:p>
            <a:pPr marL="341313" indent="-341313" eaLnBrk="1" hangingPunct="1">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latin typeface="Courier New" panose="02070309020205020404" pitchFamily="49" charset="0"/>
              </a:rPr>
              <a:t>  </a:t>
            </a:r>
            <a:r>
              <a:rPr lang="en-US" sz="2000" b="1" dirty="0" err="1">
                <a:latin typeface="Courier New" panose="02070309020205020404" pitchFamily="49" charset="0"/>
              </a:rPr>
              <a:t>i</a:t>
            </a:r>
            <a:r>
              <a:rPr lang="en-US" sz="2000" b="1" dirty="0">
                <a:latin typeface="Courier New" panose="02070309020205020404" pitchFamily="49" charset="0"/>
              </a:rPr>
              <a:t> = 1;</a:t>
            </a:r>
          </a:p>
          <a:p>
            <a:pPr marL="341313" indent="-341313" eaLnBrk="1" hangingPunct="1">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1" dirty="0">
                <a:latin typeface="Courier New" panose="02070309020205020404" pitchFamily="49" charset="0"/>
              </a:rPr>
              <a:t>  </a:t>
            </a:r>
            <a:r>
              <a:rPr lang="en-US" sz="1800" b="1" dirty="0" err="1">
                <a:latin typeface="Courier New" panose="02070309020205020404" pitchFamily="49" charset="0"/>
              </a:rPr>
              <a:t>printf</a:t>
            </a:r>
            <a:r>
              <a:rPr lang="en-US" sz="1800" b="1" dirty="0">
                <a:latin typeface="Courier New" panose="02070309020205020404" pitchFamily="49" charset="0"/>
              </a:rPr>
              <a:t>(</a:t>
            </a:r>
            <a:r>
              <a:rPr lang="en-US" sz="1800" b="1" dirty="0" err="1">
                <a:latin typeface="Courier New" panose="02070309020205020404" pitchFamily="49" charset="0"/>
              </a:rPr>
              <a:t>"i</a:t>
            </a:r>
            <a:r>
              <a:rPr lang="en-US" sz="1800" b="1" dirty="0">
                <a:latin typeface="Courier New" panose="02070309020205020404" pitchFamily="49" charset="0"/>
              </a:rPr>
              <a:t> is %d\n", </a:t>
            </a:r>
            <a:r>
              <a:rPr lang="en-US" sz="1800" b="1" dirty="0" err="1">
                <a:latin typeface="Courier New" panose="02070309020205020404" pitchFamily="49" charset="0"/>
              </a:rPr>
              <a:t>i</a:t>
            </a:r>
            <a:r>
              <a:rPr lang="en-US" sz="1800" b="1" dirty="0">
                <a:latin typeface="Courier New" panose="02070309020205020404" pitchFamily="49" charset="0"/>
              </a:rPr>
              <a:t>--); /* prints </a:t>
            </a:r>
            <a:r>
              <a:rPr lang="en-US" sz="1800" b="1" dirty="0" err="1">
                <a:latin typeface="Courier New" panose="02070309020205020404" pitchFamily="49" charset="0"/>
              </a:rPr>
              <a:t>"i</a:t>
            </a:r>
            <a:r>
              <a:rPr lang="en-US" sz="1800" b="1" dirty="0">
                <a:latin typeface="Courier New" panose="02070309020205020404" pitchFamily="49" charset="0"/>
              </a:rPr>
              <a:t> is 1" */</a:t>
            </a:r>
          </a:p>
          <a:p>
            <a:pPr marL="341313" indent="-341313" eaLnBrk="1" hangingPunct="1">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1" dirty="0">
                <a:latin typeface="Courier New" panose="02070309020205020404" pitchFamily="49" charset="0"/>
              </a:rPr>
              <a:t>  </a:t>
            </a:r>
            <a:r>
              <a:rPr lang="en-US" sz="1800" b="1" dirty="0" err="1">
                <a:latin typeface="Courier New" panose="02070309020205020404" pitchFamily="49" charset="0"/>
              </a:rPr>
              <a:t>printf</a:t>
            </a:r>
            <a:r>
              <a:rPr lang="en-US" sz="1800" b="1" dirty="0">
                <a:latin typeface="Courier New" panose="02070309020205020404" pitchFamily="49" charset="0"/>
              </a:rPr>
              <a:t>(</a:t>
            </a:r>
            <a:r>
              <a:rPr lang="en-US" sz="1800" b="1" dirty="0" err="1">
                <a:latin typeface="Courier New" panose="02070309020205020404" pitchFamily="49" charset="0"/>
              </a:rPr>
              <a:t>"i</a:t>
            </a:r>
            <a:r>
              <a:rPr lang="en-US" sz="1800" b="1" dirty="0">
                <a:latin typeface="Courier New" panose="02070309020205020404" pitchFamily="49" charset="0"/>
              </a:rPr>
              <a:t> is %d\n", </a:t>
            </a:r>
            <a:r>
              <a:rPr lang="en-US" sz="1800" b="1" dirty="0" err="1">
                <a:latin typeface="Courier New" panose="02070309020205020404" pitchFamily="49" charset="0"/>
              </a:rPr>
              <a:t>i</a:t>
            </a:r>
            <a:r>
              <a:rPr lang="en-US" sz="1800" b="1" dirty="0">
                <a:latin typeface="Courier New" panose="02070309020205020404" pitchFamily="49" charset="0"/>
              </a:rPr>
              <a:t>); /* prints </a:t>
            </a:r>
            <a:r>
              <a:rPr lang="en-US" sz="1800" b="1" dirty="0" err="1">
                <a:latin typeface="Courier New" panose="02070309020205020404" pitchFamily="49" charset="0"/>
              </a:rPr>
              <a:t>"i</a:t>
            </a:r>
            <a:r>
              <a:rPr lang="en-US" sz="1800" b="1" dirty="0">
                <a:latin typeface="Courier New" panose="02070309020205020404" pitchFamily="49" charset="0"/>
              </a:rPr>
              <a:t> is 0" */</a:t>
            </a:r>
          </a:p>
        </p:txBody>
      </p:sp>
    </p:spTree>
    <p:extLst>
      <p:ext uri="{BB962C8B-B14F-4D97-AF65-F5344CB8AC3E}">
        <p14:creationId xmlns:p14="http://schemas.microsoft.com/office/powerpoint/2010/main" val="6657587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2819400" y="1574800"/>
            <a:ext cx="26670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000">
                <a:latin typeface="Tahoma" panose="020B0604030504040204" pitchFamily="34" charset="0"/>
              </a:rPr>
              <a:t>int R = 10, count=10;</a:t>
            </a:r>
          </a:p>
        </p:txBody>
      </p:sp>
      <p:graphicFrame>
        <p:nvGraphicFramePr>
          <p:cNvPr id="9277" name="Group 61"/>
          <p:cNvGraphicFramePr>
            <a:graphicFrameLocks noGrp="1"/>
          </p:cNvGraphicFramePr>
          <p:nvPr/>
        </p:nvGraphicFramePr>
        <p:xfrm>
          <a:off x="533400" y="2133600"/>
          <a:ext cx="8001000" cy="3841752"/>
        </p:xfrm>
        <a:graphic>
          <a:graphicData uri="http://schemas.openxmlformats.org/drawingml/2006/table">
            <a:tbl>
              <a:tblPr/>
              <a:tblGrid>
                <a:gridCol w="2293938">
                  <a:extLst>
                    <a:ext uri="{9D8B030D-6E8A-4147-A177-3AD203B41FA5}">
                      <a16:colId xmlns:a16="http://schemas.microsoft.com/office/drawing/2014/main" val="20000"/>
                    </a:ext>
                  </a:extLst>
                </a:gridCol>
                <a:gridCol w="311785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255712">
                  <a:extLst>
                    <a:ext uri="{9D8B030D-6E8A-4147-A177-3AD203B41FA5}">
                      <a16:colId xmlns:a16="http://schemas.microsoft.com/office/drawing/2014/main" val="20003"/>
                    </a:ext>
                  </a:extLst>
                </a:gridCol>
              </a:tblGrid>
              <a:tr h="738188">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dirty="0">
                          <a:ln>
                            <a:noFill/>
                          </a:ln>
                          <a:solidFill>
                            <a:srgbClr val="003399"/>
                          </a:solidFill>
                          <a:effectLst/>
                          <a:latin typeface="Arial" charset="0"/>
                        </a:rPr>
                        <a:t>Statement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ACD7FE"/>
                    </a:solid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Equivalent Statements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ACD7FE"/>
                    </a:solid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R value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ACD7FE"/>
                    </a:solid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Count value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ACD7FE"/>
                    </a:solidFill>
                  </a:tcPr>
                </a:tc>
                <a:extLst>
                  <a:ext uri="{0D108BD9-81ED-4DB2-BD59-A6C34878D82A}">
                    <a16:rowId xmlns:a16="http://schemas.microsoft.com/office/drawing/2014/main" val="10000"/>
                  </a:ext>
                </a:extLst>
              </a:tr>
              <a:tr h="776288">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dirty="0">
                          <a:ln>
                            <a:noFill/>
                          </a:ln>
                          <a:solidFill>
                            <a:srgbClr val="003399"/>
                          </a:solidFill>
                          <a:effectLst/>
                          <a:latin typeface="Arial" charset="0"/>
                        </a:rPr>
                        <a:t>R = count++;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dirty="0">
                          <a:ln>
                            <a:noFill/>
                          </a:ln>
                          <a:solidFill>
                            <a:srgbClr val="003399"/>
                          </a:solidFill>
                          <a:effectLst/>
                          <a:latin typeface="Arial" charset="0"/>
                        </a:rPr>
                        <a:t>R = count;</a:t>
                      </a:r>
                    </a:p>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dirty="0">
                          <a:ln>
                            <a:noFill/>
                          </a:ln>
                          <a:solidFill>
                            <a:srgbClr val="003399"/>
                          </a:solidFill>
                          <a:effectLst/>
                          <a:latin typeface="Arial" charset="0"/>
                        </a:rPr>
                        <a:t>count = count + 1;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6288">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R = ++count;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count = count + 1;</a:t>
                      </a:r>
                    </a:p>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R = count;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4700">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dirty="0">
                          <a:ln>
                            <a:noFill/>
                          </a:ln>
                          <a:solidFill>
                            <a:srgbClr val="003399"/>
                          </a:solidFill>
                          <a:effectLst/>
                          <a:latin typeface="Arial" charset="0"/>
                        </a:rPr>
                        <a:t>R = count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R = count;</a:t>
                      </a:r>
                    </a:p>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count = count –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6288">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R = --count;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Count = count – 1;</a:t>
                      </a:r>
                    </a:p>
                    <a:p>
                      <a:pPr marL="0" marR="0" lvl="0" indent="0" algn="l"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R = count;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a:ln>
                            <a:noFill/>
                          </a:ln>
                          <a:solidFill>
                            <a:srgbClr val="003399"/>
                          </a:solidFill>
                          <a:effectLst/>
                          <a:latin typeface="Arial" charset="0"/>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Pct val="60000"/>
                        <a:buFont typeface="Wingdings" pitchFamily="2" charset="2"/>
                        <a:buNone/>
                        <a:tabLst/>
                      </a:pPr>
                      <a:r>
                        <a:rPr kumimoji="0" lang="en-US" sz="2400" b="0" i="0" u="none" strike="noStrike" cap="none" normalizeH="0" baseline="0" dirty="0">
                          <a:ln>
                            <a:noFill/>
                          </a:ln>
                          <a:solidFill>
                            <a:srgbClr val="003399"/>
                          </a:solidFill>
                          <a:effectLst/>
                          <a:latin typeface="Arial" charset="0"/>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1"/>
          <p:cNvSpPr>
            <a:spLocks noGrp="1" noChangeArrowheads="1"/>
          </p:cNvSpPr>
          <p:nvPr>
            <p:ph type="title"/>
          </p:nvPr>
        </p:nvSpPr>
        <p:spPr>
          <a:xfrm>
            <a:off x="457200" y="228600"/>
            <a:ext cx="8229600" cy="13350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Increment and Decrement Operators</a:t>
            </a:r>
          </a:p>
        </p:txBody>
      </p:sp>
    </p:spTree>
    <p:extLst>
      <p:ext uri="{BB962C8B-B14F-4D97-AF65-F5344CB8AC3E}">
        <p14:creationId xmlns:p14="http://schemas.microsoft.com/office/powerpoint/2010/main" val="3532990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pPr eaLnBrk="1" hangingPunct="1"/>
            <a:r>
              <a:rPr lang="en-US" dirty="0"/>
              <a:t>Partial List of C Operators</a:t>
            </a:r>
          </a:p>
        </p:txBody>
      </p:sp>
      <p:graphicFrame>
        <p:nvGraphicFramePr>
          <p:cNvPr id="4" name="Content Placeholder 3"/>
          <p:cNvGraphicFramePr>
            <a:graphicFrameLocks noGrp="1"/>
          </p:cNvGraphicFramePr>
          <p:nvPr>
            <p:ph idx="1"/>
          </p:nvPr>
        </p:nvGraphicFramePr>
        <p:xfrm>
          <a:off x="457200" y="945101"/>
          <a:ext cx="8228013" cy="5217033"/>
        </p:xfrm>
        <a:graphic>
          <a:graphicData uri="http://schemas.openxmlformats.org/drawingml/2006/table">
            <a:tbl>
              <a:tblPr firstRow="1" bandRow="1">
                <a:tableStyleId>{5C22544A-7EE6-4342-B048-85BDC9FD1C3A}</a:tableStyleId>
              </a:tblPr>
              <a:tblGrid>
                <a:gridCol w="1549021">
                  <a:extLst>
                    <a:ext uri="{9D8B030D-6E8A-4147-A177-3AD203B41FA5}">
                      <a16:colId xmlns:a16="http://schemas.microsoft.com/office/drawing/2014/main" val="20000"/>
                    </a:ext>
                  </a:extLst>
                </a:gridCol>
                <a:gridCol w="3936321">
                  <a:extLst>
                    <a:ext uri="{9D8B030D-6E8A-4147-A177-3AD203B41FA5}">
                      <a16:colId xmlns:a16="http://schemas.microsoft.com/office/drawing/2014/main" val="20001"/>
                    </a:ext>
                  </a:extLst>
                </a:gridCol>
                <a:gridCol w="2742671">
                  <a:extLst>
                    <a:ext uri="{9D8B030D-6E8A-4147-A177-3AD203B41FA5}">
                      <a16:colId xmlns:a16="http://schemas.microsoft.com/office/drawing/2014/main" val="20002"/>
                    </a:ext>
                  </a:extLst>
                </a:gridCol>
              </a:tblGrid>
              <a:tr h="370783">
                <a:tc>
                  <a:txBody>
                    <a:bodyPr/>
                    <a:lstStyle/>
                    <a:p>
                      <a:r>
                        <a:rPr lang="en-US" sz="1800" dirty="0"/>
                        <a:t>Precedence</a:t>
                      </a:r>
                    </a:p>
                  </a:txBody>
                  <a:tcPr marT="45713" marB="45713"/>
                </a:tc>
                <a:tc>
                  <a:txBody>
                    <a:bodyPr/>
                    <a:lstStyle/>
                    <a:p>
                      <a:r>
                        <a:rPr lang="en-US" sz="1800" dirty="0"/>
                        <a:t>Operator</a:t>
                      </a:r>
                    </a:p>
                  </a:txBody>
                  <a:tcPr marT="45713" marB="45713"/>
                </a:tc>
                <a:tc>
                  <a:txBody>
                    <a:bodyPr/>
                    <a:lstStyle/>
                    <a:p>
                      <a:r>
                        <a:rPr lang="en-US" sz="1800" dirty="0" err="1"/>
                        <a:t>Associativity</a:t>
                      </a:r>
                      <a:endParaRPr lang="en-US" sz="1800" dirty="0"/>
                    </a:p>
                  </a:txBody>
                  <a:tcPr marT="45713" marB="45713"/>
                </a:tc>
                <a:extLst>
                  <a:ext uri="{0D108BD9-81ED-4DB2-BD59-A6C34878D82A}">
                    <a16:rowId xmlns:a16="http://schemas.microsoft.com/office/drawing/2014/main" val="10000"/>
                  </a:ext>
                </a:extLst>
              </a:tr>
              <a:tr h="1188537">
                <a:tc>
                  <a:txBody>
                    <a:bodyPr/>
                    <a:lstStyle/>
                    <a:p>
                      <a:r>
                        <a:rPr lang="en-US" sz="2400" dirty="0"/>
                        <a:t>2</a:t>
                      </a:r>
                    </a:p>
                  </a:txBody>
                  <a:tcPr marT="45713" marB="45713"/>
                </a:tc>
                <a:tc>
                  <a:txBody>
                    <a:bodyPr/>
                    <a:lstStyle/>
                    <a:p>
                      <a:r>
                        <a:rPr lang="en-US" sz="2400" dirty="0"/>
                        <a:t>++ (prefix)</a:t>
                      </a:r>
                    </a:p>
                    <a:p>
                      <a:r>
                        <a:rPr lang="en-US" sz="2400" dirty="0"/>
                        <a:t>--   (prefix)</a:t>
                      </a:r>
                    </a:p>
                    <a:p>
                      <a:r>
                        <a:rPr lang="en-US" sz="2400" dirty="0"/>
                        <a:t>+ (unary)</a:t>
                      </a:r>
                    </a:p>
                    <a:p>
                      <a:r>
                        <a:rPr lang="en-US" sz="2400" dirty="0"/>
                        <a:t>- (unary)</a:t>
                      </a:r>
                    </a:p>
                  </a:txBody>
                  <a:tcPr marT="45713" marB="45713"/>
                </a:tc>
                <a:tc>
                  <a:txBody>
                    <a:bodyPr/>
                    <a:lstStyle/>
                    <a:p>
                      <a:r>
                        <a:rPr lang="en-US" sz="2400" dirty="0"/>
                        <a:t>Right</a:t>
                      </a:r>
                    </a:p>
                  </a:txBody>
                  <a:tcPr marT="45713" marB="45713"/>
                </a:tc>
                <a:extLst>
                  <a:ext uri="{0D108BD9-81ED-4DB2-BD59-A6C34878D82A}">
                    <a16:rowId xmlns:a16="http://schemas.microsoft.com/office/drawing/2014/main" val="10002"/>
                  </a:ext>
                </a:extLst>
              </a:tr>
              <a:tr h="914259">
                <a:tc>
                  <a:txBody>
                    <a:bodyPr/>
                    <a:lstStyle/>
                    <a:p>
                      <a:r>
                        <a:rPr lang="en-US" sz="2400" dirty="0"/>
                        <a:t>3</a:t>
                      </a:r>
                    </a:p>
                  </a:txBody>
                  <a:tcPr marT="45713" marB="45713"/>
                </a:tc>
                <a:tc>
                  <a:txBody>
                    <a:bodyPr/>
                    <a:lstStyle/>
                    <a:p>
                      <a:r>
                        <a:rPr lang="en-US" sz="2400" dirty="0"/>
                        <a:t>*</a:t>
                      </a:r>
                    </a:p>
                    <a:p>
                      <a:r>
                        <a:rPr lang="en-US" sz="2400" dirty="0"/>
                        <a:t>/</a:t>
                      </a:r>
                    </a:p>
                    <a:p>
                      <a:r>
                        <a:rPr lang="en-US" sz="2400" dirty="0"/>
                        <a:t>%</a:t>
                      </a:r>
                    </a:p>
                  </a:txBody>
                  <a:tcPr marT="45713" marB="45713"/>
                </a:tc>
                <a:tc>
                  <a:txBody>
                    <a:bodyPr/>
                    <a:lstStyle/>
                    <a:p>
                      <a:r>
                        <a:rPr lang="en-US" sz="2400" dirty="0"/>
                        <a:t>Left</a:t>
                      </a:r>
                    </a:p>
                  </a:txBody>
                  <a:tcPr marT="45713" marB="45713"/>
                </a:tc>
                <a:extLst>
                  <a:ext uri="{0D108BD9-81ED-4DB2-BD59-A6C34878D82A}">
                    <a16:rowId xmlns:a16="http://schemas.microsoft.com/office/drawing/2014/main" val="10003"/>
                  </a:ext>
                </a:extLst>
              </a:tr>
              <a:tr h="639981">
                <a:tc>
                  <a:txBody>
                    <a:bodyPr/>
                    <a:lstStyle/>
                    <a:p>
                      <a:r>
                        <a:rPr lang="en-US" sz="2400" dirty="0"/>
                        <a:t>4</a:t>
                      </a:r>
                    </a:p>
                  </a:txBody>
                  <a:tcPr marT="45713" marB="45713"/>
                </a:tc>
                <a:tc>
                  <a:txBody>
                    <a:bodyPr/>
                    <a:lstStyle/>
                    <a:p>
                      <a:r>
                        <a:rPr lang="en-US" sz="2400" dirty="0"/>
                        <a:t>+</a:t>
                      </a:r>
                    </a:p>
                    <a:p>
                      <a:r>
                        <a:rPr lang="en-US" sz="2400" dirty="0"/>
                        <a:t>-</a:t>
                      </a:r>
                    </a:p>
                  </a:txBody>
                  <a:tcPr marT="45713" marB="45713"/>
                </a:tc>
                <a:tc>
                  <a:txBody>
                    <a:bodyPr/>
                    <a:lstStyle/>
                    <a:p>
                      <a:r>
                        <a:rPr lang="en-US" sz="2400" dirty="0"/>
                        <a:t>Left</a:t>
                      </a:r>
                    </a:p>
                  </a:txBody>
                  <a:tcPr marT="45713" marB="45713"/>
                </a:tc>
                <a:extLst>
                  <a:ext uri="{0D108BD9-81ED-4DB2-BD59-A6C34878D82A}">
                    <a16:rowId xmlns:a16="http://schemas.microsoft.com/office/drawing/2014/main" val="10004"/>
                  </a:ext>
                </a:extLst>
              </a:tr>
              <a:tr h="370783">
                <a:tc>
                  <a:txBody>
                    <a:bodyPr/>
                    <a:lstStyle/>
                    <a:p>
                      <a:r>
                        <a:rPr lang="en-US" sz="2400" dirty="0"/>
                        <a:t>5</a:t>
                      </a:r>
                    </a:p>
                  </a:txBody>
                  <a:tcPr marT="45713" marB="45713"/>
                </a:tc>
                <a:tc>
                  <a:txBody>
                    <a:bodyPr/>
                    <a:lstStyle/>
                    <a:p>
                      <a:r>
                        <a:rPr lang="en-US" sz="2400" dirty="0"/>
                        <a:t>=    *=    /=</a:t>
                      </a:r>
                      <a:r>
                        <a:rPr lang="en-US" sz="2400" baseline="0" dirty="0"/>
                        <a:t>    %=    +=  -=</a:t>
                      </a:r>
                      <a:endParaRPr lang="en-US" sz="2400" dirty="0"/>
                    </a:p>
                  </a:txBody>
                  <a:tcPr marT="45713" marB="45713"/>
                </a:tc>
                <a:tc>
                  <a:txBody>
                    <a:bodyPr/>
                    <a:lstStyle/>
                    <a:p>
                      <a:r>
                        <a:rPr lang="en-US" sz="2400" dirty="0"/>
                        <a:t>Right</a:t>
                      </a:r>
                    </a:p>
                  </a:txBody>
                  <a:tcPr marT="45713" marB="45713"/>
                </a:tc>
                <a:extLst>
                  <a:ext uri="{0D108BD9-81ED-4DB2-BD59-A6C34878D82A}">
                    <a16:rowId xmlns:a16="http://schemas.microsoft.com/office/drawing/2014/main" val="10005"/>
                  </a:ext>
                </a:extLst>
              </a:tr>
              <a:tr h="370783">
                <a:tc>
                  <a:txBody>
                    <a:bodyPr/>
                    <a:lstStyle/>
                    <a:p>
                      <a:r>
                        <a:rPr lang="en-US" sz="2400" dirty="0"/>
                        <a:t>6</a:t>
                      </a:r>
                    </a:p>
                  </a:txBody>
                  <a:tcPr marT="45713" marB="45713"/>
                </a:tc>
                <a:tc>
                  <a:txBody>
                    <a:bodyPr/>
                    <a:lstStyle/>
                    <a:p>
                      <a:r>
                        <a:rPr lang="en-US" sz="2400" dirty="0"/>
                        <a:t>++ (postfix)</a:t>
                      </a:r>
                    </a:p>
                    <a:p>
                      <a:r>
                        <a:rPr lang="en-US" sz="2400" dirty="0"/>
                        <a:t>--   (postfix)</a:t>
                      </a:r>
                    </a:p>
                  </a:txBody>
                  <a:tcPr marT="45713" marB="45713"/>
                </a:tc>
                <a:tc>
                  <a:txBody>
                    <a:bodyPr/>
                    <a:lstStyle/>
                    <a:p>
                      <a:r>
                        <a:rPr lang="en-US" sz="2400" dirty="0"/>
                        <a:t>Left</a:t>
                      </a:r>
                    </a:p>
                  </a:txBody>
                  <a:tcPr marT="45713" marB="45713"/>
                </a:tc>
                <a:extLst>
                  <a:ext uri="{0D108BD9-81ED-4DB2-BD59-A6C34878D82A}">
                    <a16:rowId xmlns:a16="http://schemas.microsoft.com/office/drawing/2014/main" val="1836993440"/>
                  </a:ext>
                </a:extLst>
              </a:tr>
            </a:tbl>
          </a:graphicData>
        </a:graphic>
      </p:graphicFrame>
    </p:spTree>
    <p:extLst>
      <p:ext uri="{BB962C8B-B14F-4D97-AF65-F5344CB8AC3E}">
        <p14:creationId xmlns:p14="http://schemas.microsoft.com/office/powerpoint/2010/main" val="56189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287339"/>
            <a:ext cx="7543800" cy="703262"/>
          </a:xfrm>
        </p:spPr>
        <p:txBody>
          <a:bodyPr>
            <a:normAutofit/>
          </a:bodyPr>
          <a:lstStyle/>
          <a:p>
            <a:r>
              <a:rPr lang="en-US" dirty="0"/>
              <a:t>Programming Exercise</a:t>
            </a:r>
          </a:p>
        </p:txBody>
      </p:sp>
      <p:sp>
        <p:nvSpPr>
          <p:cNvPr id="3" name="Content Placeholder 2"/>
          <p:cNvSpPr>
            <a:spLocks noGrp="1"/>
          </p:cNvSpPr>
          <p:nvPr>
            <p:ph idx="1"/>
          </p:nvPr>
        </p:nvSpPr>
        <p:spPr>
          <a:xfrm>
            <a:off x="822324" y="990601"/>
            <a:ext cx="7966833" cy="5519381"/>
          </a:xfrm>
        </p:spPr>
        <p:txBody>
          <a:bodyPr>
            <a:normAutofit fontScale="85000" lnSpcReduction="20000"/>
          </a:bodyPr>
          <a:lstStyle/>
          <a:p>
            <a:pPr marL="0">
              <a:lnSpc>
                <a:spcPct val="100000"/>
              </a:lnSpc>
              <a:spcBef>
                <a:spcPts val="0"/>
              </a:spcBef>
              <a:spcAft>
                <a:spcPts val="0"/>
              </a:spcAft>
            </a:pPr>
            <a:r>
              <a:rPr lang="en-US" b="1" dirty="0">
                <a:cs typeface="Courier New" panose="02070309020205020404" pitchFamily="49" charset="0"/>
              </a:rPr>
              <a:t>Try to predict the output of the following program and see if you can get it right.</a:t>
            </a:r>
          </a:p>
          <a:p>
            <a:pPr marL="0">
              <a:lnSpc>
                <a:spcPct val="100000"/>
              </a:lnSpc>
              <a:spcBef>
                <a:spcPts val="0"/>
              </a:spcBef>
              <a:spcAft>
                <a:spcPts val="0"/>
              </a:spcAft>
            </a:pPr>
            <a:endParaRPr lang="en-US" sz="1400" b="1" dirty="0">
              <a:cs typeface="Courier New" panose="02070309020205020404" pitchFamily="49" charset="0"/>
            </a:endParaRP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stdio.h</a:t>
            </a:r>
            <a:r>
              <a:rPr lang="en-US" sz="2400" dirty="0">
                <a:latin typeface="Courier New" panose="02070309020205020404" pitchFamily="49" charset="0"/>
                <a:cs typeface="Courier New" panose="02070309020205020404" pitchFamily="49" charset="0"/>
              </a:rPr>
              <a:t>&gt;</a:t>
            </a:r>
          </a:p>
          <a:p>
            <a:pPr marL="0" indent="0">
              <a:lnSpc>
                <a:spcPct val="100000"/>
              </a:lnSpc>
              <a:spcBef>
                <a:spcPts val="0"/>
              </a:spcBef>
              <a:spcAft>
                <a:spcPts val="0"/>
              </a:spcAft>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main()</a:t>
            </a: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x = 3;</a:t>
            </a: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("%d\n", 3 -2 / 4);</a:t>
            </a: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("%f\n", 3 -2.0 / 4);</a:t>
            </a: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("%d\n", -27 / -5 + 4 / 3);</a:t>
            </a: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("%d\n", 16 % -5 + 7 * 6);</a:t>
            </a:r>
          </a:p>
          <a:p>
            <a:pPr marL="0" indent="0">
              <a:lnSpc>
                <a:spcPct val="100000"/>
              </a:lnSpc>
              <a:spcBef>
                <a:spcPts val="0"/>
              </a:spcBef>
              <a:spcAft>
                <a:spcPts val="0"/>
              </a:spcAft>
              <a:buNone/>
            </a:pPr>
            <a:endParaRPr lang="en-US" sz="24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("%d\n", -12 * 3 % 5 * -23 / +6 - 5 * 2);</a:t>
            </a:r>
          </a:p>
          <a:p>
            <a:pPr marL="0" indent="0">
              <a:lnSpc>
                <a:spcPct val="100000"/>
              </a:lnSpc>
              <a:spcBef>
                <a:spcPts val="0"/>
              </a:spcBef>
              <a:spcAft>
                <a:spcPts val="0"/>
              </a:spcAft>
              <a:buNone/>
            </a:pPr>
            <a:endParaRPr lang="en-US" sz="24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("%d\n", x-- * 2 + 5);</a:t>
            </a: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("%d\n", x);</a:t>
            </a: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("%d\n", --x * 2 + 5);</a:t>
            </a:r>
          </a:p>
          <a:p>
            <a:pPr marL="0" indent="0">
              <a:lnSpc>
                <a:spcPct val="100000"/>
              </a:lnSpc>
              <a:spcBef>
                <a:spcPts val="0"/>
              </a:spcBef>
              <a:spcAft>
                <a:spcPts val="0"/>
              </a:spcAft>
              <a:buNone/>
            </a:pPr>
            <a:endParaRPr lang="en-US" sz="24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("%d\n", 3 % 5 / (5 % 3));</a:t>
            </a: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    return 0;</a:t>
            </a:r>
          </a:p>
          <a:p>
            <a:pPr marL="0" indent="0">
              <a:lnSpc>
                <a:spcPct val="100000"/>
              </a:lnSpc>
              <a:spcBef>
                <a:spcPts val="0"/>
              </a:spcBef>
              <a:spcAft>
                <a:spcPts val="0"/>
              </a:spcAft>
              <a:buNone/>
            </a:pP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4648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lstStyle/>
          <a:p>
            <a:pPr eaLnBrk="1" hangingPunct="1"/>
            <a:r>
              <a:rPr lang="en-US" dirty="0"/>
              <a:t>Bitwise Operators</a:t>
            </a:r>
          </a:p>
        </p:txBody>
      </p:sp>
      <p:sp>
        <p:nvSpPr>
          <p:cNvPr id="2" name="Content Placeholder 1"/>
          <p:cNvSpPr>
            <a:spLocks noGrp="1"/>
          </p:cNvSpPr>
          <p:nvPr>
            <p:ph idx="1"/>
          </p:nvPr>
        </p:nvSpPr>
        <p:spPr>
          <a:xfrm>
            <a:off x="155575" y="1012874"/>
            <a:ext cx="4528967" cy="5164089"/>
          </a:xfrm>
        </p:spPr>
        <p:txBody>
          <a:bodyPr/>
          <a:lstStyle/>
          <a:p>
            <a:r>
              <a:rPr lang="en-US" dirty="0"/>
              <a:t>OR vs XOR</a:t>
            </a:r>
          </a:p>
          <a:p>
            <a:r>
              <a:rPr lang="en-US" dirty="0"/>
              <a:t>Students who have completed CSE115 or Mat116 can take CSE173.</a:t>
            </a:r>
          </a:p>
          <a:p>
            <a:r>
              <a:rPr lang="en-US" dirty="0"/>
              <a:t>Soup </a:t>
            </a:r>
            <a:r>
              <a:rPr lang="en-US" dirty="0">
                <a:solidFill>
                  <a:srgbClr val="FF0000"/>
                </a:solidFill>
              </a:rPr>
              <a:t>or</a:t>
            </a:r>
            <a:r>
              <a:rPr lang="en-US" dirty="0"/>
              <a:t> salad comes with this entrée</a:t>
            </a:r>
          </a:p>
        </p:txBody>
      </p:sp>
      <p:graphicFrame>
        <p:nvGraphicFramePr>
          <p:cNvPr id="8" name="Group 39"/>
          <p:cNvGraphicFramePr>
            <a:graphicFrameLocks noGrp="1"/>
          </p:cNvGraphicFramePr>
          <p:nvPr>
            <p:extLst>
              <p:ext uri="{D42A27DB-BD31-4B8C-83A1-F6EECF244321}">
                <p14:modId xmlns:p14="http://schemas.microsoft.com/office/powerpoint/2010/main" val="1921022355"/>
              </p:ext>
            </p:extLst>
          </p:nvPr>
        </p:nvGraphicFramePr>
        <p:xfrm>
          <a:off x="4992948" y="1118523"/>
          <a:ext cx="3962400" cy="3621024"/>
        </p:xfrm>
        <a:graphic>
          <a:graphicData uri="http://schemas.openxmlformats.org/drawingml/2006/table">
            <a:tbl>
              <a:tblPr/>
              <a:tblGrid>
                <a:gridCol w="976313">
                  <a:extLst>
                    <a:ext uri="{9D8B030D-6E8A-4147-A177-3AD203B41FA5}">
                      <a16:colId xmlns:a16="http://schemas.microsoft.com/office/drawing/2014/main" val="20000"/>
                    </a:ext>
                  </a:extLst>
                </a:gridCol>
                <a:gridCol w="2986087">
                  <a:extLst>
                    <a:ext uri="{9D8B030D-6E8A-4147-A177-3AD203B41FA5}">
                      <a16:colId xmlns:a16="http://schemas.microsoft.com/office/drawing/2014/main" val="20001"/>
                    </a:ext>
                  </a:extLst>
                </a:gridCol>
              </a:tblGrid>
              <a:tr h="0">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bitwise AND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bitwise 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dirty="0">
                          <a:ln>
                            <a:noFill/>
                          </a:ln>
                          <a:solidFill>
                            <a:schemeClr val="tx1"/>
                          </a:solidFill>
                          <a:effectLst/>
                          <a:latin typeface="Verdana" panose="020B0604030504040204" pitchFamily="34" charset="0"/>
                          <a:cs typeface="Arial" panose="020B0604020202020204" pitchFamily="34" charset="0"/>
                        </a:rPr>
                        <a:t>bitwise XOR</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lang="en-US" sz="2800" dirty="0"/>
                        <a:t>Exclusive-OR</a:t>
                      </a:r>
                      <a:endParaRPr kumimoji="0" lang="en-US" sz="2800" b="0" i="0" u="none" strike="noStrike" cap="none" normalizeH="0" baseline="0" dirty="0">
                        <a:ln>
                          <a:noFill/>
                        </a:ln>
                        <a:solidFill>
                          <a:schemeClr val="tx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r>
                        <a:rPr kumimoji="0" lang="en-US" sz="28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a:t>
                      </a: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s compliment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Shift left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a:ln>
                            <a:noFill/>
                          </a:ln>
                          <a:solidFill>
                            <a:schemeClr val="tx1"/>
                          </a:solidFill>
                          <a:effectLst/>
                          <a:latin typeface="Verdana" panose="020B0604030504040204" pitchFamily="34" charset="0"/>
                          <a:cs typeface="Arial" panose="020B0604020202020204" pitchFamily="34" charset="0"/>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800" b="0" i="0" u="none" strike="noStrike" cap="none" normalizeH="0" baseline="0" dirty="0">
                          <a:ln>
                            <a:noFill/>
                          </a:ln>
                          <a:solidFill>
                            <a:schemeClr val="tx1"/>
                          </a:solidFill>
                          <a:effectLst/>
                          <a:latin typeface="Verdana" panose="020B0604030504040204" pitchFamily="34" charset="0"/>
                          <a:cs typeface="Arial" panose="020B0604020202020204" pitchFamily="34" charset="0"/>
                        </a:rPr>
                        <a:t>Shift 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 name="Rectangle 134"/>
          <p:cNvSpPr>
            <a:spLocks noChangeArrowheads="1"/>
          </p:cNvSpPr>
          <p:nvPr/>
        </p:nvSpPr>
        <p:spPr bwMode="auto">
          <a:xfrm>
            <a:off x="5006456" y="4993288"/>
            <a:ext cx="3948892" cy="1200329"/>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rtl="0"/>
            <a:r>
              <a:rPr lang="en-US" dirty="0"/>
              <a:t>All these operators (except ~) can be suffixed with =</a:t>
            </a:r>
          </a:p>
          <a:p>
            <a:pPr rtl="0"/>
            <a:r>
              <a:rPr lang="en-US" dirty="0"/>
              <a:t>For instance, a &amp;= b; is the same as </a:t>
            </a:r>
          </a:p>
          <a:p>
            <a:pPr rtl="0"/>
            <a:r>
              <a:rPr lang="en-US" dirty="0"/>
              <a:t>a = a &amp; b;</a:t>
            </a:r>
          </a:p>
        </p:txBody>
      </p:sp>
    </p:spTree>
    <p:extLst>
      <p:ext uri="{BB962C8B-B14F-4D97-AF65-F5344CB8AC3E}">
        <p14:creationId xmlns:p14="http://schemas.microsoft.com/office/powerpoint/2010/main" val="2890285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lstStyle/>
          <a:p>
            <a:r>
              <a:rPr lang="en-US" dirty="0"/>
              <a:t>Bitwise Operators</a:t>
            </a:r>
          </a:p>
        </p:txBody>
      </p:sp>
      <p:graphicFrame>
        <p:nvGraphicFramePr>
          <p:cNvPr id="7" name="Group 164"/>
          <p:cNvGraphicFramePr>
            <a:graphicFrameLocks noGrp="1"/>
          </p:cNvGraphicFramePr>
          <p:nvPr/>
        </p:nvGraphicFramePr>
        <p:xfrm>
          <a:off x="1371600" y="2027238"/>
          <a:ext cx="6096000" cy="4147312"/>
        </p:xfrm>
        <a:graphic>
          <a:graphicData uri="http://schemas.openxmlformats.org/drawingml/2006/table">
            <a:tbl>
              <a:tblPr rtl="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812800">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a^b</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endPar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a|b</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endPar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a&amp;b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a:ln>
                            <a:noFill/>
                          </a:ln>
                          <a:solidFill>
                            <a:schemeClr val="tx1"/>
                          </a:solidFill>
                          <a:effectLst/>
                          <a:latin typeface="Verdana" panose="020B060403050404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sz="2400" b="0" i="0" u="none" strike="noStrike" cap="none" normalizeH="0" baseline="0" dirty="0">
                          <a:ln>
                            <a:noFill/>
                          </a:ln>
                          <a:solidFill>
                            <a:schemeClr val="tx1"/>
                          </a:solidFill>
                          <a:effectLst/>
                          <a:latin typeface="Verdana" panose="020B060403050404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Rectangle 3"/>
          <p:cNvSpPr>
            <a:spLocks noGrp="1" noChangeArrowheads="1"/>
          </p:cNvSpPr>
          <p:nvPr>
            <p:ph sz="quarter" idx="1"/>
          </p:nvPr>
        </p:nvSpPr>
        <p:spPr>
          <a:xfrm>
            <a:off x="637460" y="1371600"/>
            <a:ext cx="8153400" cy="4495800"/>
          </a:xfrm>
        </p:spPr>
        <p:txBody>
          <a:bodyPr/>
          <a:lstStyle/>
          <a:p>
            <a:pPr eaLnBrk="1" hangingPunct="1">
              <a:lnSpc>
                <a:spcPct val="90000"/>
              </a:lnSpc>
            </a:pPr>
            <a:r>
              <a:rPr lang="en-US" sz="2600" dirty="0"/>
              <a:t>Truth table</a:t>
            </a:r>
            <a:endParaRPr lang="en-US" dirty="0"/>
          </a:p>
        </p:txBody>
      </p:sp>
    </p:spTree>
    <p:extLst>
      <p:ext uri="{BB962C8B-B14F-4D97-AF65-F5344CB8AC3E}">
        <p14:creationId xmlns:p14="http://schemas.microsoft.com/office/powerpoint/2010/main" val="342704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quarter" idx="1"/>
          </p:nvPr>
        </p:nvSpPr>
        <p:spPr>
          <a:xfrm>
            <a:off x="637460" y="1371600"/>
            <a:ext cx="8153400" cy="4495800"/>
          </a:xfrm>
        </p:spPr>
        <p:txBody>
          <a:bodyPr/>
          <a:lstStyle/>
          <a:p>
            <a:pPr eaLnBrk="1" hangingPunct="1">
              <a:lnSpc>
                <a:spcPct val="90000"/>
              </a:lnSpc>
            </a:pPr>
            <a:r>
              <a:rPr lang="en-US" sz="2600" dirty="0"/>
              <a:t>Examples</a:t>
            </a:r>
            <a:endParaRPr lang="en-US" dirty="0"/>
          </a:p>
        </p:txBody>
      </p:sp>
      <p:sp>
        <p:nvSpPr>
          <p:cNvPr id="22530" name="Rectangle 2"/>
          <p:cNvSpPr>
            <a:spLocks noGrp="1" noChangeArrowheads="1"/>
          </p:cNvSpPr>
          <p:nvPr>
            <p:ph type="title"/>
          </p:nvPr>
        </p:nvSpPr>
        <p:spPr>
          <a:xfrm>
            <a:off x="612775" y="228600"/>
            <a:ext cx="8153400" cy="990600"/>
          </a:xfrm>
        </p:spPr>
        <p:txBody>
          <a:bodyPr/>
          <a:lstStyle/>
          <a:p>
            <a:r>
              <a:rPr lang="en-US" dirty="0"/>
              <a:t>Bitwise Operators</a:t>
            </a:r>
          </a:p>
        </p:txBody>
      </p:sp>
      <p:sp>
        <p:nvSpPr>
          <p:cNvPr id="5" name="Rectangle 34"/>
          <p:cNvSpPr>
            <a:spLocks noChangeArrowheads="1"/>
          </p:cNvSpPr>
          <p:nvPr/>
        </p:nvSpPr>
        <p:spPr bwMode="auto">
          <a:xfrm>
            <a:off x="569640" y="2205406"/>
            <a:ext cx="2031325" cy="16312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rtl="0"/>
            <a:r>
              <a:rPr lang="en-US" sz="2000" b="1" dirty="0">
                <a:latin typeface="Courier New" panose="02070309020205020404" pitchFamily="49" charset="0"/>
                <a:cs typeface="Courier New" panose="02070309020205020404" pitchFamily="49" charset="0"/>
              </a:rPr>
              <a:t>11010011</a:t>
            </a:r>
          </a:p>
          <a:p>
            <a:pPr algn="r" rtl="0"/>
            <a:r>
              <a:rPr lang="en-US" sz="2000" b="1" dirty="0">
                <a:latin typeface="Courier New" panose="02070309020205020404" pitchFamily="49" charset="0"/>
                <a:cs typeface="Courier New" panose="02070309020205020404" pitchFamily="49" charset="0"/>
              </a:rPr>
              <a:t>&amp;</a:t>
            </a:r>
          </a:p>
          <a:p>
            <a:pPr algn="r" rtl="0"/>
            <a:r>
              <a:rPr lang="en-US" sz="2000" b="1" dirty="0">
                <a:latin typeface="Courier New" panose="02070309020205020404" pitchFamily="49" charset="0"/>
                <a:cs typeface="Courier New" panose="02070309020205020404" pitchFamily="49" charset="0"/>
              </a:rPr>
              <a:t>10001100</a:t>
            </a:r>
          </a:p>
          <a:p>
            <a:pPr algn="r" rtl="0"/>
            <a:r>
              <a:rPr lang="en-US" sz="2000" b="1" dirty="0">
                <a:latin typeface="Courier New" panose="02070309020205020404" pitchFamily="49" charset="0"/>
                <a:cs typeface="Courier New" panose="02070309020205020404" pitchFamily="49" charset="0"/>
              </a:rPr>
              <a:t>------------</a:t>
            </a:r>
          </a:p>
          <a:p>
            <a:pPr algn="r" rtl="0"/>
            <a:r>
              <a:rPr lang="en-US" sz="2000" b="1" dirty="0">
                <a:latin typeface="Courier New" panose="02070309020205020404" pitchFamily="49" charset="0"/>
                <a:cs typeface="Courier New" panose="02070309020205020404" pitchFamily="49" charset="0"/>
              </a:rPr>
              <a:t>10000000</a:t>
            </a:r>
          </a:p>
        </p:txBody>
      </p:sp>
      <p:sp>
        <p:nvSpPr>
          <p:cNvPr id="6" name="Rectangle 35"/>
          <p:cNvSpPr>
            <a:spLocks noChangeArrowheads="1"/>
          </p:cNvSpPr>
          <p:nvPr/>
        </p:nvSpPr>
        <p:spPr bwMode="auto">
          <a:xfrm>
            <a:off x="3595415" y="2205406"/>
            <a:ext cx="2031325" cy="16312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rtl="0"/>
            <a:r>
              <a:rPr lang="en-US" sz="2000" b="1" dirty="0">
                <a:latin typeface="Courier New" panose="02070309020205020404" pitchFamily="49" charset="0"/>
                <a:cs typeface="Courier New" panose="02070309020205020404" pitchFamily="49" charset="0"/>
              </a:rPr>
              <a:t>11010011</a:t>
            </a:r>
          </a:p>
          <a:p>
            <a:pPr algn="r" rtl="0"/>
            <a:r>
              <a:rPr lang="en-US" sz="2000" b="1" dirty="0">
                <a:latin typeface="Courier New" panose="02070309020205020404" pitchFamily="49" charset="0"/>
                <a:cs typeface="Courier New" panose="02070309020205020404" pitchFamily="49" charset="0"/>
              </a:rPr>
              <a:t>|</a:t>
            </a:r>
          </a:p>
          <a:p>
            <a:pPr algn="r" rtl="0"/>
            <a:r>
              <a:rPr lang="en-US" sz="2000" b="1" dirty="0">
                <a:latin typeface="Courier New" panose="02070309020205020404" pitchFamily="49" charset="0"/>
                <a:cs typeface="Courier New" panose="02070309020205020404" pitchFamily="49" charset="0"/>
              </a:rPr>
              <a:t>10001100</a:t>
            </a:r>
          </a:p>
          <a:p>
            <a:pPr algn="r" rtl="0"/>
            <a:r>
              <a:rPr lang="en-US" sz="2000" b="1" dirty="0">
                <a:latin typeface="Courier New" panose="02070309020205020404" pitchFamily="49" charset="0"/>
                <a:cs typeface="Courier New" panose="02070309020205020404" pitchFamily="49" charset="0"/>
              </a:rPr>
              <a:t>------------</a:t>
            </a:r>
          </a:p>
          <a:p>
            <a:pPr algn="r" rtl="0"/>
            <a:r>
              <a:rPr lang="en-US" sz="2000" b="1" dirty="0">
                <a:latin typeface="Courier New" panose="02070309020205020404" pitchFamily="49" charset="0"/>
                <a:cs typeface="Courier New" panose="02070309020205020404" pitchFamily="49" charset="0"/>
              </a:rPr>
              <a:t>11011111</a:t>
            </a:r>
          </a:p>
        </p:txBody>
      </p:sp>
      <p:sp>
        <p:nvSpPr>
          <p:cNvPr id="7" name="Rectangle 36"/>
          <p:cNvSpPr>
            <a:spLocks noChangeArrowheads="1"/>
          </p:cNvSpPr>
          <p:nvPr/>
        </p:nvSpPr>
        <p:spPr bwMode="auto">
          <a:xfrm>
            <a:off x="6589440" y="2205406"/>
            <a:ext cx="2031325" cy="16312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rtl="0"/>
            <a:r>
              <a:rPr lang="en-US" sz="2000" b="1" dirty="0">
                <a:latin typeface="Courier New" panose="02070309020205020404" pitchFamily="49" charset="0"/>
                <a:cs typeface="Courier New" panose="02070309020205020404" pitchFamily="49" charset="0"/>
              </a:rPr>
              <a:t>11010011</a:t>
            </a:r>
          </a:p>
          <a:p>
            <a:pPr algn="r" rtl="0"/>
            <a:r>
              <a:rPr lang="en-US" sz="2000" b="1" dirty="0">
                <a:latin typeface="Courier New" panose="02070309020205020404" pitchFamily="49" charset="0"/>
                <a:cs typeface="Courier New" panose="02070309020205020404" pitchFamily="49" charset="0"/>
              </a:rPr>
              <a:t>^</a:t>
            </a:r>
          </a:p>
          <a:p>
            <a:pPr algn="r" rtl="0"/>
            <a:r>
              <a:rPr lang="en-US" sz="2000" b="1" dirty="0">
                <a:latin typeface="Courier New" panose="02070309020205020404" pitchFamily="49" charset="0"/>
                <a:cs typeface="Courier New" panose="02070309020205020404" pitchFamily="49" charset="0"/>
              </a:rPr>
              <a:t>10001100</a:t>
            </a:r>
          </a:p>
          <a:p>
            <a:pPr algn="r" rtl="0"/>
            <a:r>
              <a:rPr lang="en-US" sz="2000" b="1" dirty="0">
                <a:latin typeface="Courier New" panose="02070309020205020404" pitchFamily="49" charset="0"/>
                <a:cs typeface="Courier New" panose="02070309020205020404" pitchFamily="49" charset="0"/>
              </a:rPr>
              <a:t>------------</a:t>
            </a:r>
          </a:p>
          <a:p>
            <a:pPr algn="r" rtl="0"/>
            <a:r>
              <a:rPr lang="en-US" sz="2000" b="1" dirty="0">
                <a:latin typeface="Courier New" panose="02070309020205020404" pitchFamily="49" charset="0"/>
                <a:cs typeface="Courier New" panose="02070309020205020404" pitchFamily="49" charset="0"/>
              </a:rPr>
              <a:t>01011111</a:t>
            </a:r>
          </a:p>
        </p:txBody>
      </p:sp>
      <p:sp>
        <p:nvSpPr>
          <p:cNvPr id="8" name="Rectangle 37"/>
          <p:cNvSpPr>
            <a:spLocks noChangeArrowheads="1"/>
          </p:cNvSpPr>
          <p:nvPr/>
        </p:nvSpPr>
        <p:spPr bwMode="auto">
          <a:xfrm>
            <a:off x="3595416" y="4344179"/>
            <a:ext cx="2031324" cy="10156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r" rtl="0"/>
            <a:r>
              <a:rPr lang="en-US" sz="2000" b="1" dirty="0">
                <a:latin typeface="Courier New" panose="02070309020205020404" pitchFamily="49" charset="0"/>
                <a:cs typeface="Courier New" panose="02070309020205020404" pitchFamily="49" charset="0"/>
              </a:rPr>
              <a:t>~11010011</a:t>
            </a:r>
          </a:p>
          <a:p>
            <a:pPr algn="r" rtl="0"/>
            <a:r>
              <a:rPr lang="en-US" sz="2000" b="1" dirty="0">
                <a:latin typeface="Courier New" panose="02070309020205020404" pitchFamily="49" charset="0"/>
                <a:cs typeface="Courier New" panose="02070309020205020404" pitchFamily="49" charset="0"/>
              </a:rPr>
              <a:t>------------</a:t>
            </a:r>
          </a:p>
          <a:p>
            <a:pPr algn="r" rtl="0"/>
            <a:r>
              <a:rPr lang="en-US" sz="2000" b="1" dirty="0">
                <a:latin typeface="Courier New" panose="02070309020205020404" pitchFamily="49" charset="0"/>
                <a:cs typeface="Courier New" panose="02070309020205020404" pitchFamily="49" charset="0"/>
              </a:rPr>
              <a:t>  00101100</a:t>
            </a:r>
          </a:p>
        </p:txBody>
      </p:sp>
    </p:spTree>
    <p:extLst>
      <p:ext uri="{BB962C8B-B14F-4D97-AF65-F5344CB8AC3E}">
        <p14:creationId xmlns:p14="http://schemas.microsoft.com/office/powerpoint/2010/main" val="360422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dirty="0"/>
              <a:t>Function </a:t>
            </a:r>
            <a:r>
              <a:rPr lang="en-US" b="1" dirty="0"/>
              <a:t>main()</a:t>
            </a:r>
          </a:p>
        </p:txBody>
      </p:sp>
      <p:sp>
        <p:nvSpPr>
          <p:cNvPr id="17411" name="Rectangle 3"/>
          <p:cNvSpPr>
            <a:spLocks noGrp="1" noChangeArrowheads="1"/>
          </p:cNvSpPr>
          <p:nvPr>
            <p:ph idx="1"/>
          </p:nvPr>
        </p:nvSpPr>
        <p:spPr/>
        <p:txBody>
          <a:bodyPr/>
          <a:lstStyle/>
          <a:p>
            <a:pPr eaLnBrk="1" hangingPunct="1"/>
            <a:r>
              <a:rPr lang="en-US" dirty="0"/>
              <a:t>Identify the start of the program</a:t>
            </a:r>
          </a:p>
          <a:p>
            <a:pPr eaLnBrk="1" hangingPunct="1"/>
            <a:r>
              <a:rPr lang="en-US" dirty="0"/>
              <a:t>Every C program has a </a:t>
            </a:r>
            <a:r>
              <a:rPr lang="en-US" dirty="0">
                <a:latin typeface="Courier New" panose="02070309020205020404" pitchFamily="49" charset="0"/>
                <a:cs typeface="Courier New" panose="02070309020205020404" pitchFamily="49" charset="0"/>
              </a:rPr>
              <a:t>main( )</a:t>
            </a:r>
          </a:p>
          <a:p>
            <a:pPr eaLnBrk="1" hangingPunct="1"/>
            <a:r>
              <a:rPr lang="en-US" dirty="0"/>
              <a:t>'main' is a C </a:t>
            </a:r>
            <a:r>
              <a:rPr lang="en-US" b="1" i="1" dirty="0"/>
              <a:t>keyword.  </a:t>
            </a:r>
            <a:r>
              <a:rPr lang="en-US" dirty="0"/>
              <a:t>We </a:t>
            </a:r>
            <a:r>
              <a:rPr lang="en-US" b="1" dirty="0"/>
              <a:t>must not </a:t>
            </a:r>
            <a:r>
              <a:rPr lang="en-US" dirty="0"/>
              <a:t>use it for any other purpose.</a:t>
            </a:r>
          </a:p>
          <a:p>
            <a:pPr eaLnBrk="1" hangingPunct="1"/>
            <a:r>
              <a:rPr lang="en-US" dirty="0"/>
              <a:t>4 common ways of main declaration</a:t>
            </a:r>
          </a:p>
        </p:txBody>
      </p:sp>
      <p:sp>
        <p:nvSpPr>
          <p:cNvPr id="17412" name="Text Box 4"/>
          <p:cNvSpPr txBox="1">
            <a:spLocks noChangeArrowheads="1"/>
          </p:cNvSpPr>
          <p:nvPr/>
        </p:nvSpPr>
        <p:spPr bwMode="auto">
          <a:xfrm>
            <a:off x="1050925" y="4284663"/>
            <a:ext cx="1600200" cy="16283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dirty="0" err="1"/>
              <a:t>int</a:t>
            </a:r>
            <a:r>
              <a:rPr lang="en-US" sz="1800" dirty="0"/>
              <a:t> main(void)</a:t>
            </a:r>
          </a:p>
          <a:p>
            <a:pPr eaLnBrk="1" hangingPunct="1">
              <a:spcBef>
                <a:spcPct val="50000"/>
              </a:spcBef>
            </a:pPr>
            <a:r>
              <a:rPr lang="en-US" sz="1800" dirty="0"/>
              <a:t>{</a:t>
            </a:r>
          </a:p>
          <a:p>
            <a:pPr eaLnBrk="1" hangingPunct="1">
              <a:spcBef>
                <a:spcPct val="50000"/>
              </a:spcBef>
            </a:pPr>
            <a:endParaRPr lang="en-US" sz="1800" dirty="0"/>
          </a:p>
          <a:p>
            <a:pPr eaLnBrk="1" hangingPunct="1">
              <a:lnSpc>
                <a:spcPct val="20000"/>
              </a:lnSpc>
              <a:spcBef>
                <a:spcPct val="50000"/>
              </a:spcBef>
            </a:pPr>
            <a:r>
              <a:rPr lang="en-US" sz="1800" dirty="0"/>
              <a:t>    return 0;</a:t>
            </a:r>
          </a:p>
          <a:p>
            <a:pPr eaLnBrk="1" hangingPunct="1">
              <a:lnSpc>
                <a:spcPct val="20000"/>
              </a:lnSpc>
              <a:spcBef>
                <a:spcPct val="50000"/>
              </a:spcBef>
            </a:pPr>
            <a:r>
              <a:rPr lang="en-US" sz="1800" dirty="0"/>
              <a:t>}</a:t>
            </a:r>
          </a:p>
        </p:txBody>
      </p:sp>
      <p:sp>
        <p:nvSpPr>
          <p:cNvPr id="17413" name="Text Box 5"/>
          <p:cNvSpPr txBox="1">
            <a:spLocks noChangeArrowheads="1"/>
          </p:cNvSpPr>
          <p:nvPr/>
        </p:nvSpPr>
        <p:spPr bwMode="auto">
          <a:xfrm>
            <a:off x="2822575" y="4275138"/>
            <a:ext cx="1685925" cy="1614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a:t>void main(void)</a:t>
            </a:r>
          </a:p>
          <a:p>
            <a:pPr eaLnBrk="1" hangingPunct="1">
              <a:spcBef>
                <a:spcPct val="50000"/>
              </a:spcBef>
            </a:pPr>
            <a:r>
              <a:rPr lang="en-US" sz="1800"/>
              <a:t>{</a:t>
            </a:r>
          </a:p>
          <a:p>
            <a:pPr eaLnBrk="1" hangingPunct="1">
              <a:spcBef>
                <a:spcPct val="50000"/>
              </a:spcBef>
            </a:pPr>
            <a:endParaRPr lang="en-US" sz="1800"/>
          </a:p>
          <a:p>
            <a:pPr eaLnBrk="1" hangingPunct="1">
              <a:spcBef>
                <a:spcPct val="50000"/>
              </a:spcBef>
            </a:pPr>
            <a:r>
              <a:rPr lang="en-US" sz="1800"/>
              <a:t>}</a:t>
            </a:r>
          </a:p>
        </p:txBody>
      </p:sp>
      <p:sp>
        <p:nvSpPr>
          <p:cNvPr id="17414" name="Text Box 8"/>
          <p:cNvSpPr txBox="1">
            <a:spLocks noChangeArrowheads="1"/>
          </p:cNvSpPr>
          <p:nvPr/>
        </p:nvSpPr>
        <p:spPr bwMode="auto">
          <a:xfrm>
            <a:off x="4689475" y="4270375"/>
            <a:ext cx="1643063" cy="1614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a:t>main(void)</a:t>
            </a:r>
          </a:p>
          <a:p>
            <a:pPr eaLnBrk="1" hangingPunct="1">
              <a:spcBef>
                <a:spcPct val="50000"/>
              </a:spcBef>
            </a:pPr>
            <a:r>
              <a:rPr lang="en-US" sz="1800"/>
              <a:t>{</a:t>
            </a:r>
          </a:p>
          <a:p>
            <a:pPr eaLnBrk="1" hangingPunct="1">
              <a:spcBef>
                <a:spcPct val="50000"/>
              </a:spcBef>
            </a:pPr>
            <a:endParaRPr lang="en-US" sz="1800"/>
          </a:p>
          <a:p>
            <a:pPr eaLnBrk="1" hangingPunct="1">
              <a:spcBef>
                <a:spcPct val="50000"/>
              </a:spcBef>
            </a:pPr>
            <a:r>
              <a:rPr lang="en-US" sz="1800"/>
              <a:t>}</a:t>
            </a:r>
          </a:p>
        </p:txBody>
      </p:sp>
      <p:sp>
        <p:nvSpPr>
          <p:cNvPr id="17415" name="Text Box 9"/>
          <p:cNvSpPr txBox="1">
            <a:spLocks noChangeArrowheads="1"/>
          </p:cNvSpPr>
          <p:nvPr/>
        </p:nvSpPr>
        <p:spPr bwMode="auto">
          <a:xfrm>
            <a:off x="6470650" y="4279900"/>
            <a:ext cx="1643063" cy="1614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a:t>main( )</a:t>
            </a:r>
          </a:p>
          <a:p>
            <a:pPr eaLnBrk="1" hangingPunct="1">
              <a:spcBef>
                <a:spcPct val="50000"/>
              </a:spcBef>
            </a:pPr>
            <a:r>
              <a:rPr lang="en-US" sz="1800"/>
              <a:t>{</a:t>
            </a:r>
          </a:p>
          <a:p>
            <a:pPr eaLnBrk="1" hangingPunct="1">
              <a:spcBef>
                <a:spcPct val="50000"/>
              </a:spcBef>
            </a:pPr>
            <a:endParaRPr lang="en-US" sz="1800"/>
          </a:p>
          <a:p>
            <a:pPr eaLnBrk="1" hangingPunct="1">
              <a:spcBef>
                <a:spcPct val="50000"/>
              </a:spcBef>
            </a:pPr>
            <a:r>
              <a:rPr lang="en-US" sz="1800"/>
              <a:t>}</a:t>
            </a:r>
          </a:p>
        </p:txBody>
      </p:sp>
    </p:spTree>
    <p:extLst>
      <p:ext uri="{BB962C8B-B14F-4D97-AF65-F5344CB8AC3E}">
        <p14:creationId xmlns:p14="http://schemas.microsoft.com/office/powerpoint/2010/main" val="32234604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2775" y="228600"/>
            <a:ext cx="8153400" cy="990600"/>
          </a:xfrm>
        </p:spPr>
        <p:txBody>
          <a:bodyPr/>
          <a:lstStyle/>
          <a:p>
            <a:r>
              <a:rPr lang="en-US" dirty="0"/>
              <a:t>Bitwise Operators</a:t>
            </a:r>
          </a:p>
        </p:txBody>
      </p:sp>
      <p:sp>
        <p:nvSpPr>
          <p:cNvPr id="2" name="Content Placeholder 1"/>
          <p:cNvSpPr>
            <a:spLocks noGrp="1"/>
          </p:cNvSpPr>
          <p:nvPr>
            <p:ph idx="1"/>
          </p:nvPr>
        </p:nvSpPr>
        <p:spPr>
          <a:xfrm>
            <a:off x="822325" y="1371601"/>
            <a:ext cx="7543800" cy="4497388"/>
          </a:xfrm>
        </p:spPr>
        <p:txBody>
          <a:bodyPr/>
          <a:lstStyle/>
          <a:p>
            <a:r>
              <a:rPr lang="en-US" sz="2400" dirty="0"/>
              <a:t>Examples:  </a:t>
            </a:r>
            <a:r>
              <a:rPr lang="en-US" sz="2400" dirty="0" err="1"/>
              <a:t>int</a:t>
            </a:r>
            <a:r>
              <a:rPr lang="en-US" sz="2400" dirty="0"/>
              <a:t> a = 33333, b = -77777;</a:t>
            </a:r>
          </a:p>
          <a:p>
            <a:endParaRPr lang="en-US" sz="2400" dirty="0"/>
          </a:p>
        </p:txBody>
      </p:sp>
      <p:graphicFrame>
        <p:nvGraphicFramePr>
          <p:cNvPr id="6" name="Group 46"/>
          <p:cNvGraphicFramePr>
            <a:graphicFrameLocks noGrp="1"/>
          </p:cNvGraphicFramePr>
          <p:nvPr/>
        </p:nvGraphicFramePr>
        <p:xfrm>
          <a:off x="284162" y="2257424"/>
          <a:ext cx="8620125" cy="3200400"/>
        </p:xfrm>
        <a:graphic>
          <a:graphicData uri="http://schemas.openxmlformats.org/drawingml/2006/table">
            <a:tbl>
              <a:tblPr/>
              <a:tblGrid>
                <a:gridCol w="1733550">
                  <a:extLst>
                    <a:ext uri="{9D8B030D-6E8A-4147-A177-3AD203B41FA5}">
                      <a16:colId xmlns:a16="http://schemas.microsoft.com/office/drawing/2014/main" val="20000"/>
                    </a:ext>
                  </a:extLst>
                </a:gridCol>
                <a:gridCol w="5260975">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460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Expression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Representation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3619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00000000 00000000 10000010 00110101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rPr>
                        <a:t>33333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11111111 11111110 11010000 00101111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-77777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70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&amp;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00000000 00000000 10000000 00100101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32805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238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11111111 11111110 01010010 00011010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-110054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11111111 11111110 11010010 00111111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-77249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714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 | b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00000000 00000001 00101101 11000000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77248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33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&amp; ~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00000000 00000001 00101101 11000000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77248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527040" y="1714320"/>
              <a:ext cx="7921080" cy="4590360"/>
            </p14:xfrm>
          </p:contentPart>
        </mc:Choice>
        <mc:Fallback xmlns="">
          <p:pic>
            <p:nvPicPr>
              <p:cNvPr id="3" name="Ink 2"/>
              <p:cNvPicPr/>
              <p:nvPr/>
            </p:nvPicPr>
            <p:blipFill>
              <a:blip r:embed="rId3"/>
              <a:stretch>
                <a:fillRect/>
              </a:stretch>
            </p:blipFill>
            <p:spPr>
              <a:xfrm>
                <a:off x="517680" y="1704960"/>
                <a:ext cx="7939800" cy="4609080"/>
              </a:xfrm>
              <a:prstGeom prst="rect">
                <a:avLst/>
              </a:prstGeom>
            </p:spPr>
          </p:pic>
        </mc:Fallback>
      </mc:AlternateContent>
    </p:spTree>
    <p:extLst>
      <p:ext uri="{BB962C8B-B14F-4D97-AF65-F5344CB8AC3E}">
        <p14:creationId xmlns:p14="http://schemas.microsoft.com/office/powerpoint/2010/main" val="1597462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quarter" idx="1"/>
          </p:nvPr>
        </p:nvSpPr>
        <p:spPr>
          <a:xfrm>
            <a:off x="637460" y="1371600"/>
            <a:ext cx="8153400" cy="4495800"/>
          </a:xfrm>
        </p:spPr>
        <p:txBody>
          <a:bodyPr/>
          <a:lstStyle/>
          <a:p>
            <a:pPr eaLnBrk="1" hangingPunct="1">
              <a:lnSpc>
                <a:spcPct val="90000"/>
              </a:lnSpc>
            </a:pPr>
            <a:r>
              <a:rPr lang="en-US" sz="2600" dirty="0"/>
              <a:t>Examples</a:t>
            </a:r>
            <a:endParaRPr lang="en-US" dirty="0"/>
          </a:p>
        </p:txBody>
      </p:sp>
      <p:sp>
        <p:nvSpPr>
          <p:cNvPr id="22530" name="Rectangle 2"/>
          <p:cNvSpPr>
            <a:spLocks noGrp="1" noChangeArrowheads="1"/>
          </p:cNvSpPr>
          <p:nvPr>
            <p:ph type="title"/>
          </p:nvPr>
        </p:nvSpPr>
        <p:spPr>
          <a:xfrm>
            <a:off x="612775" y="228600"/>
            <a:ext cx="8153400" cy="990600"/>
          </a:xfrm>
        </p:spPr>
        <p:txBody>
          <a:bodyPr/>
          <a:lstStyle/>
          <a:p>
            <a:r>
              <a:rPr lang="en-US" dirty="0"/>
              <a:t>Bitwise Operators</a:t>
            </a:r>
          </a:p>
        </p:txBody>
      </p:sp>
      <p:sp>
        <p:nvSpPr>
          <p:cNvPr id="9" name="Rectangle 38"/>
          <p:cNvSpPr>
            <a:spLocks noChangeArrowheads="1"/>
          </p:cNvSpPr>
          <p:nvPr/>
        </p:nvSpPr>
        <p:spPr bwMode="auto">
          <a:xfrm>
            <a:off x="1749762" y="2362200"/>
            <a:ext cx="2031325" cy="10156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rtl="0"/>
            <a:r>
              <a:rPr lang="en-US" sz="2000" b="1" dirty="0">
                <a:solidFill>
                  <a:srgbClr val="FFFF00"/>
                </a:solidFill>
                <a:latin typeface="Courier New" panose="02070309020205020404" pitchFamily="49" charset="0"/>
                <a:cs typeface="Courier New" panose="02070309020205020404" pitchFamily="49" charset="0"/>
              </a:rPr>
              <a:t>11010</a:t>
            </a:r>
            <a:r>
              <a:rPr lang="en-US" sz="2000" b="1" dirty="0">
                <a:solidFill>
                  <a:srgbClr val="FF0000"/>
                </a:solidFill>
                <a:latin typeface="Courier New" panose="02070309020205020404" pitchFamily="49" charset="0"/>
                <a:cs typeface="Courier New" panose="02070309020205020404" pitchFamily="49" charset="0"/>
              </a:rPr>
              <a:t>011</a:t>
            </a:r>
            <a:r>
              <a:rPr lang="en-US" sz="2000" b="1" dirty="0">
                <a:latin typeface="Courier New" panose="02070309020205020404" pitchFamily="49" charset="0"/>
                <a:cs typeface="Courier New" panose="02070309020205020404" pitchFamily="49" charset="0"/>
              </a:rPr>
              <a:t>&gt;&gt;3</a:t>
            </a:r>
          </a:p>
          <a:p>
            <a:pPr algn="r" rtl="0"/>
            <a:r>
              <a:rPr lang="en-US" sz="2000" b="1" dirty="0">
                <a:latin typeface="Courier New" panose="02070309020205020404" pitchFamily="49" charset="0"/>
                <a:cs typeface="Courier New" panose="02070309020205020404" pitchFamily="49" charset="0"/>
              </a:rPr>
              <a:t>------------</a:t>
            </a:r>
          </a:p>
          <a:p>
            <a:pPr algn="r" rtl="0"/>
            <a:r>
              <a:rPr lang="en-US" sz="2000" b="1" dirty="0">
                <a:latin typeface="Courier New" panose="02070309020205020404" pitchFamily="49" charset="0"/>
                <a:cs typeface="Courier New" panose="02070309020205020404" pitchFamily="49" charset="0"/>
              </a:rPr>
              <a:t>  000</a:t>
            </a:r>
            <a:r>
              <a:rPr lang="en-US" sz="2000" b="1" dirty="0">
                <a:solidFill>
                  <a:srgbClr val="FFFF00"/>
                </a:solidFill>
                <a:latin typeface="Courier New" panose="02070309020205020404" pitchFamily="49" charset="0"/>
                <a:cs typeface="Courier New" panose="02070309020205020404" pitchFamily="49" charset="0"/>
              </a:rPr>
              <a:t>11010</a:t>
            </a:r>
          </a:p>
        </p:txBody>
      </p:sp>
      <p:sp>
        <p:nvSpPr>
          <p:cNvPr id="10" name="Rectangle 39"/>
          <p:cNvSpPr>
            <a:spLocks noChangeArrowheads="1"/>
          </p:cNvSpPr>
          <p:nvPr/>
        </p:nvSpPr>
        <p:spPr bwMode="auto">
          <a:xfrm>
            <a:off x="4743787" y="2362200"/>
            <a:ext cx="2031325" cy="10156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rtl="0"/>
            <a:r>
              <a:rPr lang="en-US" sz="2000" b="1" dirty="0">
                <a:solidFill>
                  <a:srgbClr val="FF0000"/>
                </a:solidFill>
                <a:latin typeface="Courier New" panose="02070309020205020404" pitchFamily="49" charset="0"/>
                <a:cs typeface="Courier New" panose="02070309020205020404" pitchFamily="49" charset="0"/>
              </a:rPr>
              <a:t>110</a:t>
            </a:r>
            <a:r>
              <a:rPr lang="en-US" sz="2000" b="1" dirty="0">
                <a:solidFill>
                  <a:srgbClr val="FFFF00"/>
                </a:solidFill>
                <a:latin typeface="Courier New" panose="02070309020205020404" pitchFamily="49" charset="0"/>
                <a:cs typeface="Courier New" panose="02070309020205020404" pitchFamily="49" charset="0"/>
              </a:rPr>
              <a:t>10011</a:t>
            </a:r>
            <a:r>
              <a:rPr lang="en-US" sz="2000" b="1" dirty="0">
                <a:latin typeface="Courier New" panose="02070309020205020404" pitchFamily="49" charset="0"/>
                <a:cs typeface="Courier New" panose="02070309020205020404" pitchFamily="49" charset="0"/>
              </a:rPr>
              <a:t>&lt;&lt;3</a:t>
            </a:r>
          </a:p>
          <a:p>
            <a:pPr algn="r" rtl="0"/>
            <a:r>
              <a:rPr lang="en-US" sz="2000" b="1" dirty="0">
                <a:latin typeface="Courier New" panose="02070309020205020404" pitchFamily="49" charset="0"/>
                <a:cs typeface="Courier New" panose="02070309020205020404" pitchFamily="49" charset="0"/>
              </a:rPr>
              <a:t>------------</a:t>
            </a:r>
          </a:p>
          <a:p>
            <a:pPr algn="r" rtl="0"/>
            <a:r>
              <a:rPr lang="en-US" sz="2000" b="1" dirty="0">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10011</a:t>
            </a:r>
            <a:r>
              <a:rPr lang="en-US" sz="2000" b="1" dirty="0">
                <a:latin typeface="Courier New" panose="02070309020205020404" pitchFamily="49" charset="0"/>
                <a:cs typeface="Courier New" panose="02070309020205020404" pitchFamily="49" charset="0"/>
              </a:rPr>
              <a:t>000</a:t>
            </a:r>
          </a:p>
        </p:txBody>
      </p:sp>
      <p:sp>
        <p:nvSpPr>
          <p:cNvPr id="3" name="Right Brace 2">
            <a:extLst>
              <a:ext uri="{FF2B5EF4-FFF2-40B4-BE49-F238E27FC236}">
                <a16:creationId xmlns:a16="http://schemas.microsoft.com/office/drawing/2014/main" id="{C0211B3C-41F4-A9BE-0F6E-DCE39EAAE18E}"/>
              </a:ext>
            </a:extLst>
          </p:cNvPr>
          <p:cNvSpPr/>
          <p:nvPr/>
        </p:nvSpPr>
        <p:spPr>
          <a:xfrm rot="16200000">
            <a:off x="2306443" y="1522671"/>
            <a:ext cx="587828" cy="125607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C11778F-01AE-F69B-EA33-850A53B7A2A7}"/>
              </a:ext>
            </a:extLst>
          </p:cNvPr>
          <p:cNvSpPr txBox="1"/>
          <p:nvPr/>
        </p:nvSpPr>
        <p:spPr>
          <a:xfrm>
            <a:off x="2765424" y="1645302"/>
            <a:ext cx="814647" cy="369332"/>
          </a:xfrm>
          <a:prstGeom prst="rect">
            <a:avLst/>
          </a:prstGeom>
          <a:noFill/>
        </p:spPr>
        <p:txBody>
          <a:bodyPr wrap="none" rtlCol="0">
            <a:spAutoFit/>
          </a:bodyPr>
          <a:lstStyle/>
          <a:p>
            <a:r>
              <a:rPr lang="en-US" dirty="0"/>
              <a:t>(211)</a:t>
            </a:r>
            <a:r>
              <a:rPr lang="en-US" sz="1050" dirty="0"/>
              <a:t>10</a:t>
            </a:r>
          </a:p>
        </p:txBody>
      </p:sp>
      <p:sp>
        <p:nvSpPr>
          <p:cNvPr id="11" name="TextBox 10">
            <a:extLst>
              <a:ext uri="{FF2B5EF4-FFF2-40B4-BE49-F238E27FC236}">
                <a16:creationId xmlns:a16="http://schemas.microsoft.com/office/drawing/2014/main" id="{32D82946-B091-88A7-4F4B-4F0E1F26A684}"/>
              </a:ext>
            </a:extLst>
          </p:cNvPr>
          <p:cNvSpPr txBox="1"/>
          <p:nvPr/>
        </p:nvSpPr>
        <p:spPr>
          <a:xfrm>
            <a:off x="2725217" y="3540763"/>
            <a:ext cx="1170513" cy="369332"/>
          </a:xfrm>
          <a:prstGeom prst="rect">
            <a:avLst/>
          </a:prstGeom>
          <a:noFill/>
        </p:spPr>
        <p:txBody>
          <a:bodyPr wrap="none" rtlCol="0">
            <a:spAutoFit/>
          </a:bodyPr>
          <a:lstStyle/>
          <a:p>
            <a:r>
              <a:rPr lang="en-US" dirty="0"/>
              <a:t>211/2</a:t>
            </a:r>
            <a:r>
              <a:rPr lang="en-US" baseline="30000" dirty="0"/>
              <a:t>3</a:t>
            </a:r>
            <a:r>
              <a:rPr lang="en-US" dirty="0"/>
              <a:t>=26</a:t>
            </a:r>
            <a:endParaRPr lang="en-US" sz="1050" dirty="0"/>
          </a:p>
        </p:txBody>
      </p:sp>
      <p:sp>
        <p:nvSpPr>
          <p:cNvPr id="12" name="TextBox 11">
            <a:extLst>
              <a:ext uri="{FF2B5EF4-FFF2-40B4-BE49-F238E27FC236}">
                <a16:creationId xmlns:a16="http://schemas.microsoft.com/office/drawing/2014/main" id="{CE363D27-253D-895F-512B-BED1EA27B20A}"/>
              </a:ext>
            </a:extLst>
          </p:cNvPr>
          <p:cNvSpPr txBox="1"/>
          <p:nvPr/>
        </p:nvSpPr>
        <p:spPr>
          <a:xfrm>
            <a:off x="4958343" y="3530263"/>
            <a:ext cx="3028393" cy="369332"/>
          </a:xfrm>
          <a:prstGeom prst="rect">
            <a:avLst/>
          </a:prstGeom>
          <a:noFill/>
        </p:spPr>
        <p:txBody>
          <a:bodyPr wrap="none" rtlCol="0">
            <a:spAutoFit/>
          </a:bodyPr>
          <a:lstStyle/>
          <a:p>
            <a:r>
              <a:rPr lang="en-US" dirty="0"/>
              <a:t>211x2</a:t>
            </a:r>
            <a:r>
              <a:rPr lang="en-US" baseline="30000" dirty="0"/>
              <a:t>3</a:t>
            </a:r>
            <a:r>
              <a:rPr lang="en-US" dirty="0"/>
              <a:t> = 1688 = </a:t>
            </a:r>
            <a:r>
              <a:rPr lang="en-US" dirty="0">
                <a:solidFill>
                  <a:srgbClr val="FF0000"/>
                </a:solidFill>
              </a:rPr>
              <a:t>110</a:t>
            </a:r>
            <a:r>
              <a:rPr lang="en-US" dirty="0"/>
              <a:t>10011000</a:t>
            </a:r>
            <a:endParaRPr lang="en-US" sz="1050" dirty="0"/>
          </a:p>
        </p:txBody>
      </p:sp>
      <p:sp>
        <p:nvSpPr>
          <p:cNvPr id="5" name="TextBox 4">
            <a:extLst>
              <a:ext uri="{FF2B5EF4-FFF2-40B4-BE49-F238E27FC236}">
                <a16:creationId xmlns:a16="http://schemas.microsoft.com/office/drawing/2014/main" id="{3C8648DD-B5C3-626B-5D9F-AEADC6068EF1}"/>
              </a:ext>
            </a:extLst>
          </p:cNvPr>
          <p:cNvSpPr txBox="1"/>
          <p:nvPr/>
        </p:nvSpPr>
        <p:spPr>
          <a:xfrm>
            <a:off x="1081502" y="3008531"/>
            <a:ext cx="668260" cy="369332"/>
          </a:xfrm>
          <a:prstGeom prst="rect">
            <a:avLst/>
          </a:prstGeom>
          <a:noFill/>
        </p:spPr>
        <p:txBody>
          <a:bodyPr wrap="none" rtlCol="0">
            <a:spAutoFit/>
          </a:bodyPr>
          <a:lstStyle/>
          <a:p>
            <a:r>
              <a:rPr lang="en-US" dirty="0"/>
              <a:t>Right</a:t>
            </a:r>
          </a:p>
        </p:txBody>
      </p:sp>
      <p:sp>
        <p:nvSpPr>
          <p:cNvPr id="13" name="TextBox 12">
            <a:extLst>
              <a:ext uri="{FF2B5EF4-FFF2-40B4-BE49-F238E27FC236}">
                <a16:creationId xmlns:a16="http://schemas.microsoft.com/office/drawing/2014/main" id="{FCBFBD54-49EE-A0FF-1415-FBA5AC3995CB}"/>
              </a:ext>
            </a:extLst>
          </p:cNvPr>
          <p:cNvSpPr txBox="1"/>
          <p:nvPr/>
        </p:nvSpPr>
        <p:spPr>
          <a:xfrm>
            <a:off x="4322797" y="3059668"/>
            <a:ext cx="498406" cy="369332"/>
          </a:xfrm>
          <a:prstGeom prst="rect">
            <a:avLst/>
          </a:prstGeom>
          <a:noFill/>
        </p:spPr>
        <p:txBody>
          <a:bodyPr wrap="none" rtlCol="0">
            <a:spAutoFit/>
          </a:bodyPr>
          <a:lstStyle/>
          <a:p>
            <a:r>
              <a:rPr lang="en-US" dirty="0"/>
              <a:t>left</a:t>
            </a:r>
          </a:p>
        </p:txBody>
      </p:sp>
    </p:spTree>
    <p:extLst>
      <p:ext uri="{BB962C8B-B14F-4D97-AF65-F5344CB8AC3E}">
        <p14:creationId xmlns:p14="http://schemas.microsoft.com/office/powerpoint/2010/main" val="8232953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775" y="228600"/>
            <a:ext cx="8153400" cy="990600"/>
          </a:xfrm>
        </p:spPr>
        <p:txBody>
          <a:bodyPr/>
          <a:lstStyle/>
          <a:p>
            <a:r>
              <a:rPr lang="en-US" dirty="0"/>
              <a:t>Bitwise Operators</a:t>
            </a:r>
          </a:p>
        </p:txBody>
      </p:sp>
      <p:sp>
        <p:nvSpPr>
          <p:cNvPr id="2" name="Content Placeholder 1"/>
          <p:cNvSpPr>
            <a:spLocks noGrp="1"/>
          </p:cNvSpPr>
          <p:nvPr>
            <p:ph idx="1"/>
          </p:nvPr>
        </p:nvSpPr>
        <p:spPr>
          <a:xfrm>
            <a:off x="822325" y="1295401"/>
            <a:ext cx="7543800" cy="4573588"/>
          </a:xfrm>
        </p:spPr>
        <p:txBody>
          <a:bodyPr/>
          <a:lstStyle/>
          <a:p>
            <a:pPr>
              <a:buFontTx/>
              <a:buNone/>
            </a:pPr>
            <a:r>
              <a:rPr lang="en-US" sz="2400" dirty="0"/>
              <a:t>char     c = 130;</a:t>
            </a:r>
          </a:p>
          <a:p>
            <a:pPr>
              <a:buFontTx/>
              <a:buNone/>
            </a:pPr>
            <a:r>
              <a:rPr lang="en-US" sz="2400" dirty="0"/>
              <a:t>unsigned int b = 1 &lt;&lt; 31;</a:t>
            </a:r>
          </a:p>
          <a:p>
            <a:endParaRPr lang="en-US" sz="2400" dirty="0"/>
          </a:p>
        </p:txBody>
      </p:sp>
      <p:graphicFrame>
        <p:nvGraphicFramePr>
          <p:cNvPr id="6" name="Group 39"/>
          <p:cNvGraphicFramePr>
            <a:graphicFrameLocks noGrp="1"/>
          </p:cNvGraphicFramePr>
          <p:nvPr>
            <p:extLst>
              <p:ext uri="{D42A27DB-BD31-4B8C-83A1-F6EECF244321}">
                <p14:modId xmlns:p14="http://schemas.microsoft.com/office/powerpoint/2010/main" val="1385968287"/>
              </p:ext>
            </p:extLst>
          </p:nvPr>
        </p:nvGraphicFramePr>
        <p:xfrm>
          <a:off x="179388" y="2781300"/>
          <a:ext cx="8772525" cy="2743200"/>
        </p:xfrm>
        <a:graphic>
          <a:graphicData uri="http://schemas.openxmlformats.org/drawingml/2006/table">
            <a:tbl>
              <a:tblPr/>
              <a:tblGrid>
                <a:gridCol w="1457325">
                  <a:extLst>
                    <a:ext uri="{9D8B030D-6E8A-4147-A177-3AD203B41FA5}">
                      <a16:colId xmlns:a16="http://schemas.microsoft.com/office/drawing/2014/main" val="20000"/>
                    </a:ext>
                  </a:extLst>
                </a:gridCol>
                <a:gridCol w="5276850">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tblGrid>
              <a:tr h="3460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Expression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Representation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3619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10111100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unshifted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 &lt;&lt;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1100</a:t>
                      </a: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left shifted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02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 &gt;&gt;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0000</a:t>
                      </a: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right shifted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10000000 00000000 00000000 00000000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unshifted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714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b &gt;&gt;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000</a:t>
                      </a: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10000 00000000 00000000 00000000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right shifted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95499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D65D-2FE8-B212-1826-597C1A5C5A84}"/>
              </a:ext>
            </a:extLst>
          </p:cNvPr>
          <p:cNvSpPr>
            <a:spLocks noGrp="1"/>
          </p:cNvSpPr>
          <p:nvPr>
            <p:ph type="title"/>
          </p:nvPr>
        </p:nvSpPr>
        <p:spPr/>
        <p:txBody>
          <a:bodyPr>
            <a:normAutofit fontScale="90000"/>
          </a:bodyPr>
          <a:lstStyle/>
          <a:p>
            <a:r>
              <a:rPr lang="en-US" dirty="0"/>
              <a:t>Suggested reading</a:t>
            </a:r>
          </a:p>
        </p:txBody>
      </p:sp>
      <p:sp>
        <p:nvSpPr>
          <p:cNvPr id="3" name="Content Placeholder 2">
            <a:extLst>
              <a:ext uri="{FF2B5EF4-FFF2-40B4-BE49-F238E27FC236}">
                <a16:creationId xmlns:a16="http://schemas.microsoft.com/office/drawing/2014/main" id="{C4192A27-1FE0-4E04-854D-E6C04342E181}"/>
              </a:ext>
            </a:extLst>
          </p:cNvPr>
          <p:cNvSpPr>
            <a:spLocks noGrp="1"/>
          </p:cNvSpPr>
          <p:nvPr>
            <p:ph idx="1"/>
          </p:nvPr>
        </p:nvSpPr>
        <p:spPr/>
        <p:txBody>
          <a:bodyPr/>
          <a:lstStyle/>
          <a:p>
            <a:r>
              <a:rPr lang="en-US" dirty="0"/>
              <a:t>Bitwise</a:t>
            </a:r>
          </a:p>
          <a:p>
            <a:pPr lvl="1"/>
            <a:r>
              <a:rPr lang="en-US" dirty="0"/>
              <a:t>https://www.guru99.com/c-bitwise-operators.html</a:t>
            </a:r>
          </a:p>
          <a:p>
            <a:pPr lvl="1"/>
            <a:r>
              <a:rPr lang="en-US" dirty="0"/>
              <a:t>https://www.programiz.com/c-programming/bitwise-operators</a:t>
            </a:r>
          </a:p>
          <a:p>
            <a:r>
              <a:rPr lang="en-US" dirty="0"/>
              <a:t>Book</a:t>
            </a:r>
          </a:p>
          <a:p>
            <a:pPr lvl="1"/>
            <a:r>
              <a:rPr lang="en-US" dirty="0"/>
              <a:t>Chapter 2</a:t>
            </a:r>
          </a:p>
          <a:p>
            <a:pPr lvl="1"/>
            <a:r>
              <a:rPr lang="en-US" dirty="0"/>
              <a:t>Problem Solving and Program Design in C-Addison-Wesley (Eight Edition)</a:t>
            </a:r>
          </a:p>
          <a:p>
            <a:pPr lvl="1"/>
            <a:r>
              <a:rPr lang="en-US" dirty="0"/>
              <a:t>Jeri R. </a:t>
            </a:r>
            <a:r>
              <a:rPr lang="en-US" dirty="0" err="1"/>
              <a:t>Hanly</a:t>
            </a:r>
            <a:r>
              <a:rPr lang="en-US" dirty="0"/>
              <a:t>, Elliot B. </a:t>
            </a:r>
            <a:r>
              <a:rPr lang="en-US" dirty="0" err="1"/>
              <a:t>Koffman</a:t>
            </a:r>
            <a:endParaRPr lang="en-US" dirty="0"/>
          </a:p>
          <a:p>
            <a:pPr marL="457200" lvl="1" indent="0">
              <a:buNone/>
            </a:pPr>
            <a:endParaRPr lang="en-US" dirty="0"/>
          </a:p>
        </p:txBody>
      </p:sp>
    </p:spTree>
    <p:extLst>
      <p:ext uri="{BB962C8B-B14F-4D97-AF65-F5344CB8AC3E}">
        <p14:creationId xmlns:p14="http://schemas.microsoft.com/office/powerpoint/2010/main" val="626459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575" y="939800"/>
                <a:ext cx="8797925" cy="5720307"/>
              </a:xfrm>
            </p:spPr>
            <p:txBody>
              <a:bodyPr>
                <a:noAutofit/>
              </a:bodyPr>
              <a:lstStyle/>
              <a:p>
                <a:r>
                  <a:rPr lang="en-US" sz="2000" dirty="0"/>
                  <a:t>Write a program that calculates the area and the perimeter of a rectangle where the length and the width of the rectangle are provided by the user as inputs.</a:t>
                </a:r>
              </a:p>
              <a:p>
                <a:r>
                  <a:rPr lang="en-US" sz="2000" dirty="0"/>
                  <a:t>Write a program that calculates the area of a triangle where the base and the height of the triangle are provided by the user as inputs.</a:t>
                </a:r>
              </a:p>
              <a:p>
                <a:r>
                  <a:rPr lang="en-US" sz="2000" dirty="0"/>
                  <a:t>Write a program that calculates the area and the perimeter of a circle where the radius of the circle is provided by the user as input.</a:t>
                </a:r>
              </a:p>
              <a:p>
                <a:r>
                  <a:rPr lang="en-US" sz="2000" dirty="0"/>
                  <a:t>Write a program that calculates the volume and surface area of a flat washer where the height, outer diameter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Sub>
                  </m:oMath>
                </a14:m>
                <a:r>
                  <a:rPr lang="en-US" sz="2000" dirty="0"/>
                  <a:t>), the inner diameter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b="0" i="1" smtClean="0">
                            <a:latin typeface="Cambria Math" panose="02040503050406030204" pitchFamily="18" charset="0"/>
                          </a:rPr>
                          <m:t>2</m:t>
                        </m:r>
                      </m:sub>
                    </m:sSub>
                  </m:oMath>
                </a14:m>
                <a:r>
                  <a:rPr lang="en-US" sz="2000" dirty="0"/>
                  <a:t>) and height (h)  are provided by the user as input.</a:t>
                </a:r>
              </a:p>
              <a:p>
                <a:endParaRPr lang="en-US" sz="2000" dirty="0"/>
              </a:p>
              <a:p>
                <a:endParaRPr lang="en-US" sz="2000" dirty="0"/>
              </a:p>
              <a:p>
                <a:endParaRPr lang="en-US" sz="2000" dirty="0"/>
              </a:p>
              <a:p>
                <a:endParaRPr lang="en-US" sz="2000" dirty="0"/>
              </a:p>
              <a:p>
                <a:r>
                  <a:rPr lang="en-US" sz="2000" dirty="0"/>
                  <a:t>Write a program that accepts a character (small letter) as input from the user and (a) converts it into uppercase letter and (b) shows its binary equivalent. For example if the user input is ‘b’ then your output is ‘B’ and 01100010 (ASCII code of ‘b’ is 98 and binary equivalent of 98 is 01100010)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575" y="939800"/>
                <a:ext cx="8797925" cy="5720307"/>
              </a:xfrm>
              <a:blipFill>
                <a:blip r:embed="rId2"/>
                <a:stretch>
                  <a:fillRect l="-624" t="-1065" r="-277" b="-2769"/>
                </a:stretch>
              </a:blipFill>
            </p:spPr>
            <p:txBody>
              <a:bodyPr/>
              <a:lstStyle/>
              <a:p>
                <a:r>
                  <a:rPr lang="en-US">
                    <a:noFill/>
                  </a:rPr>
                  <a:t> </a:t>
                </a:r>
              </a:p>
            </p:txBody>
          </p:sp>
        </mc:Fallback>
      </mc:AlternateContent>
      <p:sp>
        <p:nvSpPr>
          <p:cNvPr id="4" name="Donut 3"/>
          <p:cNvSpPr/>
          <p:nvPr/>
        </p:nvSpPr>
        <p:spPr>
          <a:xfrm>
            <a:off x="4572000" y="3859496"/>
            <a:ext cx="1501254" cy="1419367"/>
          </a:xfrm>
          <a:prstGeom prst="donut">
            <a:avLst/>
          </a:prstGeom>
          <a:scene3d>
            <a:camera prst="orthographicFront">
              <a:rot lat="17400000" lon="0" rev="0"/>
            </a:camera>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onut 4"/>
          <p:cNvSpPr/>
          <p:nvPr/>
        </p:nvSpPr>
        <p:spPr>
          <a:xfrm>
            <a:off x="2704528" y="3977895"/>
            <a:ext cx="1417320" cy="1419367"/>
          </a:xfrm>
          <a:prstGeom prst="donut">
            <a:avLst/>
          </a:prstGeom>
          <a:scene3d>
            <a:camera prst="orthographicFront">
              <a:rot lat="0" lon="0" rev="0"/>
            </a:camera>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Arrow Connector 6"/>
          <p:cNvCxnSpPr/>
          <p:nvPr/>
        </p:nvCxnSpPr>
        <p:spPr>
          <a:xfrm>
            <a:off x="2704528" y="4687579"/>
            <a:ext cx="141732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2704528" y="4634777"/>
                <a:ext cx="4726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704528" y="4634777"/>
                <a:ext cx="472629" cy="369332"/>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p:cNvCxnSpPr/>
          <p:nvPr/>
        </p:nvCxnSpPr>
        <p:spPr>
          <a:xfrm>
            <a:off x="3413188" y="4337619"/>
            <a:ext cx="0" cy="6801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3330909" y="4199848"/>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3330909" y="4199848"/>
                <a:ext cx="477951"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191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normAutofit fontScale="90000"/>
          </a:bodyPr>
          <a:lstStyle/>
          <a:p>
            <a:pPr eaLnBrk="1" hangingPunct="1"/>
            <a:r>
              <a:rPr lang="en-US" dirty="0"/>
              <a:t>The curly braces </a:t>
            </a:r>
            <a:r>
              <a:rPr lang="en-US" b="1" dirty="0"/>
              <a:t>{ }</a:t>
            </a:r>
          </a:p>
        </p:txBody>
      </p:sp>
      <p:sp>
        <p:nvSpPr>
          <p:cNvPr id="18435" name="Rectangle 1027"/>
          <p:cNvSpPr>
            <a:spLocks noGrp="1" noChangeArrowheads="1"/>
          </p:cNvSpPr>
          <p:nvPr>
            <p:ph idx="1"/>
          </p:nvPr>
        </p:nvSpPr>
        <p:spPr/>
        <p:txBody>
          <a:bodyPr>
            <a:noAutofit/>
          </a:bodyPr>
          <a:lstStyle/>
          <a:p>
            <a:pPr eaLnBrk="1" hangingPunct="1">
              <a:lnSpc>
                <a:spcPct val="90000"/>
              </a:lnSpc>
            </a:pPr>
            <a:r>
              <a:rPr lang="en-US" sz="2800" dirty="0"/>
              <a:t>Identify a </a:t>
            </a:r>
            <a:r>
              <a:rPr lang="en-US" sz="2800" b="1" i="1" dirty="0"/>
              <a:t>segment / body </a:t>
            </a:r>
            <a:r>
              <a:rPr lang="en-US" sz="2800" dirty="0"/>
              <a:t>of a program</a:t>
            </a:r>
          </a:p>
          <a:p>
            <a:pPr lvl="1" eaLnBrk="1" hangingPunct="1">
              <a:lnSpc>
                <a:spcPct val="90000"/>
              </a:lnSpc>
            </a:pPr>
            <a:r>
              <a:rPr lang="en-US" sz="2400" dirty="0"/>
              <a:t>The start and end of a function</a:t>
            </a:r>
          </a:p>
          <a:p>
            <a:pPr lvl="1" eaLnBrk="1" hangingPunct="1">
              <a:lnSpc>
                <a:spcPct val="90000"/>
              </a:lnSpc>
            </a:pPr>
            <a:r>
              <a:rPr lang="en-US" sz="2400" dirty="0"/>
              <a:t>The start and end of the selection or repetition block.</a:t>
            </a:r>
          </a:p>
          <a:p>
            <a:pPr eaLnBrk="1" hangingPunct="1">
              <a:lnSpc>
                <a:spcPct val="90000"/>
              </a:lnSpc>
            </a:pPr>
            <a:r>
              <a:rPr lang="en-US" sz="2800" dirty="0"/>
              <a:t>Since the opening brace indicates the </a:t>
            </a:r>
            <a:r>
              <a:rPr lang="en-US" sz="2800" b="1" dirty="0"/>
              <a:t>start </a:t>
            </a:r>
            <a:r>
              <a:rPr lang="en-US" sz="2800" dirty="0"/>
              <a:t>of a segment with the closing brace indicating the </a:t>
            </a:r>
            <a:r>
              <a:rPr lang="en-US" sz="2800" b="1" dirty="0"/>
              <a:t>end </a:t>
            </a:r>
            <a:r>
              <a:rPr lang="en-US" sz="2800" dirty="0"/>
              <a:t>of a segment, </a:t>
            </a:r>
            <a:r>
              <a:rPr lang="en-US" sz="2800" b="1" dirty="0"/>
              <a:t>there must be just as many opening braces as closing braces  </a:t>
            </a:r>
            <a:r>
              <a:rPr lang="en-US" sz="2800" dirty="0"/>
              <a:t>(this is a common mistake of beginners)</a:t>
            </a:r>
          </a:p>
        </p:txBody>
      </p:sp>
    </p:spTree>
    <p:extLst>
      <p:ext uri="{BB962C8B-B14F-4D97-AF65-F5344CB8AC3E}">
        <p14:creationId xmlns:p14="http://schemas.microsoft.com/office/powerpoint/2010/main" val="186004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dirty="0"/>
              <a:t>Statement</a:t>
            </a:r>
          </a:p>
        </p:txBody>
      </p:sp>
      <p:sp>
        <p:nvSpPr>
          <p:cNvPr id="19459" name="Rectangle 3"/>
          <p:cNvSpPr>
            <a:spLocks noGrp="1" noChangeArrowheads="1"/>
          </p:cNvSpPr>
          <p:nvPr>
            <p:ph idx="1"/>
          </p:nvPr>
        </p:nvSpPr>
        <p:spPr/>
        <p:txBody>
          <a:bodyPr>
            <a:normAutofit/>
          </a:bodyPr>
          <a:lstStyle/>
          <a:p>
            <a:pPr eaLnBrk="1" hangingPunct="1"/>
            <a:r>
              <a:rPr lang="en-US" sz="2500" dirty="0"/>
              <a:t>Specifying an action to be taken by the computer as the program executes.</a:t>
            </a:r>
          </a:p>
          <a:p>
            <a:pPr eaLnBrk="1" hangingPunct="1"/>
            <a:r>
              <a:rPr lang="en-US" sz="2500" dirty="0"/>
              <a:t>Each statement in C </a:t>
            </a:r>
            <a:r>
              <a:rPr lang="en-US" sz="2500" u="sng" dirty="0"/>
              <a:t>needs to be terminated with semicolon (;) </a:t>
            </a:r>
          </a:p>
          <a:p>
            <a:pPr eaLnBrk="1" hangingPunct="1"/>
            <a:r>
              <a:rPr lang="en-US" sz="2500" dirty="0"/>
              <a:t>Example:</a:t>
            </a:r>
          </a:p>
          <a:p>
            <a:pPr lvl="2" eaLnBrk="1" hangingPunct="1">
              <a:lnSpc>
                <a:spcPct val="9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a:latin typeface="Courier New" panose="02070309020205020404" pitchFamily="49" charset="0"/>
                <a:cs typeface="Courier New" panose="02070309020205020404" pitchFamily="49" charset="0"/>
              </a:rPr>
              <a:t>&gt;</a:t>
            </a:r>
          </a:p>
          <a:p>
            <a:pPr lvl="2" eaLnBrk="1" hangingPunct="1">
              <a:lnSpc>
                <a:spcPct val="90000"/>
              </a:lnSpc>
              <a:buFont typeface="Wingdings" panose="05000000000000000000" pitchFamily="2" charset="2"/>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a:t>
            </a:r>
          </a:p>
          <a:p>
            <a:pPr lvl="2" eaLnBrk="1" hangingPunct="1">
              <a:lnSpc>
                <a:spcPct val="9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a:t>
            </a:r>
          </a:p>
          <a:p>
            <a:pPr lvl="2" eaLnBrk="1" hangingPunct="1">
              <a:lnSpc>
                <a:spcPct val="9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(“I love programming\n”);</a:t>
            </a:r>
          </a:p>
          <a:p>
            <a:pPr lvl="2" eaLnBrk="1" hangingPunct="1">
              <a:lnSpc>
                <a:spcPct val="9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(“You will love it too once ”);</a:t>
            </a:r>
          </a:p>
          <a:p>
            <a:pPr lvl="2" eaLnBrk="1" hangingPunct="1">
              <a:lnSpc>
                <a:spcPct val="9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(“you know the trick\n”);</a:t>
            </a:r>
          </a:p>
          <a:p>
            <a:pPr lvl="2" eaLnBrk="1" hangingPunct="1">
              <a:lnSpc>
                <a:spcPct val="9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return 0;</a:t>
            </a:r>
          </a:p>
          <a:p>
            <a:pPr lvl="2" eaLnBrk="1" hangingPunct="1">
              <a:lnSpc>
                <a:spcPct val="9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a:t>
            </a:r>
          </a:p>
        </p:txBody>
      </p:sp>
      <p:grpSp>
        <p:nvGrpSpPr>
          <p:cNvPr id="19460" name="Group 6"/>
          <p:cNvGrpSpPr>
            <a:grpSpLocks/>
          </p:cNvGrpSpPr>
          <p:nvPr/>
        </p:nvGrpSpPr>
        <p:grpSpPr bwMode="auto">
          <a:xfrm>
            <a:off x="6219825" y="3667565"/>
            <a:ext cx="1809750" cy="314325"/>
            <a:chOff x="3456" y="2976"/>
            <a:chExt cx="1140" cy="198"/>
          </a:xfrm>
        </p:grpSpPr>
        <p:sp>
          <p:nvSpPr>
            <p:cNvPr id="19470" name="Text Box 4"/>
            <p:cNvSpPr txBox="1">
              <a:spLocks noChangeArrowheads="1"/>
            </p:cNvSpPr>
            <p:nvPr/>
          </p:nvSpPr>
          <p:spPr bwMode="auto">
            <a:xfrm>
              <a:off x="3984" y="2976"/>
              <a:ext cx="612"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solidFill>
                    <a:srgbClr val="FF0000"/>
                  </a:solidFill>
                  <a:latin typeface="Arial" panose="020B0604020202020204" pitchFamily="34" charset="0"/>
                </a:rPr>
                <a:t>statement</a:t>
              </a:r>
            </a:p>
          </p:txBody>
        </p:sp>
        <p:sp>
          <p:nvSpPr>
            <p:cNvPr id="19471" name="Line 5"/>
            <p:cNvSpPr>
              <a:spLocks noChangeShapeType="1"/>
            </p:cNvSpPr>
            <p:nvPr/>
          </p:nvSpPr>
          <p:spPr bwMode="auto">
            <a:xfrm flipH="1">
              <a:off x="3456" y="307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9461" name="Group 7"/>
          <p:cNvGrpSpPr>
            <a:grpSpLocks/>
          </p:cNvGrpSpPr>
          <p:nvPr/>
        </p:nvGrpSpPr>
        <p:grpSpPr bwMode="auto">
          <a:xfrm>
            <a:off x="7191375" y="4019090"/>
            <a:ext cx="1809750" cy="314325"/>
            <a:chOff x="3456" y="2976"/>
            <a:chExt cx="1140" cy="198"/>
          </a:xfrm>
        </p:grpSpPr>
        <p:sp>
          <p:nvSpPr>
            <p:cNvPr id="19468" name="Text Box 8"/>
            <p:cNvSpPr txBox="1">
              <a:spLocks noChangeArrowheads="1"/>
            </p:cNvSpPr>
            <p:nvPr/>
          </p:nvSpPr>
          <p:spPr bwMode="auto">
            <a:xfrm>
              <a:off x="3984" y="2976"/>
              <a:ext cx="612"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solidFill>
                    <a:srgbClr val="FF0000"/>
                  </a:solidFill>
                  <a:latin typeface="Arial" panose="020B0604020202020204" pitchFamily="34" charset="0"/>
                </a:rPr>
                <a:t>statement</a:t>
              </a:r>
            </a:p>
          </p:txBody>
        </p:sp>
        <p:sp>
          <p:nvSpPr>
            <p:cNvPr id="19469" name="Line 9"/>
            <p:cNvSpPr>
              <a:spLocks noChangeShapeType="1"/>
            </p:cNvSpPr>
            <p:nvPr/>
          </p:nvSpPr>
          <p:spPr bwMode="auto">
            <a:xfrm flipH="1">
              <a:off x="3456" y="307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9462" name="Group 10"/>
          <p:cNvGrpSpPr>
            <a:grpSpLocks/>
          </p:cNvGrpSpPr>
          <p:nvPr/>
        </p:nvGrpSpPr>
        <p:grpSpPr bwMode="auto">
          <a:xfrm>
            <a:off x="3307386" y="4675633"/>
            <a:ext cx="1809750" cy="314325"/>
            <a:chOff x="3456" y="2976"/>
            <a:chExt cx="1140" cy="198"/>
          </a:xfrm>
        </p:grpSpPr>
        <p:sp>
          <p:nvSpPr>
            <p:cNvPr id="19466" name="Text Box 11"/>
            <p:cNvSpPr txBox="1">
              <a:spLocks noChangeArrowheads="1"/>
            </p:cNvSpPr>
            <p:nvPr/>
          </p:nvSpPr>
          <p:spPr bwMode="auto">
            <a:xfrm>
              <a:off x="3984" y="2976"/>
              <a:ext cx="612"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solidFill>
                    <a:srgbClr val="FF0000"/>
                  </a:solidFill>
                  <a:latin typeface="Arial" panose="020B0604020202020204" pitchFamily="34" charset="0"/>
                </a:rPr>
                <a:t>statement</a:t>
              </a:r>
            </a:p>
          </p:txBody>
        </p:sp>
        <p:sp>
          <p:nvSpPr>
            <p:cNvPr id="19467" name="Line 12"/>
            <p:cNvSpPr>
              <a:spLocks noChangeShapeType="1"/>
            </p:cNvSpPr>
            <p:nvPr/>
          </p:nvSpPr>
          <p:spPr bwMode="auto">
            <a:xfrm flipH="1">
              <a:off x="3456" y="307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9463" name="Group 10"/>
          <p:cNvGrpSpPr>
            <a:grpSpLocks/>
          </p:cNvGrpSpPr>
          <p:nvPr/>
        </p:nvGrpSpPr>
        <p:grpSpPr bwMode="auto">
          <a:xfrm>
            <a:off x="6286500" y="4370616"/>
            <a:ext cx="1809750" cy="314325"/>
            <a:chOff x="3456" y="2976"/>
            <a:chExt cx="1140" cy="198"/>
          </a:xfrm>
        </p:grpSpPr>
        <p:sp>
          <p:nvSpPr>
            <p:cNvPr id="19464" name="Text Box 11"/>
            <p:cNvSpPr txBox="1">
              <a:spLocks noChangeArrowheads="1"/>
            </p:cNvSpPr>
            <p:nvPr/>
          </p:nvSpPr>
          <p:spPr bwMode="auto">
            <a:xfrm>
              <a:off x="3984" y="2976"/>
              <a:ext cx="612"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dirty="0">
                  <a:solidFill>
                    <a:srgbClr val="FF0000"/>
                  </a:solidFill>
                  <a:latin typeface="Arial" panose="020B0604020202020204" pitchFamily="34" charset="0"/>
                </a:rPr>
                <a:t>statement</a:t>
              </a:r>
            </a:p>
          </p:txBody>
        </p:sp>
        <p:sp>
          <p:nvSpPr>
            <p:cNvPr id="19465" name="Line 12"/>
            <p:cNvSpPr>
              <a:spLocks noChangeShapeType="1"/>
            </p:cNvSpPr>
            <p:nvPr/>
          </p:nvSpPr>
          <p:spPr bwMode="auto">
            <a:xfrm flipH="1">
              <a:off x="3456" y="307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04083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dirty="0"/>
              <a:t>Statement</a:t>
            </a:r>
          </a:p>
        </p:txBody>
      </p:sp>
      <p:sp>
        <p:nvSpPr>
          <p:cNvPr id="20483" name="Rectangle 3"/>
          <p:cNvSpPr>
            <a:spLocks noGrp="1" noChangeArrowheads="1"/>
          </p:cNvSpPr>
          <p:nvPr>
            <p:ph idx="1"/>
          </p:nvPr>
        </p:nvSpPr>
        <p:spPr/>
        <p:txBody>
          <a:bodyPr>
            <a:normAutofit/>
          </a:bodyPr>
          <a:lstStyle/>
          <a:p>
            <a:pPr eaLnBrk="1" hangingPunct="1">
              <a:lnSpc>
                <a:spcPct val="90000"/>
              </a:lnSpc>
            </a:pPr>
            <a:r>
              <a:rPr lang="en-US" sz="2800" dirty="0"/>
              <a:t>Statement has two parts : </a:t>
            </a:r>
          </a:p>
          <a:p>
            <a:pPr lvl="1" eaLnBrk="1" hangingPunct="1">
              <a:lnSpc>
                <a:spcPct val="90000"/>
              </a:lnSpc>
            </a:pPr>
            <a:r>
              <a:rPr lang="en-US" sz="2400" dirty="0"/>
              <a:t>Declaration</a:t>
            </a:r>
          </a:p>
          <a:p>
            <a:pPr lvl="2" eaLnBrk="1" hangingPunct="1">
              <a:lnSpc>
                <a:spcPct val="90000"/>
              </a:lnSpc>
            </a:pPr>
            <a:r>
              <a:rPr lang="en-US" sz="2000" dirty="0"/>
              <a:t>The part of the program that tells the compiler the names of memory cells in a program</a:t>
            </a:r>
          </a:p>
          <a:p>
            <a:pPr lvl="1" eaLnBrk="1" hangingPunct="1">
              <a:lnSpc>
                <a:spcPct val="90000"/>
              </a:lnSpc>
            </a:pPr>
            <a:r>
              <a:rPr lang="en-US" sz="2400" dirty="0"/>
              <a:t>Executable statements</a:t>
            </a:r>
          </a:p>
          <a:p>
            <a:pPr lvl="2" eaLnBrk="1" hangingPunct="1">
              <a:lnSpc>
                <a:spcPct val="90000"/>
              </a:lnSpc>
            </a:pPr>
            <a:r>
              <a:rPr lang="en-US" sz="2000" dirty="0"/>
              <a:t>Program lines that are converted to machine language instructions and executed by the computer</a:t>
            </a:r>
          </a:p>
          <a:p>
            <a:pPr eaLnBrk="1" hangingPunct="1"/>
            <a:endParaRPr lang="en-US" sz="3600" dirty="0"/>
          </a:p>
        </p:txBody>
      </p:sp>
    </p:spTree>
    <p:extLst>
      <p:ext uri="{BB962C8B-B14F-4D97-AF65-F5344CB8AC3E}">
        <p14:creationId xmlns:p14="http://schemas.microsoft.com/office/powerpoint/2010/main" val="558363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1321</TotalTime>
  <Words>4452</Words>
  <Application>Microsoft Office PowerPoint</Application>
  <PresentationFormat>On-screen Show (4:3)</PresentationFormat>
  <Paragraphs>1068</Paragraphs>
  <Slides>64</Slides>
  <Notes>12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64</vt:i4>
      </vt:variant>
    </vt:vector>
  </HeadingPairs>
  <TitlesOfParts>
    <vt:vector size="78" baseType="lpstr">
      <vt:lpstr>-apple-system</vt:lpstr>
      <vt:lpstr>Arial</vt:lpstr>
      <vt:lpstr>Britannic Bold</vt:lpstr>
      <vt:lpstr>Calibri</vt:lpstr>
      <vt:lpstr>Calibri Light</vt:lpstr>
      <vt:lpstr>Cambria Math</vt:lpstr>
      <vt:lpstr>Courier New</vt:lpstr>
      <vt:lpstr>Impact</vt:lpstr>
      <vt:lpstr>Tahoma</vt:lpstr>
      <vt:lpstr>Times New Roman</vt:lpstr>
      <vt:lpstr>ui-monospace</vt:lpstr>
      <vt:lpstr>Verdana</vt:lpstr>
      <vt:lpstr>Wingdings</vt:lpstr>
      <vt:lpstr>Office Theme</vt:lpstr>
      <vt:lpstr> Introduction to C Programming</vt:lpstr>
      <vt:lpstr>Semantics and Syntax</vt:lpstr>
      <vt:lpstr>C Programming Language</vt:lpstr>
      <vt:lpstr>A Simple Program in C</vt:lpstr>
      <vt:lpstr>Preprocessor Directives</vt:lpstr>
      <vt:lpstr>Function main()</vt:lpstr>
      <vt:lpstr>The curly braces { }</vt:lpstr>
      <vt:lpstr>Statement</vt:lpstr>
      <vt:lpstr>Statement</vt:lpstr>
      <vt:lpstr>An Example</vt:lpstr>
      <vt:lpstr>An Example</vt:lpstr>
      <vt:lpstr>An Example</vt:lpstr>
      <vt:lpstr>An Example</vt:lpstr>
      <vt:lpstr>An Example</vt:lpstr>
      <vt:lpstr>An Example</vt:lpstr>
      <vt:lpstr>Variables</vt:lpstr>
      <vt:lpstr>Identifiers</vt:lpstr>
      <vt:lpstr>Basic Data Types</vt:lpstr>
      <vt:lpstr>Basic Data Types</vt:lpstr>
      <vt:lpstr>Basic Data Types</vt:lpstr>
      <vt:lpstr>Data types (summary)</vt:lpstr>
      <vt:lpstr>A closer look at variables</vt:lpstr>
      <vt:lpstr>A closer look at variables</vt:lpstr>
      <vt:lpstr>A closer look at variables</vt:lpstr>
      <vt:lpstr>A closer look at variables</vt:lpstr>
      <vt:lpstr>A closer look at variables</vt:lpstr>
      <vt:lpstr>A closer look at variables</vt:lpstr>
      <vt:lpstr>A closer look at variables</vt:lpstr>
      <vt:lpstr>PowerPoint Presentation</vt:lpstr>
      <vt:lpstr>PowerPoint Presentation</vt:lpstr>
      <vt:lpstr>A closer look at variables</vt:lpstr>
      <vt:lpstr>Input/Output Operations</vt:lpstr>
      <vt:lpstr>Input/Output Functions</vt:lpstr>
      <vt:lpstr>The printf function</vt:lpstr>
      <vt:lpstr>The printf function</vt:lpstr>
      <vt:lpstr>Placeholder / Conversion Specifier</vt:lpstr>
      <vt:lpstr>Escape Sequence</vt:lpstr>
      <vt:lpstr>Formatting output</vt:lpstr>
      <vt:lpstr>Formatting output</vt:lpstr>
      <vt:lpstr>Formatting output</vt:lpstr>
      <vt:lpstr>The scanf function</vt:lpstr>
      <vt:lpstr>The scanf function</vt:lpstr>
      <vt:lpstr>The scanf function</vt:lpstr>
      <vt:lpstr>Expressions</vt:lpstr>
      <vt:lpstr>Arithmetic Operators</vt:lpstr>
      <vt:lpstr>Arithmetic Operators</vt:lpstr>
      <vt:lpstr>Assignment Operators</vt:lpstr>
      <vt:lpstr>Unary Operators</vt:lpstr>
      <vt:lpstr>Operator Precedence</vt:lpstr>
      <vt:lpstr>Operator Precedence</vt:lpstr>
      <vt:lpstr>PowerPoint Presentation</vt:lpstr>
      <vt:lpstr>Increment and Decrement Operators</vt:lpstr>
      <vt:lpstr>Increment and Decrement Operators</vt:lpstr>
      <vt:lpstr>Increment and Decrement Operators</vt:lpstr>
      <vt:lpstr>Partial List of C Operators</vt:lpstr>
      <vt:lpstr>Programming Exercise</vt:lpstr>
      <vt:lpstr>Bitwise Operators</vt:lpstr>
      <vt:lpstr>Bitwise Operators</vt:lpstr>
      <vt:lpstr>Bitwise Operators</vt:lpstr>
      <vt:lpstr>Bitwise Operators</vt:lpstr>
      <vt:lpstr>Bitwise Operators</vt:lpstr>
      <vt:lpstr>Bitwise Operators</vt:lpstr>
      <vt:lpstr>Suggested reading</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Shafin Rahman</cp:lastModifiedBy>
  <cp:revision>82</cp:revision>
  <dcterms:created xsi:type="dcterms:W3CDTF">2014-09-11T18:03:18Z</dcterms:created>
  <dcterms:modified xsi:type="dcterms:W3CDTF">2023-02-04T12:42:43Z</dcterms:modified>
</cp:coreProperties>
</file>