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2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4-26T03:51:16.6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7144 16247 0,'-25'25'188,"-24"24"-173,49-24 1,-25 0 0,0 25-1,25-25-15,-50 24 16,26 1 0,24 24-1,0-24 1,-25-1-1,0 1 1,25 0-16,0-1 16,0 1-1,-25-1 1,25 1 0,0-25-16,0 24 15,0 26 1,0-50-1,0-1 1,0 26 0,0 0-1,0-26 1,0 1-16,0 25 16,25-25-1,0 24 1,-25 1-16,25-25 15,-1 24 1,-24-24-16,25 50 16,0-51-1,0 1 1,0 25-16,-1-25 16,1 24-1,0-49 1,0 25-1,0 0-15,0 24 16,-1-49 0,26 25-1,-50 0-15,25-25 16</inkml:trace>
  <inkml:trace contextRef="#ctx0" brushRef="#br0" timeOffset="2654.05">9277 16371 0,'50'0'125,"-25"0"-110,0 0 1,-1 0 0,1 25 30,-25 0-46,0 0 32,25-1-17,-25 1 1,25 0-16,-25 0 16,0 0-1,25 24 1,-1 1-1,-24-25-15,0 24 16,0-24 0,0 0-1,0 24 1,0 1 0,0 99-16,0-100 15,0-24 1,0 25-1,0-25 1,0 24 0,0 26-1,0-51 1,0 26 0,0 0-16,0-26 15,0 51 1,0-50-1,0 0 1,0 24 0,0-24 15,-24 0 0,24 0 47,0-1-62,-25-24 0,25 25-1,-25 0 1,0 0-16,25 0 31,-25-25-15,25 49-1,-24-49 1,24 25 0,-25 0-1,0 0 1</inkml:trace>
  <inkml:trace contextRef="#ctx0" brushRef="#br0" timeOffset="3837.06">10071 17239 0,'25'-25'93,"0"25"-77,-1 0-16,26 0 16,24-24-1,-24 24 1,99 0-1,-124 0 1,0 0-16,-1 0 16,1 0-1,0 0 1,-25-25 15</inkml:trace>
  <inkml:trace contextRef="#ctx0" brushRef="#br0" timeOffset="5366.05">10269 16917 0,'0'49'203,"0"-24"-156,0 0-31,25 0 15,0 24-15,-25 1-1,0-25 17,0 24-17,0-24 1,0 0 0,0 0-1,0 0 16,0-1 79,0 1-79,0 0-15,0 0 15,0 0 0</inkml:trace>
  <inkml:trace contextRef="#ctx0" brushRef="#br0" timeOffset="7172.8">11286 16346 0,'-24'25'79,"24"0"-64,-25 0 1,0 0-1,0 24-15,0-24 16,1 0 0,-51 74-1,50-74 1,1 24 0,-1 1-1,0-50 1,0 50-1,0-26 1,1 51-16,24-26 16,-25-24-1,0 0 1,25 25 0,0-26-1,0 1 1,-25 25-1,25-1 1,-25 26-16,25-26 16,0-24-1,0 25 1,0-1 0,0-24-1,0 25-15,0-25 16,0 24-1,0 1-15,0 0 16,0-26 0,0 1-16,0 0 15,0 0 1,25-25 0,0 0-1,-25 25-15,25-25 16,-25 24-1,25-24 1,-1 25 0,1 0-16,25-25 15,-25 25 1,-1 0 0,1-25-1,0 0-15,0 0 16,0 0 15,-1 0-31,1 0 16</inkml:trace>
  <inkml:trace contextRef="#ctx0" brushRef="#br0" timeOffset="9404.79">13817 16470 0,'0'25'109,"49"0"-93,1 99-1,-50-74 1,25-1 0,-1 1-1,1 24-15,25-24 16,-50-1 0,25 1-1,-1-25 1,-24 24-1,25 26 1,-25-50-16,0-1 16,0 26-1,0 0 1,0-1 0,0-24-1,0 25-15,0 24 16,0-24-1,0-1 1,0 1 0,-25 24-1,1-24 1,24 0 0,-25-26-1,0 1-15,0 50 16,0-75-1,25 24 1,-24 1 31,-1-25-31,25 25-16,0 0 15</inkml:trace>
  <inkml:trace contextRef="#ctx0" brushRef="#br0" timeOffset="10764.26">7367 16619 0,'0'0'0,"50"0"188,-25 0-173,0 0 1,-1 0-16,1 0 16,0 0-1</inkml:trace>
  <inkml:trace contextRef="#ctx0" brushRef="#br0" timeOffset="11559.1">7938 16644 0,'25'0'62,"24"0"-30,100 0-17,-74 0-15,-26 0 16,1 0 0,-25 0-1,-1 0 63</inkml:trace>
  <inkml:trace contextRef="#ctx0" brushRef="#br0" timeOffset="12389.73">8732 16644 0,'49'0'78,"1"0"-62,-1 0-1,51 0 1,-76 0 0,1 25-1</inkml:trace>
  <inkml:trace contextRef="#ctx0" brushRef="#br0" timeOffset="13921.2">7318 17438 0,'25'0'79,"24"-25"-64,-24 25 1,0 0-1,0 0 1,-1-25 0</inkml:trace>
  <inkml:trace contextRef="#ctx0" brushRef="#br0" timeOffset="14727.68">7938 17413 0,'49'0'94,"1"0"-79,24 0-15,26 0 16,-51 0-1,1 0 1,-25 0 0</inkml:trace>
  <inkml:trace contextRef="#ctx0" brushRef="#br0" timeOffset="15602.9">8608 17413 0,'24'0'78,"1"0"-62,25 0 0,-1 0-1,1 0 1,0 0 0,-26 0-1,1 0-15,0 0 16,0 0 15</inkml:trace>
  <inkml:trace contextRef="#ctx0" brushRef="#br0" timeOffset="17020.72">11485 16793 0,'50'0'93,"-1"0"-77,1 0 0,-25 0-1,-1 0 1,1 0 15</inkml:trace>
  <inkml:trace contextRef="#ctx0" brushRef="#br0" timeOffset="18132.7">12229 16768 0,'25'0'94,"74"0"-94,-25 0 15,-24 0 1,-25 0 0,0 0-1</inkml:trace>
  <inkml:trace contextRef="#ctx0" brushRef="#br0" timeOffset="18688.99">12973 16892 0</inkml:trace>
  <inkml:trace contextRef="#ctx0" brushRef="#br0" timeOffset="19279.89">12924 16842 0,'0'0'0,"-25"0"16,50 0 155,24 0-155,-24 0 0,0 0-1,0 0 1,24 0 0,-24 0-1,0 0 48,0 0-48</inkml:trace>
  <inkml:trace contextRef="#ctx0" brushRef="#br0" timeOffset="20283.8">11361 17686 0,'25'0'62,"24"0"-62,26 0 16,-1 0-1,-24 0-15,24 0 16,-49 0 0,0 0-1,0 0 16</inkml:trace>
  <inkml:trace contextRef="#ctx0" brushRef="#br0" timeOffset="21195.18">12229 17686 0,'50'0'141,"24"0"-125,-24 0-1,-1 0 1,-24 0 0,0 0-1</inkml:trace>
  <inkml:trace contextRef="#ctx0" brushRef="#br0" timeOffset="22030.71">12800 17711 0,'74'0'94,"-24"0"-78,-1 0-1,26 0 1,-26 0 0,1 0-16,-1 0 15</inkml:trace>
  <inkml:trace contextRef="#ctx0" brushRef="#br0" timeOffset="40506.75">15032 17214 0,'50'0'187,"272"-24"-171,-173 24-16,-75 0 15,-24 0 1,-25 0 0,0 0-1</inkml:trace>
  <inkml:trace contextRef="#ctx0" brushRef="#br0" timeOffset="41829.36">15131 17438 0,'25'0'157,"25"-25"-126,74 0-16,-25 25 1,-25 0 0,-24 0-1,-25 0 1,24 0 0,-24 0 15,-25-25 78</inkml:trace>
  <inkml:trace contextRef="#ctx0" brushRef="#br0" timeOffset="43184.2">16595 16272 0,'-25'0'109,"0"0"-93,0 49 0,-49 1-16,-100 99 15,125-75 1,-1-24 0,25 0-1,-24-1 1,24 1-1,0 49 1,-25-25-16,26 1 16,-1-1-1,-25 100 1,50-100 0,-25-24-1,25 24 1,0 1-16,0-26 15,0 1 1,0 24 0,25 50-1,0-49 1,-25-26 0,50 26-1,-1 24 1,1-74-1,-25 24 1,-1-24 0,1 0-1,25 0 1,24 24 0,-49-24-16,25-25 15,-26 25 1,1-25 15</inkml:trace>
  <inkml:trace contextRef="#ctx0" brushRef="#br0" timeOffset="45181.65">19571 16396 0,'-25'0'78,"50"0"78,25 50-156,-25-1 16,49 26 0,-24 24-1,24 0 1,-24 0-16,-50-24 16,25-1-1,-1-24 1,1-1-1,0 75 1,-25-49 0,0-26-16,0 1 15,0 24 1,0-24 0,0 24-1,0-49 1,0 25-16,0-1 15,0 1 1,0 24 0,0-49-1,0 25 1,-25-1 0,0-24-16,25 0 15,-49 0 1,49 0-1,-25-25 32,25 24-31,0 1 93</inkml:trace>
  <inkml:trace contextRef="#ctx0" brushRef="#br0" timeOffset="47649.04">8211 18703 0,'0'-50'172,"0"1"-172,0-51 16,0-24-1,0 25 1,0 74 0,0-24-16,25 49 297,-1 24-297,1 1 15,50 25 1,24 74-1,-74-75 1,24 1 0,-24 0 15,0-25 0,0-1-15,-25 1-1,24 0 32,-24 0-31</inkml:trace>
  <inkml:trace contextRef="#ctx0" brushRef="#br0" timeOffset="48711.15">8260 18479 0,'-24'0'0,"48"0"156,26 0-140,24 0 0,100-24-16,-149-1 15,24 25 1,-49-25 93</inkml:trace>
  <inkml:trace contextRef="#ctx0" brushRef="#br0" timeOffset="52267.49">12452 18455 0,'0'49'78,"0"1"-62,0-25 0,0 0-1,0-1 1,0 1 0,0 0 15,0 0-16,0 0 17,0-1 46,0-48 31,-25-26-109,1 25 16,24-49-1,0 49 32,0 0-15,0 0-17,0 0 1,0 1 62,0-1-47,24 25-15,1 0 15,-25-25-15,25 25-1,0 0 17,0 0 61,0 25-61,-25 0-32,0-1 46,0 26-30,0-25 31,-25-25-31,25 25-1,-25 0-15,0-25 31,25 24-15,-50-24 15,75 0 126,0 0-142,0 0 1,0 0-1,0 0 1,-1 0 47,1 0-32,-25 25 0,25 25 16,-25-25 0,0-1 0,0 1-16,-25-25 0,0 0-15,1 0 31,-1 0 468,0 0-499,0 0 15,0 25-15</inkml:trace>
  <inkml:trace contextRef="#ctx0" brushRef="#br0" timeOffset="54786.78">18033 18529 0,'0'-25'313,"0"0"-298,-24 25 16,-1-24-15,0 24 0,0 0-1,0 0 1,1 0 15,-1 0 0,0 0 1,0 0-32,0 0 31,1 0 16,24 49-47,-25-49 15,25 25 17,0 0-1,0 0-15,0 0-1,0-1 1,0 26 15,25 0 0,-1-26-15,1 1 0,0-25-16,-25 25 15,25-25 16,0 0 1,-1 0-17,1 0 1,0 0 15,0 0-31,0 0 31,-1 0 16,1 0 47</inkml:trace>
  <inkml:trace contextRef="#ctx0" brushRef="#br0" timeOffset="68282.52">9004 7615 0,'25'0'125,"25"0"-110,-1 0 1,-24 0 0,25 0-1,-1 0 1,100 0-16,-99 0 16,-25 25-1,0-25 1,24 25-1,1-25 17,-25 0-17,-1 0 1,1 0 0,0 0 15,25 0-16,-50 24 1,24-24 0,26 0-1,0 0 1,-26 0 0,26 0-1,-25 0 1,0 0-1,-1 0 1,1 0 0,25 0 15,-1 0-15,-24 0 15,25 0 234,24 0-249,-24 0 0,24 0-16,-24 0 15,0 0 1,-1 0 0,1 0-1,-25 0 1,-1 0-16,1 0 15,0 0 1,0 0 0,0 0 31,24 0-16,-24 0-16,0 0 1,0 0 0,-1 0-1,1 0 48</inkml:trace>
  <inkml:trace contextRef="#ctx0" brushRef="#br0" timeOffset="70825.66">9029 9054 0,'25'0'125,"25"0"-125,24 0 16,125 0-1,-125 0 1,-24 0-1,24 25 1,-24-25 0,-1 0-1,1 0 1,99 0 0,-100 24-16,1-24 15,-25 0 1,24 0-1,1 0-15,-25 0 32,24 0 249,50 0-265,-24 0-1,-1-24 1,50-1-1,174 25 1,-224 0 0,1 0-16,-1 0 15,1 0 1,-1 0 0,-24 0-1,99 0 1,-75 0-1,0 0 1,-24 0 0,-25 0-1,0 0 1,-1 0-16,26 0 16,0 0 15,-26 0 266,26 0-282,-25 0-15,24 0 16,-24 0-16,25 0 16,-1 0-1,1 0 1,0 0-1,-1 0 1,-24 0 0,25 0-16,-26 0 31,1 0 0</inkml:trace>
  <inkml:trace contextRef="#ctx0" brushRef="#br0" timeOffset="76748.87">9277 10418 0,'25'0'125,"50"0"-109,-51 0 15,1 0 0,0 0-15,0 0 0,0 0 15,-1 0 0,1 0-31,0 0 16,0 0 15,0 0-15,-1 0-1,1 0 1,0 0-1,0 0 1,24 0 0,-24 0-1,0 0 1,0 0 0,0 0-1,-1 0 1,1 0-1,0 0-15,0 0 16,0 0 0,-1 0-1,1-25 1,0 25 0,0 0-1,0 0 1,24 0-16,-49-25 15,25 25 1,0 0 15,0 0-15,-1 0 0,1 0-1,0 0 16,0-24-31,0 24 32,0 0-1,-1 0 0,1 0 0,0 0 1,0 0-17,0 0 48</inkml:trace>
  <inkml:trace contextRef="#ctx0" brushRef="#br0" timeOffset="78250.7">9228 12055 0,'124'-25'125,"-25"0"-109,25 1 0,0-1-1,74 0-15,-49 25 16,-25 0 0,25 0-1,-25 0 1,25 0-16,-50 0 15,25 0 1,-25 0 0,100 0-1,-150 0 1,26 0 0,-26 0-1,1 0 1,0 0-16,-25 0 15,24 0 1,1 0 0,49 0-1,-74 0 1,0 0 0</inkml:trace>
  <inkml:trace contextRef="#ctx0" brushRef="#br0" timeOffset="86818.04">4490 13370 0,'74'25'203,"-49"-25"-187,25 0 0,-1 0-16,-24 0 15,0 0 1,0 0 0,24 0-1,1 0 1,-25 0-1,99 0 1,-50 0-16,-24 0 16,24 0-1,1 0 1,-1 0 0,-24 0-1,-25 0 1,24-25-16,-24 25 15,0 0 1,0 0 0,24 0-1,-24 0 1,0 0 0,49 0-16,-49 0 31,74 0-16,-49 0-15,-1 0 16,1 0 0,-25 0-1,0 0 1,24 0-16,-24 0 16,0 0-1,0 0 1,0 0-1,-1 0 1,1 0 0,0 0-16,0 0 15,24 0 1,-24 0 15</inkml:trace>
  <inkml:trace contextRef="#ctx0" brushRef="#br0" timeOffset="88820.27">8955 13370 0,'49'-25'172,"75"-25"-156,0 26-1,25-26 1,-25 25 0,50 0-16,-50 25 15,174 0 1,-199 0 0,-25 0-1,-24 0 1,24 0-1,-24 0-15,24 0 16,-24 0 0,24 25-1,1 0 1,-26-25-16,26 0 16,-26 0-1,-24 0 1,0 25-1,25 0-15,-26-1 16,1-24 0,25 0-1,-1 0 1,-24 25 15,0-25-15,0 0 31</inkml:trace>
  <inkml:trace contextRef="#ctx0" brushRef="#br0" timeOffset="92979.55">13444 13345 0,'75'0'218,"-50"0"-202,0 0-16,-1 0 16,1 0-1,0 0 1,0 0 0,0 0-16,24 0 31,-24 0-16,0 0 1,24 0 0,1 0-1,-25 0-15,0 0 16,24 0 0,-24 0-1,0 0 1,0 0-16,24 0 15,-24 0 17,0 0-17,0 0-15,24 0 16,-24 0 0,0 0-1,0 0-15,-1 0 16,1 0-1,0 0-15,25 0 16,-1 0 0,1 0-1,-25 0-15,24 0 16,1 0 0,0 0-1,-1 0 1,1 0-16,-25 0 15,49 0 1,-24 0 0,24 0-1,-24 0-15,-1 0 16,-24 0 0,25 0-1,-26 0-15,1 0 16,0 0-1,25 0 1,-26 0 0,1 0-16,0 0 15,0 0 1,0 0 0,24 0-16,-24 0 31,25 0-16,-26 0 17,1 0-17,0 0 1,0 0-16,0 0 16,0 0-1,-1 0 1,26 0-1,-25 0 1,0 0 0,-1 0-16,1 0 15,0 0 1,25 0 15,-26 0-31,1 0 16,0 0-1,0 0 1,0 0 15,-1 0-15,26 0 0,-25 25-16</inkml:trace>
  <inkml:trace contextRef="#ctx0" brushRef="#br0" timeOffset="95953.4">19720 13395 0,'0'0'0,"-25"0"15,50 0 95,124-25-95,-99 0 1,-1 25-1,1 0 1,-25-25 0,24 25-16,1 0 15,-25 0 1,-1 0 0,26 0-1,0-25 1,-26 25-16,26 0 15,0 0 1,49 0 0,-50 0-1,1 0 1,0 0-16,-1 0 16,-24 0-1,49 0 1,-24 0-1,-25 0-15,25 0 16,-26 0 0,26 0-1,-25 0 1,24 0 0,1 0-1,49 0-15,-49 0 16,-25 0-1,-1 0 1,26 0 0,0 0-1,-26 0-15,1 0 16,0 0 0,25 0-1,-1 0 1,-24 0-1,0 0 1,49 0-16,-49 0 16,99 0-1,-99 0 1,24 0 0,1 0-1,-25 0 16,25 0-31,-26 0 32,26 0-17,24 0 1,-49 0 0,25 0-16,-1 0 15,1 0 1,0 0-1,-1 0 1,-24 0 0,0 0-1,0 0 17,-1 0-17,1 0 1,0 0-1,25 0 423,24 0-422,-24 0-16,-26 0 15,1 0 1,0 0-1,0 0 17,0 0 61,-1 0-77</inkml:trace>
  <inkml:trace contextRef="#ctx0" brushRef="#br0" timeOffset="100670.43">4837 13345 0,'50'0'219,"-1"0"-203,1 0-1,0 0 1,-25 0 0,-1 0-16,76 0 15,-51 0 1,26 0-1,-26 0 1,1 0 0,24 0-16,-24 0 15,-1 0 1,-24 0 0,25 0-1,-1 0 1,1 0-16,0 0 15,123-25 1,-98 25 0,-26 0-1,-24 0 1,0 0-16,25 0 16,-26 0-1,1 0 1,0 0-16,25 0 15,24 0 1,-49 0 0,24 0-1,1 0-15,0 0 16,-1 25 0,1-25-1,-25 0 1,24 0-16,1 0 15,-1 0 1,1 0 0,24 0-16,-24 25 15,24-25 1,-24 0 0,0 0-16,-1 0 15,1 0 1,0 0 15,49 0 219,-25 0-234,1 0-1,-1 0 1,0 0 0,26 0-1,148 0 1,-149 0-1,0 0-15,-24 0 16,-1 0 0,0 0-1,-24 0 1,24 0 0,50 0-1,-74 25-15,0-25 16,-1 0-1,-24 0 1,49 24 0,-49-24-1,0 0 1,49 0 0,-24 0-1,-25 0 1,0 0-1,-1 0-15,26 0 16,-25 0 0,0 0-1,0 0 1,-1 0 0,1 0-16,0 0 31,0 0-16,0 0 1,-1 0 0,1 0 15,25 0 266,-1 0-282,1 0 1,74 0 0,-74 0-16,24 0 15,-24 0 1,24 0 0,-24 0-1,-1 0-15,-24 0 16,25 0-1,-26 0 1,51 0 0,-50-24-1,0 24-15,24 0 16,-24 0 0,0 0-1,0 0 1,-1 0-16,1 0 31,0 0-15,25 0-1,-1 0 1,-24 0 0,25 0-1,-26 0 16,26 0-15,-25 0-16,0-25 16,-1 25-1,51 0 1,-26 0 15,-24 0 0,0 0-15,0 0-16,0 0 31,-25-25 47</inkml:trace>
  <inkml:trace contextRef="#ctx0" brushRef="#br0" timeOffset="106439.78">13618 13370 0,'25'0'157,"49"0"-157,-24 0 15,173 0 1,-148 0-1,24 0 1,0 0 0,0 0-1,0 0 1,-24 0-16,24 0 16,-24 0-1,-1 0 1,-24 0-1,24 0 1,25 0 0,-49 0-16,-25 0 15,24 0 1,1 0 0,-1 0-1,51 25 1,-76-25-1,26 0 1,0 0 0,49 0-1,-50 0 1,26 0 0,-50 0-16,24 0 15,-24 0 1,25 0-1,74 0 1,-75 0 0,1 0-1,0 0 1,-1 0 0,26 0-1,73 0 1,-73 0-1,-26 0-15,1 0 16,-25 0 0,0 0-1,24 0 392,1 0-407,49 0 15,25-25 1,50 25-16,-1-25 15,26 25 1,-1 0 0,1-25-1,-1 25-15,1 0 16,-51 0 0,-24 0-1,-49 0 1,-1 0-16,-49 0 15,25 0 1,-50-25 0,74 25 343,-24 0-343,-1 0-1,26 0 1,-1 0-16,1 0 16,24 0-1,-25 0 1,-24 0-1,24 0 1,-24 0 0,24 0-16,75 0 15,-124 0 1,24 0 0,-24 0-1,0 0 1,0 0-16,0 0 15,0 0 17,-1 0-17,26 0 282,0 0-281,-1 0-16,26 0 15,24 0 1,124 0 0,-74 0-1,-50 0-15,0 0 16,-24 0 0,-26 25-1,26-25 1,-1 0-1,1 0 1,-26 0-16,50 0 16,1 0-1,-26 0 1,50 0 0,-50 0-16,1 0 15,-1 0 1,-24 0-1,-1 0 1,1 0-16,0 0 16,-1 0-1,-24 0 1,25 0 0,-25 0-16,-1 0 15,1 0 391,50 0-390,-1 0-16,0 0 16,26 0-1,24 0 1,-25 0-16,50 0 16,-50 0-1,-25 0 1,1 0-1,-50 0-15,-1 0 16,26 0 0,-25 0-1,0 0 17</inkml:trace>
  <inkml:trace contextRef="#ctx0" brushRef="#br0" timeOffset="-213346.61">17537 16842 0,'25'0'1234,"25"0"-1203,-26 0-31,1 0 16,0 0-1,0 0 1,0 0 15,24 0 79,-24 0 15</inkml:trace>
  <inkml:trace contextRef="#ctx0" brushRef="#br0" timeOffset="-212093.77">16669 16892 0,'50'0'93,"-25"0"-77,-1 0 0,26 0-16,0 0 15,-1 0 1,-24 0 15</inkml:trace>
  <inkml:trace contextRef="#ctx0" brushRef="#br0" timeOffset="-210666.78">18604 16942 0,'25'0'109,"-1"-25"-109,1 25 16,0 0 0,25 0-1,-1 0 1,1 0 0,-25 0-16,24 0 15,-24 0 1</inkml:trace>
  <inkml:trace contextRef="#ctx0" brushRef="#br0" timeOffset="-209331.84">16694 17760 0,'50'0'110,"-26"0"-95,26 0-15,-25 0 16,0 0 0,-1 0-1,1 0 16</inkml:trace>
  <inkml:trace contextRef="#ctx0" brushRef="#br0" timeOffset="-208157.62">17488 17760 0,'49'0'172,"26"0"-156,-26 0-1,26 0 1,49 0-1,-99 0 17</inkml:trace>
  <inkml:trace contextRef="#ctx0" brushRef="#br0" timeOffset="-206792.53">18405 17686 0,'50'0'203,"0"25"-187,-1-25 0,75 24-1,-99-24 1,25 0-1,-1 0 1,1 25 0,0-25-1,-26 0 1,1 0 0,0 0-1,0 0 32</inkml:trace>
  <inkml:trace contextRef="#ctx0" brushRef="#br0" timeOffset="-203246.72">17860 17438 0,'-50'0'15,"50"-25"-15,-25 25 16,1 0 15,-26 0 0,25 0 16,0 0-31,-24 25 15,24-1 0,25 1-15,-25-25 0,0 0 15,25 25-31,-25-25 31,1 25 0,24 0 32,-25 0-48,25-1 1,0 1 47,0 0-48,0 0 32,0 0-31,0-1 15,0 1-15,25-25-1,-25 25-15,24-25 31,1 0 32,0 0-47,25 0-16,-1 0 15,-24 0 1,25 0 15,-25 0 0,-1 0-31,1 0 16,25 0 15,-25 0-15,-1-25-1,1 25 17,0 0-17,0-25 1,0 1 78,-1-26-63,-24 25 0,0 0 16,0 1-31,0-1 62,-24 25-63,-1-25 32,-25 25-15,25 0 14,1-25 33,-1 25-48,0-25-16,0 25 32,0 0-31,1 0 62,-1 0 0,0 0-62,0 0 15,0 0 47,0 0-15,1 0 62,-1 0-32,0 0-77,0 0 15</inkml:trace>
  <inkml:trace contextRef="#ctx0" brushRef="#br0" timeOffset="-197994.87">20390 16842 0,'0'0'0,"0"-24"188,0-1-141,25 25 0,-1-25-47,1 25 93,0 0-61,0 0 30,0 25-15,-25 0 0,0-1-16,0 1 47,0 0-62,-25 0 31,25 0-32,-25-1 63,0-24-46,0 0 15,1 0-32,24-24 79,0-1-78,0 0 15,0 0 63</inkml:trace>
  <inkml:trace contextRef="#ctx0" brushRef="#br0" timeOffset="-196331.73">20489 17636 0,'0'25'171,"0"49"-155,0-49 0,0 25 15,0-25-15,0-1 109,0 1-63</inkml:trace>
  <inkml:trace contextRef="#ctx0" brushRef="#br0" timeOffset="-193929.65">16793 15949 0,'0'-24'78,"0"-1"-31,0 0-47,50 25 63,-25 0-17,-1 0-30,-24 25 78,25 0-47,-25-1 0,0 1-16,0 0-31,0 0 62,0 0 1,-25-25 109,1 0-157,-1 0 63,0 0 16,25-25-94,0 0 94,0 0-63,0 0-15,0 1 31,0-1 15</inkml:trace>
  <inkml:trace contextRef="#ctx0" brushRef="#br0" timeOffset="-189882.85">17612 15900 0,'0'-25'32,"0"50"233,0 0-249,24-1 0,-24 1-16,0 0 31,0 0-16,0 0 48</inkml:trace>
  <inkml:trace contextRef="#ctx0" brushRef="#br0" timeOffset="-187682.66">18579 15949 0,'0'-24'156,"0"-1"-124,0 0-17,25 25 16,-25-25-15,25 25 0,-1 0 77,1 0-30,0 0-32,-25 25 16,0 0-16,0 0 16,0-1-31,0 1-1,0 0 1,-25-25 15,25 25-15,-25-25 0,25 25-1,25-25 157,25 0-172,-1 0 16,-24 0-1,0 0 1,0 0 0</inkml:trace>
  <inkml:trace contextRef="#ctx0" brushRef="#br0" timeOffset="-182235.58">17512 16222 0,'25'0'172,"0"0"-172,0 0 16,0 0-1,-1 0 1,1 0 0,25 0-1,-25 0 1,0 0 15</inkml:trace>
  <inkml:trace contextRef="#ctx0" brushRef="#br0" timeOffset="-180549.91">20291 18083 0,'0'0'15,"0"-25"32,99 0 31,-50 25-62,26 0-16,-50 0 16,-1 0 15</inkml:trace>
  <inkml:trace contextRef="#ctx0" brushRef="#br0" timeOffset="-173238.43">12452 17711 0,'-25'0'188,"1"0"-141,-1 0-16,0 0-15,0 0 15,0 0 0,1 0 0,-1 0-15,0 0 31,0 0 15,0 0-30,1 0-17,-1 0 17,25-25-17,-25 25 16,25-25 16,0 0-31,0 0 15,0 1 16,0-1-16,0 0-15,0 0 15,25 0 0,0 25 1,-1 0-17,1-25 1,-25 1 0,25 24-16,0 0 31,0 0-16,-1 0 17,1 0-1,0 0 0,0 0-15,0 0 46,-1 24-30,1-24-17,-25 25 32,25-25-31,-25 25-1,25-25 17,-25 25-32,0 0 31,0 0 31,25-25-46,-25 24-16,0 1 62,0 0 17,0 0-64,0 0 48,-25-25-48,0 0 48,0 24-16,0-24-32,1 0 1,24 25 0,-25-25-1,-25 0 16,25 0-31,1 0 16,-1 0 0,0 0-1,0 0-15,0 0 16,1 0 31</inkml:trace>
  <inkml:trace contextRef="#ctx0" brushRef="#br0" timeOffset="-169653.45">8285 17462 0,'-25'0'266,"1"0"-251,-26 0-15,25 0 32,0-24-17,0 24 16,1 0 1,-1 0-32,0 0 62,0 0-31,25-25-31,-25 25 94,1 0-94,-1 0 47,25-25-31,0 0 46,-25 25-46,25-25 15,-25 1 0,25-1 1,0 0 14,0 0 1,0 0-15,25-24 14,25 49-14,-26 0-1,26 0-15,-25 0-1,0 0 16,-1 0-15,1 0 15,0 0-15,0 0 31,0 0-47,0 0 15,-1 0 48,1 25-16,0-25-32,-25 24-15,25-24 47,-25 25-15,0 0-1,25-25-31,-25 25 31,0 0-15,0-1 31,0 1-16,0 0 31,0 0-15,0 0 16,-25-25-32,0 0-15,0 0-1,-24 0 1,24 0-1,0 0 48,0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4-26T03:56:13.6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7541 6672 0,'0'-24'282,"25"24"-282,0-25 15,-1 25 1,1 0 15,0-25-15,0 25-1,0 0-15,-1 0 16,76 0 0,-51 0-1,1 0 1,-1 0-1,26 0 1,123 0 0,-148 0-1,49 0-15,25 0 16,0 0 0,-25 0-1,1 0 1,24 0-1,-25 25 1,-25 0 0,125 24-16,-125-49 15,1 25 1,-1-25 0,-24 0-1,24 0 1,-24 0-1,-1 0-15,1 0 16,-25 0 0,24 0 281,1-25-282,-1 25 1,51 0-1,272-49 1,-199 49 0,26 0-1,-1 0-15,1 0 16,-26 0 0,26 0-1,-75 0 1,49 0-1,-49 0 1,0 24-16,0-24 16,-49 25-1,74 0 1,-100-25 0,-24 0-1,0 0 1,0 0-16,0-25 265,-1 0-249,175 1 0,-50 24-1,24 0 1,26 0 0,24 0-1,50 0-15,570 49 16,-545-24-1,-25 0 1,-50 0 0,25 24-1,-50-49-15,-24 25 16,-75 0 0,50-25-1,49 25 1,-173 24 15,0-49 250,25-24-265,-1-1 0,51 0-16,-1 0 15,50 25 1,24-25-1,-24 25 1,74 0 0,373 0-16,-373 0 15,-25 0 1,1 0 0,-1 0-1,-74 0 1,25 0-1,-50 0 1,-24 0-16,-1 0 16,-24-25-1,-1 25 1,1-24-16,-25 24 297,-1-25-282,51 25 1,-25 0 0,173 0-16,-124 0 15,50 0 1,-50 0 0,0 0-1,0 0 1,-24 0-1,24 0 1,0 0-16,-24 0 16,74 0-1,-75 0 1,-24 0 0,24 0-1,-24 0 1,-1 0-1,1 0-15,-1 0 16,1 25 0,-25-25 77,0 0-46,-1 0-15,1 0-17,0 0-15,25 0 31,-26 0-15,1 0 0,0 0-1,49 0-15,-24 0 16,-25 0 46</inkml:trace>
  <inkml:trace contextRef="#ctx0" brushRef="#br0" timeOffset="19252.82">2754 2704 0,'0'49'344,"0"-24"-328,0 25-1,0-25 1,0 24-16,0-24 16,0 25-1,0-26 1,0 26-1,0 0-15,0-26 16,0 1 0,0 50-16,0-51 15,0 26 1,0 24-16,0-24 16,0 24-1,0-24 1,0 0-1,0-1 1,0 26-16,0-1 16,0 1-1,0-26 1,0 1-16,0 24 16,0-49-1,0 25 1,0-1-16,0 26 15,0-26 1,0 26 0,0-26-1,0 1-15,0-1 16,0 1 0,0 0-1,0-1 1,0-24-16,0 0 15,0 24 1,0 1 0,0 0-1,0-25 1,0-1-16,0 26 16,0-25-1,0 0 266,0 49-281,0 0 16,0 26 0,0 197-1,0-198 1,0 1 0,0-1-16,0-25 15,0 26 1,0-26-1,0 174 1,0-124 0,0 25-1,0-50 1,0-25 0,0 1-1,0-25-15,0-1 16,0 1-1,0-1 1,0-24 0,0 0-1,0 0 1,0 0 15,0-1 0,0 1-15,0 0 0,0 0 15,0 0-31,0-1 16,0 1-1,0 0 1,0 0-1,0 24-15,0-24 16,0 0 0,0 0-1,0 0 1,0-1-16,24 26 16,-24 0-1,0-1 16,0-24-15,25 0 62,-25 24 0,0 1-62,0-25-16,0 0 16,0 24-1,0-24 1,0 0-16,0 0 15,0 24 1,0-24 15,0 0-15,0 0 0,25-25 359,0 0-360,49 0 1,-49 0-1,25 0 1,24 0 0,-49 0-1,25 0 1,-1 0 15,-24 0-15,0 0-1,0 0 1,-1 0 15,-24-50 266,0-74-281,0-149-16,0-74 15</inkml:trace>
  <inkml:trace contextRef="#ctx0" brushRef="#br0" timeOffset="21661.69">2778 2803 0,'0'-25'172,"0"0"-156,0 1-1,0-1 17,75 0 390,-50 25-422,49 0 15,-24 0 1,-1 0-1,1-25 1,0 25 0,-26 0-1,1 0 1,0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08-Apr-23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591AAF2-479B-4D60-A24F-FE08C3572290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797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51B175-4CB5-46DD-AD2F-790010BBDC74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878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51B175-4CB5-46DD-AD2F-790010BBDC74}" type="slidenum">
              <a:rPr lang="en-US"/>
              <a:pPr eaLnBrk="1" hangingPunct="1"/>
              <a:t>21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438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51B175-4CB5-46DD-AD2F-790010BBDC74}" type="slidenum">
              <a:rPr lang="en-US"/>
              <a:pPr eaLnBrk="1" hangingPunct="1"/>
              <a:t>22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164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51B175-4CB5-46DD-AD2F-790010BBDC74}" type="slidenum">
              <a:rPr lang="en-US"/>
              <a:pPr eaLnBrk="1" hangingPunct="1"/>
              <a:t>23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24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4BAABA7-6D4A-4B64-819B-B7B5179E1BF6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88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8B8BEF3-1DC8-4AED-8AF6-C781C6AE16B8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209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38E1C37-162C-443B-991F-E2340F8690B7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222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51B175-4CB5-46DD-AD2F-790010BBDC74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378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51B175-4CB5-46DD-AD2F-790010BBDC74}" type="slidenum">
              <a:rPr lang="en-US"/>
              <a:pPr eaLnBrk="1" hangingPunct="1"/>
              <a:t>7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803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51B175-4CB5-46DD-AD2F-790010BBDC74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288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51B175-4CB5-46DD-AD2F-790010BBDC74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343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51B175-4CB5-46DD-AD2F-790010BBDC74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89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75" y="85726"/>
            <a:ext cx="5534025" cy="3533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08-Apr-23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08-Apr-23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08-Apr-23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543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08-Apr-23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08-Apr-23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08-Apr-23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08-Apr-23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08-Apr-23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08-Apr-23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08-Apr-23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08-Apr-23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pPr/>
              <a:t>08-Apr-23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3200" dirty="0"/>
              <a:t>Arrays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6105267" cy="873286"/>
          </a:xfrm>
        </p:spPr>
        <p:txBody>
          <a:bodyPr>
            <a:normAutofit/>
          </a:bodyPr>
          <a:lstStyle/>
          <a:p>
            <a:r>
              <a:rPr lang="en-US" dirty="0"/>
              <a:t>CSE115: Programming Language I</a:t>
            </a:r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 (Add Two Matrices) 2/3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rowsA;i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for(j=0;j&lt;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columnsA;j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("A[%d][%d]: 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rowsB;i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for(j=0;j&lt;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columnsB;j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("B[%d][%d]: 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28632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 (Add Two Matrices) 3/3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rowsA;i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for(j=0;j&lt;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columnsA;j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][j] =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][j] + B[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][j];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("Result:\n");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rowsA;i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for(j=0;j&lt;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columnsA;j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("%10d ",C[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991440" y="955440"/>
              <a:ext cx="6938640" cy="1982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2080" y="946080"/>
                <a:ext cx="6957360" cy="200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0963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3200" dirty="0">
                <a:cs typeface="Times" panose="02020603050405020304" pitchFamily="18" charset="0"/>
              </a:rPr>
              <a:t>Multiply rows with columns.</a:t>
            </a:r>
          </a:p>
          <a:p>
            <a:pPr marL="342900" indent="-342900"/>
            <a:r>
              <a:rPr lang="en-US" sz="3200" dirty="0">
                <a:cs typeface="Times" panose="02020603050405020304" pitchFamily="18" charset="0"/>
              </a:rPr>
              <a:t>You can only multiply if the number of columns in the 1</a:t>
            </a:r>
            <a:r>
              <a:rPr lang="en-US" sz="3200" baseline="30000" dirty="0">
                <a:cs typeface="Times" panose="02020603050405020304" pitchFamily="18" charset="0"/>
              </a:rPr>
              <a:t>st</a:t>
            </a:r>
            <a:r>
              <a:rPr lang="en-US" sz="3200" dirty="0">
                <a:cs typeface="Times" panose="02020603050405020304" pitchFamily="18" charset="0"/>
              </a:rPr>
              <a:t> matrix is equal to the number of rows in the 2</a:t>
            </a:r>
            <a:r>
              <a:rPr lang="en-US" sz="3200" baseline="30000" dirty="0">
                <a:cs typeface="Times" panose="02020603050405020304" pitchFamily="18" charset="0"/>
              </a:rPr>
              <a:t>nd</a:t>
            </a:r>
            <a:r>
              <a:rPr lang="en-US" sz="3200" dirty="0">
                <a:cs typeface="Times" panose="02020603050405020304" pitchFamily="18" charset="0"/>
              </a:rPr>
              <a:t> matrix.</a:t>
            </a:r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(Multiply Two Matrices)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377437" y="2717236"/>
          <a:ext cx="4343400" cy="1930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900" imgH="660400" progId="">
                  <p:embed/>
                </p:oleObj>
              </mc:Choice>
              <mc:Fallback>
                <p:oleObj name="Equation" r:id="rId2" imgW="1485900" imgH="6604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7437" y="2717236"/>
                        <a:ext cx="4343400" cy="19308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92" name="Group 24"/>
          <p:cNvGrpSpPr>
            <a:grpSpLocks/>
          </p:cNvGrpSpPr>
          <p:nvPr/>
        </p:nvGrpSpPr>
        <p:grpSpPr bwMode="auto">
          <a:xfrm>
            <a:off x="0" y="5410200"/>
            <a:ext cx="6629400" cy="609600"/>
            <a:chOff x="0" y="3408"/>
            <a:chExt cx="4176" cy="384"/>
          </a:xfrm>
        </p:grpSpPr>
        <p:sp>
          <p:nvSpPr>
            <p:cNvPr id="7172" name="Text Box 4"/>
            <p:cNvSpPr txBox="1">
              <a:spLocks noChangeArrowheads="1"/>
            </p:cNvSpPr>
            <p:nvPr/>
          </p:nvSpPr>
          <p:spPr bwMode="auto">
            <a:xfrm>
              <a:off x="0" y="3408"/>
              <a:ext cx="14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/>
                <a:t>Dimensions:</a:t>
              </a:r>
            </a:p>
          </p:txBody>
        </p:sp>
        <p:sp>
          <p:nvSpPr>
            <p:cNvPr id="7173" name="Text Box 5"/>
            <p:cNvSpPr txBox="1">
              <a:spLocks noChangeArrowheads="1"/>
            </p:cNvSpPr>
            <p:nvPr/>
          </p:nvSpPr>
          <p:spPr bwMode="auto">
            <a:xfrm>
              <a:off x="3264" y="3408"/>
              <a:ext cx="9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/>
                <a:t>  3 x 2</a:t>
              </a:r>
            </a:p>
          </p:txBody>
        </p:sp>
        <p:sp>
          <p:nvSpPr>
            <p:cNvPr id="7174" name="Text Box 6"/>
            <p:cNvSpPr txBox="1">
              <a:spLocks noChangeArrowheads="1"/>
            </p:cNvSpPr>
            <p:nvPr/>
          </p:nvSpPr>
          <p:spPr bwMode="auto">
            <a:xfrm>
              <a:off x="1776" y="3427"/>
              <a:ext cx="11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/>
                <a:t>2 x 3</a:t>
              </a:r>
            </a:p>
          </p:txBody>
        </p:sp>
      </p:grp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3429000" y="46482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They must match.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2819400" y="62484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dimensions of your answer.</a:t>
            </a:r>
          </a:p>
        </p:txBody>
      </p:sp>
      <p:grpSp>
        <p:nvGrpSpPr>
          <p:cNvPr id="7190" name="Group 22"/>
          <p:cNvGrpSpPr>
            <a:grpSpLocks/>
          </p:cNvGrpSpPr>
          <p:nvPr/>
        </p:nvGrpSpPr>
        <p:grpSpPr bwMode="auto">
          <a:xfrm>
            <a:off x="3581400" y="5029200"/>
            <a:ext cx="1981200" cy="381000"/>
            <a:chOff x="1872" y="3168"/>
            <a:chExt cx="2064" cy="240"/>
          </a:xfrm>
        </p:grpSpPr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 flipV="1">
              <a:off x="1872" y="31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>
              <a:off x="1872" y="316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>
              <a:off x="3936" y="31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91" name="Group 23"/>
          <p:cNvGrpSpPr>
            <a:grpSpLocks/>
          </p:cNvGrpSpPr>
          <p:nvPr/>
        </p:nvGrpSpPr>
        <p:grpSpPr bwMode="auto">
          <a:xfrm>
            <a:off x="2971800" y="5943600"/>
            <a:ext cx="3200400" cy="228600"/>
            <a:chOff x="2256" y="3696"/>
            <a:chExt cx="1248" cy="192"/>
          </a:xfrm>
        </p:grpSpPr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>
              <a:off x="2256" y="37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>
              <a:off x="2256" y="388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V="1">
              <a:off x="3504" y="3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834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" grpId="0" autoUpdateAnimBg="0"/>
      <p:bldP spid="718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(Multiply Two Matrices)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71800" y="729275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012787" y="729274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41452" y="1288526"/>
                <a:ext cx="4419601" cy="718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452" y="1288526"/>
                <a:ext cx="4419601" cy="718466"/>
              </a:xfrm>
              <a:prstGeom prst="rect">
                <a:avLst/>
              </a:prstGeom>
              <a:blipFill rotWithShape="0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0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(Multiply Two Matrices)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812388" y="226138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2(3) + -1(5)	 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3945988" y="226138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2(-9) + -1(7)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6003388" y="226138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2(2) + -1(-6)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1888588" y="296146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3(3) + 4(5)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4022188" y="294718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3(-9) + 4(7)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6003388" y="294718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3(2) + 4(-6) </a:t>
            </a:r>
          </a:p>
        </p:txBody>
      </p:sp>
      <p:grpSp>
        <p:nvGrpSpPr>
          <p:cNvPr id="8222" name="Group 30"/>
          <p:cNvGrpSpPr>
            <a:grpSpLocks/>
          </p:cNvGrpSpPr>
          <p:nvPr/>
        </p:nvGrpSpPr>
        <p:grpSpPr bwMode="auto">
          <a:xfrm>
            <a:off x="1659988" y="2185180"/>
            <a:ext cx="6400800" cy="1524000"/>
            <a:chOff x="576" y="1536"/>
            <a:chExt cx="4032" cy="960"/>
          </a:xfrm>
        </p:grpSpPr>
        <p:grpSp>
          <p:nvGrpSpPr>
            <p:cNvPr id="8220" name="Group 28"/>
            <p:cNvGrpSpPr>
              <a:grpSpLocks/>
            </p:cNvGrpSpPr>
            <p:nvPr/>
          </p:nvGrpSpPr>
          <p:grpSpPr bwMode="auto">
            <a:xfrm>
              <a:off x="576" y="1536"/>
              <a:ext cx="336" cy="960"/>
              <a:chOff x="720" y="1536"/>
              <a:chExt cx="192" cy="672"/>
            </a:xfrm>
          </p:grpSpPr>
          <p:sp>
            <p:nvSpPr>
              <p:cNvPr id="8211" name="Line 19"/>
              <p:cNvSpPr>
                <a:spLocks noChangeShapeType="1"/>
              </p:cNvSpPr>
              <p:nvPr/>
            </p:nvSpPr>
            <p:spPr bwMode="auto">
              <a:xfrm flipH="1">
                <a:off x="720" y="153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2" name="Line 20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3" name="Line 21"/>
              <p:cNvSpPr>
                <a:spLocks noChangeShapeType="1"/>
              </p:cNvSpPr>
              <p:nvPr/>
            </p:nvSpPr>
            <p:spPr bwMode="auto">
              <a:xfrm>
                <a:off x="720" y="220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1" name="Group 29"/>
            <p:cNvGrpSpPr>
              <a:grpSpLocks/>
            </p:cNvGrpSpPr>
            <p:nvPr/>
          </p:nvGrpSpPr>
          <p:grpSpPr bwMode="auto">
            <a:xfrm>
              <a:off x="4320" y="1536"/>
              <a:ext cx="288" cy="912"/>
              <a:chOff x="4176" y="1488"/>
              <a:chExt cx="192" cy="768"/>
            </a:xfrm>
          </p:grpSpPr>
          <p:sp>
            <p:nvSpPr>
              <p:cNvPr id="8214" name="Line 22"/>
              <p:cNvSpPr>
                <a:spLocks noChangeShapeType="1"/>
              </p:cNvSpPr>
              <p:nvPr/>
            </p:nvSpPr>
            <p:spPr bwMode="auto">
              <a:xfrm>
                <a:off x="4176" y="14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5" name="Line 23"/>
              <p:cNvSpPr>
                <a:spLocks noChangeShapeType="1"/>
              </p:cNvSpPr>
              <p:nvPr/>
            </p:nvSpPr>
            <p:spPr bwMode="auto">
              <a:xfrm>
                <a:off x="4368" y="148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6" name="Line 24"/>
              <p:cNvSpPr>
                <a:spLocks noChangeShapeType="1"/>
              </p:cNvSpPr>
              <p:nvPr/>
            </p:nvSpPr>
            <p:spPr bwMode="auto">
              <a:xfrm flipH="1">
                <a:off x="4224" y="225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8217" name="Object 25"/>
          <p:cNvGraphicFramePr>
            <a:graphicFrameLocks noChangeAspect="1"/>
          </p:cNvGraphicFramePr>
          <p:nvPr/>
        </p:nvGraphicFramePr>
        <p:xfrm>
          <a:off x="5303520" y="4166380"/>
          <a:ext cx="2604868" cy="1054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800" imgH="431800" progId="">
                  <p:embed/>
                </p:oleObj>
              </mc:Choice>
              <mc:Fallback>
                <p:oleObj name="Equation" r:id="rId2" imgW="1066800" imgH="4318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520" y="4166380"/>
                        <a:ext cx="2604868" cy="1054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9" name="AutoShape 27"/>
          <p:cNvSpPr>
            <a:spLocks noChangeArrowheads="1"/>
          </p:cNvSpPr>
          <p:nvPr/>
        </p:nvSpPr>
        <p:spPr bwMode="auto">
          <a:xfrm>
            <a:off x="8136988" y="2489980"/>
            <a:ext cx="810064" cy="2194562"/>
          </a:xfrm>
          <a:prstGeom prst="curvedLeftArrow">
            <a:avLst>
              <a:gd name="adj1" fmla="val 36000"/>
              <a:gd name="adj2" fmla="val 72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71800" y="729275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012787" y="729274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377940" y="5169355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41452" y="1288526"/>
                <a:ext cx="4419601" cy="718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452" y="1288526"/>
                <a:ext cx="4419601" cy="718466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1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(Multiply Two Matrices)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812388" y="226138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2(3) + -1(5)	 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3945988" y="226138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2(-9) + -1(7)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6003388" y="226138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2(2) + -1(-6)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1888588" y="296146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3(3) + 4(5)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4022188" y="294718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3(-9) + 4(7)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6003388" y="294718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3(2) + 4(-6) </a:t>
            </a:r>
          </a:p>
        </p:txBody>
      </p:sp>
      <p:grpSp>
        <p:nvGrpSpPr>
          <p:cNvPr id="8222" name="Group 30"/>
          <p:cNvGrpSpPr>
            <a:grpSpLocks/>
          </p:cNvGrpSpPr>
          <p:nvPr/>
        </p:nvGrpSpPr>
        <p:grpSpPr bwMode="auto">
          <a:xfrm>
            <a:off x="1659988" y="2185180"/>
            <a:ext cx="6400800" cy="1524000"/>
            <a:chOff x="576" y="1536"/>
            <a:chExt cx="4032" cy="960"/>
          </a:xfrm>
        </p:grpSpPr>
        <p:grpSp>
          <p:nvGrpSpPr>
            <p:cNvPr id="8220" name="Group 28"/>
            <p:cNvGrpSpPr>
              <a:grpSpLocks/>
            </p:cNvGrpSpPr>
            <p:nvPr/>
          </p:nvGrpSpPr>
          <p:grpSpPr bwMode="auto">
            <a:xfrm>
              <a:off x="576" y="1536"/>
              <a:ext cx="336" cy="960"/>
              <a:chOff x="720" y="1536"/>
              <a:chExt cx="192" cy="672"/>
            </a:xfrm>
          </p:grpSpPr>
          <p:sp>
            <p:nvSpPr>
              <p:cNvPr id="8211" name="Line 19"/>
              <p:cNvSpPr>
                <a:spLocks noChangeShapeType="1"/>
              </p:cNvSpPr>
              <p:nvPr/>
            </p:nvSpPr>
            <p:spPr bwMode="auto">
              <a:xfrm flipH="1">
                <a:off x="720" y="153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2" name="Line 20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3" name="Line 21"/>
              <p:cNvSpPr>
                <a:spLocks noChangeShapeType="1"/>
              </p:cNvSpPr>
              <p:nvPr/>
            </p:nvSpPr>
            <p:spPr bwMode="auto">
              <a:xfrm>
                <a:off x="720" y="220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1" name="Group 29"/>
            <p:cNvGrpSpPr>
              <a:grpSpLocks/>
            </p:cNvGrpSpPr>
            <p:nvPr/>
          </p:nvGrpSpPr>
          <p:grpSpPr bwMode="auto">
            <a:xfrm>
              <a:off x="4320" y="1536"/>
              <a:ext cx="288" cy="912"/>
              <a:chOff x="4176" y="1488"/>
              <a:chExt cx="192" cy="768"/>
            </a:xfrm>
          </p:grpSpPr>
          <p:sp>
            <p:nvSpPr>
              <p:cNvPr id="8214" name="Line 22"/>
              <p:cNvSpPr>
                <a:spLocks noChangeShapeType="1"/>
              </p:cNvSpPr>
              <p:nvPr/>
            </p:nvSpPr>
            <p:spPr bwMode="auto">
              <a:xfrm>
                <a:off x="4176" y="14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5" name="Line 23"/>
              <p:cNvSpPr>
                <a:spLocks noChangeShapeType="1"/>
              </p:cNvSpPr>
              <p:nvPr/>
            </p:nvSpPr>
            <p:spPr bwMode="auto">
              <a:xfrm>
                <a:off x="4368" y="148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6" name="Line 24"/>
              <p:cNvSpPr>
                <a:spLocks noChangeShapeType="1"/>
              </p:cNvSpPr>
              <p:nvPr/>
            </p:nvSpPr>
            <p:spPr bwMode="auto">
              <a:xfrm flipH="1">
                <a:off x="4224" y="225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8217" name="Object 25"/>
          <p:cNvGraphicFramePr>
            <a:graphicFrameLocks noChangeAspect="1"/>
          </p:cNvGraphicFramePr>
          <p:nvPr/>
        </p:nvGraphicFramePr>
        <p:xfrm>
          <a:off x="5303520" y="4166380"/>
          <a:ext cx="2604868" cy="1054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800" imgH="431800" progId="">
                  <p:embed/>
                </p:oleObj>
              </mc:Choice>
              <mc:Fallback>
                <p:oleObj name="Equation" r:id="rId2" imgW="1066800" imgH="4318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520" y="4166380"/>
                        <a:ext cx="2604868" cy="1054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9" name="AutoShape 27"/>
          <p:cNvSpPr>
            <a:spLocks noChangeArrowheads="1"/>
          </p:cNvSpPr>
          <p:nvPr/>
        </p:nvSpPr>
        <p:spPr bwMode="auto">
          <a:xfrm>
            <a:off x="8136988" y="2489980"/>
            <a:ext cx="810064" cy="2194562"/>
          </a:xfrm>
          <a:prstGeom prst="curvedLeftArrow">
            <a:avLst>
              <a:gd name="adj1" fmla="val 36000"/>
              <a:gd name="adj2" fmla="val 72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71800" y="729275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012787" y="729274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377940" y="5169355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41452" y="1288526"/>
                <a:ext cx="4419601" cy="718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452" y="1288526"/>
                <a:ext cx="4419601" cy="718466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467708" y="1270755"/>
            <a:ext cx="1478280" cy="371462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5400000">
            <a:off x="4026917" y="1468327"/>
            <a:ext cx="904939" cy="371462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690467" y="2261379"/>
            <a:ext cx="2103121" cy="519113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429542" y="4112236"/>
            <a:ext cx="469510" cy="476719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81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(Multiply Two Matrices)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812388" y="226138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2(3) + -1(5)	 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3945988" y="226138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2(-9) + -1(7)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6003388" y="226138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2(2) + -1(-6)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1888588" y="296146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3(3) + 4(5)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4022188" y="294718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3(-9) + 4(7)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6003388" y="294718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3(2) + 4(-6) </a:t>
            </a:r>
          </a:p>
        </p:txBody>
      </p:sp>
      <p:grpSp>
        <p:nvGrpSpPr>
          <p:cNvPr id="8222" name="Group 30"/>
          <p:cNvGrpSpPr>
            <a:grpSpLocks/>
          </p:cNvGrpSpPr>
          <p:nvPr/>
        </p:nvGrpSpPr>
        <p:grpSpPr bwMode="auto">
          <a:xfrm>
            <a:off x="1659988" y="2185180"/>
            <a:ext cx="6400800" cy="1524000"/>
            <a:chOff x="576" y="1536"/>
            <a:chExt cx="4032" cy="960"/>
          </a:xfrm>
        </p:grpSpPr>
        <p:grpSp>
          <p:nvGrpSpPr>
            <p:cNvPr id="8220" name="Group 28"/>
            <p:cNvGrpSpPr>
              <a:grpSpLocks/>
            </p:cNvGrpSpPr>
            <p:nvPr/>
          </p:nvGrpSpPr>
          <p:grpSpPr bwMode="auto">
            <a:xfrm>
              <a:off x="576" y="1536"/>
              <a:ext cx="336" cy="960"/>
              <a:chOff x="720" y="1536"/>
              <a:chExt cx="192" cy="672"/>
            </a:xfrm>
          </p:grpSpPr>
          <p:sp>
            <p:nvSpPr>
              <p:cNvPr id="8211" name="Line 19"/>
              <p:cNvSpPr>
                <a:spLocks noChangeShapeType="1"/>
              </p:cNvSpPr>
              <p:nvPr/>
            </p:nvSpPr>
            <p:spPr bwMode="auto">
              <a:xfrm flipH="1">
                <a:off x="720" y="153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2" name="Line 20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3" name="Line 21"/>
              <p:cNvSpPr>
                <a:spLocks noChangeShapeType="1"/>
              </p:cNvSpPr>
              <p:nvPr/>
            </p:nvSpPr>
            <p:spPr bwMode="auto">
              <a:xfrm>
                <a:off x="720" y="220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1" name="Group 29"/>
            <p:cNvGrpSpPr>
              <a:grpSpLocks/>
            </p:cNvGrpSpPr>
            <p:nvPr/>
          </p:nvGrpSpPr>
          <p:grpSpPr bwMode="auto">
            <a:xfrm>
              <a:off x="4320" y="1536"/>
              <a:ext cx="288" cy="912"/>
              <a:chOff x="4176" y="1488"/>
              <a:chExt cx="192" cy="768"/>
            </a:xfrm>
          </p:grpSpPr>
          <p:sp>
            <p:nvSpPr>
              <p:cNvPr id="8214" name="Line 22"/>
              <p:cNvSpPr>
                <a:spLocks noChangeShapeType="1"/>
              </p:cNvSpPr>
              <p:nvPr/>
            </p:nvSpPr>
            <p:spPr bwMode="auto">
              <a:xfrm>
                <a:off x="4176" y="14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5" name="Line 23"/>
              <p:cNvSpPr>
                <a:spLocks noChangeShapeType="1"/>
              </p:cNvSpPr>
              <p:nvPr/>
            </p:nvSpPr>
            <p:spPr bwMode="auto">
              <a:xfrm>
                <a:off x="4368" y="148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6" name="Line 24"/>
              <p:cNvSpPr>
                <a:spLocks noChangeShapeType="1"/>
              </p:cNvSpPr>
              <p:nvPr/>
            </p:nvSpPr>
            <p:spPr bwMode="auto">
              <a:xfrm flipH="1">
                <a:off x="4224" y="225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8217" name="Object 25"/>
          <p:cNvGraphicFramePr>
            <a:graphicFrameLocks noChangeAspect="1"/>
          </p:cNvGraphicFramePr>
          <p:nvPr/>
        </p:nvGraphicFramePr>
        <p:xfrm>
          <a:off x="5303520" y="4166380"/>
          <a:ext cx="2604868" cy="1054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800" imgH="431800" progId="">
                  <p:embed/>
                </p:oleObj>
              </mc:Choice>
              <mc:Fallback>
                <p:oleObj name="Equation" r:id="rId2" imgW="1066800" imgH="4318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520" y="4166380"/>
                        <a:ext cx="2604868" cy="1054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9" name="AutoShape 27"/>
          <p:cNvSpPr>
            <a:spLocks noChangeArrowheads="1"/>
          </p:cNvSpPr>
          <p:nvPr/>
        </p:nvSpPr>
        <p:spPr bwMode="auto">
          <a:xfrm>
            <a:off x="8136988" y="2489980"/>
            <a:ext cx="810064" cy="2194562"/>
          </a:xfrm>
          <a:prstGeom prst="curvedLeftArrow">
            <a:avLst>
              <a:gd name="adj1" fmla="val 36000"/>
              <a:gd name="adj2" fmla="val 72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71800" y="729275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012787" y="729274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377940" y="5169355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41452" y="1288526"/>
                <a:ext cx="4419601" cy="718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452" y="1288526"/>
                <a:ext cx="4419601" cy="718466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1690467" y="2261379"/>
            <a:ext cx="2103121" cy="519113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270" y="3963568"/>
            <a:ext cx="4285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sum = 0;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for(k=0;k&lt;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columnsA;k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sum += A[0][k]*B[k][0];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C[0][0] = sum;</a:t>
            </a:r>
          </a:p>
        </p:txBody>
      </p:sp>
      <p:sp>
        <p:nvSpPr>
          <p:cNvPr id="30" name="Oval 29"/>
          <p:cNvSpPr/>
          <p:nvPr/>
        </p:nvSpPr>
        <p:spPr>
          <a:xfrm>
            <a:off x="5429542" y="4112236"/>
            <a:ext cx="469510" cy="476719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63980" y="905825"/>
          <a:ext cx="2468880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2324100" y="1284804"/>
            <a:ext cx="1478280" cy="371462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289474" y="909712"/>
          <a:ext cx="3219156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4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val 24"/>
          <p:cNvSpPr/>
          <p:nvPr/>
        </p:nvSpPr>
        <p:spPr>
          <a:xfrm rot="5400000">
            <a:off x="5070891" y="1464479"/>
            <a:ext cx="810341" cy="345084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33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(Multiply Two Matrices)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812388" y="226138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2(3) + -1(5)	 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3945988" y="226138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2(-9) + -1(7)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6003388" y="226138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2(2) + -1(-6)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1888588" y="296146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3(3) + 4(5)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4022188" y="294718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3(-9) + 4(7)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6003388" y="294718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3(2) + 4(-6) </a:t>
            </a:r>
          </a:p>
        </p:txBody>
      </p:sp>
      <p:grpSp>
        <p:nvGrpSpPr>
          <p:cNvPr id="8222" name="Group 30"/>
          <p:cNvGrpSpPr>
            <a:grpSpLocks/>
          </p:cNvGrpSpPr>
          <p:nvPr/>
        </p:nvGrpSpPr>
        <p:grpSpPr bwMode="auto">
          <a:xfrm>
            <a:off x="1659988" y="2185180"/>
            <a:ext cx="6400800" cy="1524000"/>
            <a:chOff x="576" y="1536"/>
            <a:chExt cx="4032" cy="960"/>
          </a:xfrm>
        </p:grpSpPr>
        <p:grpSp>
          <p:nvGrpSpPr>
            <p:cNvPr id="8220" name="Group 28"/>
            <p:cNvGrpSpPr>
              <a:grpSpLocks/>
            </p:cNvGrpSpPr>
            <p:nvPr/>
          </p:nvGrpSpPr>
          <p:grpSpPr bwMode="auto">
            <a:xfrm>
              <a:off x="576" y="1536"/>
              <a:ext cx="336" cy="960"/>
              <a:chOff x="720" y="1536"/>
              <a:chExt cx="192" cy="672"/>
            </a:xfrm>
          </p:grpSpPr>
          <p:sp>
            <p:nvSpPr>
              <p:cNvPr id="8211" name="Line 19"/>
              <p:cNvSpPr>
                <a:spLocks noChangeShapeType="1"/>
              </p:cNvSpPr>
              <p:nvPr/>
            </p:nvSpPr>
            <p:spPr bwMode="auto">
              <a:xfrm flipH="1">
                <a:off x="720" y="153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2" name="Line 20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3" name="Line 21"/>
              <p:cNvSpPr>
                <a:spLocks noChangeShapeType="1"/>
              </p:cNvSpPr>
              <p:nvPr/>
            </p:nvSpPr>
            <p:spPr bwMode="auto">
              <a:xfrm>
                <a:off x="720" y="220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1" name="Group 29"/>
            <p:cNvGrpSpPr>
              <a:grpSpLocks/>
            </p:cNvGrpSpPr>
            <p:nvPr/>
          </p:nvGrpSpPr>
          <p:grpSpPr bwMode="auto">
            <a:xfrm>
              <a:off x="4320" y="1536"/>
              <a:ext cx="288" cy="912"/>
              <a:chOff x="4176" y="1488"/>
              <a:chExt cx="192" cy="768"/>
            </a:xfrm>
          </p:grpSpPr>
          <p:sp>
            <p:nvSpPr>
              <p:cNvPr id="8214" name="Line 22"/>
              <p:cNvSpPr>
                <a:spLocks noChangeShapeType="1"/>
              </p:cNvSpPr>
              <p:nvPr/>
            </p:nvSpPr>
            <p:spPr bwMode="auto">
              <a:xfrm>
                <a:off x="4176" y="14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5" name="Line 23"/>
              <p:cNvSpPr>
                <a:spLocks noChangeShapeType="1"/>
              </p:cNvSpPr>
              <p:nvPr/>
            </p:nvSpPr>
            <p:spPr bwMode="auto">
              <a:xfrm>
                <a:off x="4368" y="148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6" name="Line 24"/>
              <p:cNvSpPr>
                <a:spLocks noChangeShapeType="1"/>
              </p:cNvSpPr>
              <p:nvPr/>
            </p:nvSpPr>
            <p:spPr bwMode="auto">
              <a:xfrm flipH="1">
                <a:off x="4224" y="225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8217" name="Object 25"/>
          <p:cNvGraphicFramePr>
            <a:graphicFrameLocks noChangeAspect="1"/>
          </p:cNvGraphicFramePr>
          <p:nvPr/>
        </p:nvGraphicFramePr>
        <p:xfrm>
          <a:off x="5303520" y="4166380"/>
          <a:ext cx="2604868" cy="1054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800" imgH="431800" progId="">
                  <p:embed/>
                </p:oleObj>
              </mc:Choice>
              <mc:Fallback>
                <p:oleObj name="Equation" r:id="rId2" imgW="1066800" imgH="4318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520" y="4166380"/>
                        <a:ext cx="2604868" cy="1054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9" name="AutoShape 27"/>
          <p:cNvSpPr>
            <a:spLocks noChangeArrowheads="1"/>
          </p:cNvSpPr>
          <p:nvPr/>
        </p:nvSpPr>
        <p:spPr bwMode="auto">
          <a:xfrm>
            <a:off x="8136988" y="2489980"/>
            <a:ext cx="810064" cy="2194562"/>
          </a:xfrm>
          <a:prstGeom prst="curvedLeftArrow">
            <a:avLst>
              <a:gd name="adj1" fmla="val 36000"/>
              <a:gd name="adj2" fmla="val 72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71800" y="729275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012787" y="729274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377940" y="5169355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41452" y="1288526"/>
                <a:ext cx="4419601" cy="718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452" y="1288526"/>
                <a:ext cx="4419601" cy="718466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467708" y="1270755"/>
            <a:ext cx="1478280" cy="371462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5400000">
            <a:off x="4026917" y="1468327"/>
            <a:ext cx="904939" cy="371462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690467" y="2261379"/>
            <a:ext cx="2103121" cy="519113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429542" y="4112236"/>
            <a:ext cx="469510" cy="476719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5400000">
            <a:off x="4694879" y="1371866"/>
            <a:ext cx="904939" cy="564385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5400000">
            <a:off x="5518786" y="1394286"/>
            <a:ext cx="904939" cy="519545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869787" y="2273215"/>
            <a:ext cx="2103121" cy="519113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033867" y="2261378"/>
            <a:ext cx="1950721" cy="519113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91542" y="4104233"/>
            <a:ext cx="645356" cy="476719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179213" y="4099334"/>
            <a:ext cx="469510" cy="476719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75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(Multiply Two Matrices)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812388" y="226138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2(3) + -1(5)	 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3945988" y="226138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2(-9) + -1(7)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6003388" y="226138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2(2) + -1(-6)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1888588" y="296146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3(3) + 4(5)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4022188" y="294718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3(-9) + 4(7)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6003388" y="294718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3(2) + 4(-6) </a:t>
            </a:r>
          </a:p>
        </p:txBody>
      </p:sp>
      <p:grpSp>
        <p:nvGrpSpPr>
          <p:cNvPr id="8222" name="Group 30"/>
          <p:cNvGrpSpPr>
            <a:grpSpLocks/>
          </p:cNvGrpSpPr>
          <p:nvPr/>
        </p:nvGrpSpPr>
        <p:grpSpPr bwMode="auto">
          <a:xfrm>
            <a:off x="1659988" y="2185180"/>
            <a:ext cx="6400800" cy="1524000"/>
            <a:chOff x="576" y="1536"/>
            <a:chExt cx="4032" cy="960"/>
          </a:xfrm>
        </p:grpSpPr>
        <p:grpSp>
          <p:nvGrpSpPr>
            <p:cNvPr id="8220" name="Group 28"/>
            <p:cNvGrpSpPr>
              <a:grpSpLocks/>
            </p:cNvGrpSpPr>
            <p:nvPr/>
          </p:nvGrpSpPr>
          <p:grpSpPr bwMode="auto">
            <a:xfrm>
              <a:off x="576" y="1536"/>
              <a:ext cx="336" cy="960"/>
              <a:chOff x="720" y="1536"/>
              <a:chExt cx="192" cy="672"/>
            </a:xfrm>
          </p:grpSpPr>
          <p:sp>
            <p:nvSpPr>
              <p:cNvPr id="8211" name="Line 19"/>
              <p:cNvSpPr>
                <a:spLocks noChangeShapeType="1"/>
              </p:cNvSpPr>
              <p:nvPr/>
            </p:nvSpPr>
            <p:spPr bwMode="auto">
              <a:xfrm flipH="1">
                <a:off x="720" y="153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2" name="Line 20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3" name="Line 21"/>
              <p:cNvSpPr>
                <a:spLocks noChangeShapeType="1"/>
              </p:cNvSpPr>
              <p:nvPr/>
            </p:nvSpPr>
            <p:spPr bwMode="auto">
              <a:xfrm>
                <a:off x="720" y="220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1" name="Group 29"/>
            <p:cNvGrpSpPr>
              <a:grpSpLocks/>
            </p:cNvGrpSpPr>
            <p:nvPr/>
          </p:nvGrpSpPr>
          <p:grpSpPr bwMode="auto">
            <a:xfrm>
              <a:off x="4320" y="1536"/>
              <a:ext cx="288" cy="912"/>
              <a:chOff x="4176" y="1488"/>
              <a:chExt cx="192" cy="768"/>
            </a:xfrm>
          </p:grpSpPr>
          <p:sp>
            <p:nvSpPr>
              <p:cNvPr id="8214" name="Line 22"/>
              <p:cNvSpPr>
                <a:spLocks noChangeShapeType="1"/>
              </p:cNvSpPr>
              <p:nvPr/>
            </p:nvSpPr>
            <p:spPr bwMode="auto">
              <a:xfrm>
                <a:off x="4176" y="14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5" name="Line 23"/>
              <p:cNvSpPr>
                <a:spLocks noChangeShapeType="1"/>
              </p:cNvSpPr>
              <p:nvPr/>
            </p:nvSpPr>
            <p:spPr bwMode="auto">
              <a:xfrm>
                <a:off x="4368" y="148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6" name="Line 24"/>
              <p:cNvSpPr>
                <a:spLocks noChangeShapeType="1"/>
              </p:cNvSpPr>
              <p:nvPr/>
            </p:nvSpPr>
            <p:spPr bwMode="auto">
              <a:xfrm flipH="1">
                <a:off x="4224" y="225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8217" name="Object 25"/>
          <p:cNvGraphicFramePr>
            <a:graphicFrameLocks noChangeAspect="1"/>
          </p:cNvGraphicFramePr>
          <p:nvPr/>
        </p:nvGraphicFramePr>
        <p:xfrm>
          <a:off x="5303520" y="4166380"/>
          <a:ext cx="2604868" cy="1054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800" imgH="431800" progId="">
                  <p:embed/>
                </p:oleObj>
              </mc:Choice>
              <mc:Fallback>
                <p:oleObj name="Equation" r:id="rId2" imgW="1066800" imgH="4318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520" y="4166380"/>
                        <a:ext cx="2604868" cy="1054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9" name="AutoShape 27"/>
          <p:cNvSpPr>
            <a:spLocks noChangeArrowheads="1"/>
          </p:cNvSpPr>
          <p:nvPr/>
        </p:nvSpPr>
        <p:spPr bwMode="auto">
          <a:xfrm>
            <a:off x="8136988" y="2489980"/>
            <a:ext cx="810064" cy="2194562"/>
          </a:xfrm>
          <a:prstGeom prst="curvedLeftArrow">
            <a:avLst>
              <a:gd name="adj1" fmla="val 36000"/>
              <a:gd name="adj2" fmla="val 72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71800" y="729275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012787" y="729274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377940" y="5169355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41452" y="1288526"/>
                <a:ext cx="4419601" cy="718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452" y="1288526"/>
                <a:ext cx="4419601" cy="718466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1690467" y="2261379"/>
            <a:ext cx="2103121" cy="519113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268" y="4166380"/>
            <a:ext cx="53483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for(j=0;j&lt;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columnsB;j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sum = 0;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for(k=0;k&lt;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columnsA;k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sum += A[0][k]*B[k][j];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C[0][j] = sum;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" name="Oval 29"/>
          <p:cNvSpPr/>
          <p:nvPr/>
        </p:nvSpPr>
        <p:spPr>
          <a:xfrm>
            <a:off x="5429542" y="4112236"/>
            <a:ext cx="469510" cy="476719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63980" y="905825"/>
          <a:ext cx="2468880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2324100" y="1284804"/>
            <a:ext cx="1478280" cy="371462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289474" y="909712"/>
          <a:ext cx="3219156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4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val 24"/>
          <p:cNvSpPr/>
          <p:nvPr/>
        </p:nvSpPr>
        <p:spPr>
          <a:xfrm rot="5400000">
            <a:off x="5070891" y="1464479"/>
            <a:ext cx="810341" cy="345084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869787" y="2273215"/>
            <a:ext cx="2103121" cy="519113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033867" y="2261378"/>
            <a:ext cx="1950721" cy="519113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191542" y="4104233"/>
            <a:ext cx="645356" cy="476719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179213" y="4099334"/>
            <a:ext cx="469510" cy="476719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5400000">
            <a:off x="5879253" y="1474488"/>
            <a:ext cx="810341" cy="345084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5400000">
            <a:off x="6685319" y="1475217"/>
            <a:ext cx="810341" cy="345084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0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(Multiply Two Matrices)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812388" y="226138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2(3) + -1(5)	 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3945988" y="226138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2(-9) + -1(7)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6003388" y="226138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2(2) + -1(-6)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1888588" y="296146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3(3) + 4(5)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4022188" y="294718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3(-9) + 4(7)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6003388" y="294718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3(2) + 4(-6) </a:t>
            </a:r>
          </a:p>
        </p:txBody>
      </p:sp>
      <p:grpSp>
        <p:nvGrpSpPr>
          <p:cNvPr id="8222" name="Group 30"/>
          <p:cNvGrpSpPr>
            <a:grpSpLocks/>
          </p:cNvGrpSpPr>
          <p:nvPr/>
        </p:nvGrpSpPr>
        <p:grpSpPr bwMode="auto">
          <a:xfrm>
            <a:off x="1659988" y="2185180"/>
            <a:ext cx="6400800" cy="1524000"/>
            <a:chOff x="576" y="1536"/>
            <a:chExt cx="4032" cy="960"/>
          </a:xfrm>
        </p:grpSpPr>
        <p:grpSp>
          <p:nvGrpSpPr>
            <p:cNvPr id="8220" name="Group 28"/>
            <p:cNvGrpSpPr>
              <a:grpSpLocks/>
            </p:cNvGrpSpPr>
            <p:nvPr/>
          </p:nvGrpSpPr>
          <p:grpSpPr bwMode="auto">
            <a:xfrm>
              <a:off x="576" y="1536"/>
              <a:ext cx="336" cy="960"/>
              <a:chOff x="720" y="1536"/>
              <a:chExt cx="192" cy="672"/>
            </a:xfrm>
          </p:grpSpPr>
          <p:sp>
            <p:nvSpPr>
              <p:cNvPr id="8211" name="Line 19"/>
              <p:cNvSpPr>
                <a:spLocks noChangeShapeType="1"/>
              </p:cNvSpPr>
              <p:nvPr/>
            </p:nvSpPr>
            <p:spPr bwMode="auto">
              <a:xfrm flipH="1">
                <a:off x="720" y="153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2" name="Line 20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3" name="Line 21"/>
              <p:cNvSpPr>
                <a:spLocks noChangeShapeType="1"/>
              </p:cNvSpPr>
              <p:nvPr/>
            </p:nvSpPr>
            <p:spPr bwMode="auto">
              <a:xfrm>
                <a:off x="720" y="220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1" name="Group 29"/>
            <p:cNvGrpSpPr>
              <a:grpSpLocks/>
            </p:cNvGrpSpPr>
            <p:nvPr/>
          </p:nvGrpSpPr>
          <p:grpSpPr bwMode="auto">
            <a:xfrm>
              <a:off x="4320" y="1536"/>
              <a:ext cx="288" cy="912"/>
              <a:chOff x="4176" y="1488"/>
              <a:chExt cx="192" cy="768"/>
            </a:xfrm>
          </p:grpSpPr>
          <p:sp>
            <p:nvSpPr>
              <p:cNvPr id="8214" name="Line 22"/>
              <p:cNvSpPr>
                <a:spLocks noChangeShapeType="1"/>
              </p:cNvSpPr>
              <p:nvPr/>
            </p:nvSpPr>
            <p:spPr bwMode="auto">
              <a:xfrm>
                <a:off x="4176" y="14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5" name="Line 23"/>
              <p:cNvSpPr>
                <a:spLocks noChangeShapeType="1"/>
              </p:cNvSpPr>
              <p:nvPr/>
            </p:nvSpPr>
            <p:spPr bwMode="auto">
              <a:xfrm>
                <a:off x="4368" y="148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6" name="Line 24"/>
              <p:cNvSpPr>
                <a:spLocks noChangeShapeType="1"/>
              </p:cNvSpPr>
              <p:nvPr/>
            </p:nvSpPr>
            <p:spPr bwMode="auto">
              <a:xfrm flipH="1">
                <a:off x="4224" y="225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8217" name="Object 25"/>
          <p:cNvGraphicFramePr>
            <a:graphicFrameLocks noChangeAspect="1"/>
          </p:cNvGraphicFramePr>
          <p:nvPr/>
        </p:nvGraphicFramePr>
        <p:xfrm>
          <a:off x="5303520" y="4166380"/>
          <a:ext cx="2604868" cy="1054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800" imgH="431800" progId="">
                  <p:embed/>
                </p:oleObj>
              </mc:Choice>
              <mc:Fallback>
                <p:oleObj name="Equation" r:id="rId2" imgW="1066800" imgH="4318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520" y="4166380"/>
                        <a:ext cx="2604868" cy="1054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9" name="AutoShape 27"/>
          <p:cNvSpPr>
            <a:spLocks noChangeArrowheads="1"/>
          </p:cNvSpPr>
          <p:nvPr/>
        </p:nvSpPr>
        <p:spPr bwMode="auto">
          <a:xfrm>
            <a:off x="8136988" y="2489980"/>
            <a:ext cx="810064" cy="2194562"/>
          </a:xfrm>
          <a:prstGeom prst="curvedLeftArrow">
            <a:avLst>
              <a:gd name="adj1" fmla="val 36000"/>
              <a:gd name="adj2" fmla="val 72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71800" y="729275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012787" y="729274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377940" y="5169355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41452" y="1288526"/>
                <a:ext cx="4419601" cy="718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452" y="1288526"/>
                <a:ext cx="4419601" cy="718466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467708" y="1270755"/>
            <a:ext cx="1478280" cy="371462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5400000">
            <a:off x="4026917" y="1468327"/>
            <a:ext cx="904939" cy="371462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690467" y="2261379"/>
            <a:ext cx="2103121" cy="519113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429542" y="4112236"/>
            <a:ext cx="469510" cy="476719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5400000">
            <a:off x="4694879" y="1371866"/>
            <a:ext cx="904939" cy="564385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5400000">
            <a:off x="5518786" y="1394286"/>
            <a:ext cx="904939" cy="519545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869787" y="2273215"/>
            <a:ext cx="2103121" cy="519113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033867" y="2261378"/>
            <a:ext cx="1950721" cy="519113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91542" y="4104233"/>
            <a:ext cx="645356" cy="476719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179213" y="4099334"/>
            <a:ext cx="469510" cy="476719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467706" y="1673153"/>
            <a:ext cx="1478280" cy="371462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685858" y="2976466"/>
            <a:ext cx="2103121" cy="519113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865178" y="2988302"/>
            <a:ext cx="2103121" cy="519113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29258" y="2976465"/>
            <a:ext cx="1950721" cy="519113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429541" y="4654942"/>
            <a:ext cx="469510" cy="476719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091290" y="4654941"/>
            <a:ext cx="645356" cy="476719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260415" y="4661562"/>
            <a:ext cx="469510" cy="476719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1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Two-dimensional Arrays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 two-dimensional array consists of both rows and columns of elements. It is essentially a matrix.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To declare a two-dimensional array, we merely use two sets of square brackets.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The first contains the number of rows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The second contains the number of columns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//Creates a 2D array with 3 rows and 4 columns</a:t>
            </a:r>
            <a:endParaRPr lang="en-US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</a:rPr>
              <a:t>nums</a:t>
            </a:r>
            <a:r>
              <a:rPr lang="en-US" sz="1800" b="1" dirty="0">
                <a:latin typeface="Courier New" panose="02070309020205020404" pitchFamily="49" charset="0"/>
              </a:rPr>
              <a:t>[3][4];</a:t>
            </a:r>
          </a:p>
        </p:txBody>
      </p:sp>
    </p:spTree>
    <p:extLst>
      <p:ext uri="{BB962C8B-B14F-4D97-AF65-F5344CB8AC3E}">
        <p14:creationId xmlns:p14="http://schemas.microsoft.com/office/powerpoint/2010/main" val="1774669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(Multiply Two Matrices)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812388" y="226138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2(3) + -1(5)	 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3945988" y="226138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2(-9) + -1(7)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6003388" y="226138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2(2) + -1(-6)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1888588" y="296146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3(3) + 4(5)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4022188" y="294718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3(-9) + 4(7)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6003388" y="294718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3(2) + 4(-6) </a:t>
            </a:r>
          </a:p>
        </p:txBody>
      </p:sp>
      <p:grpSp>
        <p:nvGrpSpPr>
          <p:cNvPr id="8222" name="Group 30"/>
          <p:cNvGrpSpPr>
            <a:grpSpLocks/>
          </p:cNvGrpSpPr>
          <p:nvPr/>
        </p:nvGrpSpPr>
        <p:grpSpPr bwMode="auto">
          <a:xfrm>
            <a:off x="1659988" y="2185180"/>
            <a:ext cx="6400800" cy="1524000"/>
            <a:chOff x="576" y="1536"/>
            <a:chExt cx="4032" cy="960"/>
          </a:xfrm>
        </p:grpSpPr>
        <p:grpSp>
          <p:nvGrpSpPr>
            <p:cNvPr id="8220" name="Group 28"/>
            <p:cNvGrpSpPr>
              <a:grpSpLocks/>
            </p:cNvGrpSpPr>
            <p:nvPr/>
          </p:nvGrpSpPr>
          <p:grpSpPr bwMode="auto">
            <a:xfrm>
              <a:off x="576" y="1536"/>
              <a:ext cx="336" cy="960"/>
              <a:chOff x="720" y="1536"/>
              <a:chExt cx="192" cy="672"/>
            </a:xfrm>
          </p:grpSpPr>
          <p:sp>
            <p:nvSpPr>
              <p:cNvPr id="8211" name="Line 19"/>
              <p:cNvSpPr>
                <a:spLocks noChangeShapeType="1"/>
              </p:cNvSpPr>
              <p:nvPr/>
            </p:nvSpPr>
            <p:spPr bwMode="auto">
              <a:xfrm flipH="1">
                <a:off x="720" y="153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2" name="Line 20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3" name="Line 21"/>
              <p:cNvSpPr>
                <a:spLocks noChangeShapeType="1"/>
              </p:cNvSpPr>
              <p:nvPr/>
            </p:nvSpPr>
            <p:spPr bwMode="auto">
              <a:xfrm>
                <a:off x="720" y="220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1" name="Group 29"/>
            <p:cNvGrpSpPr>
              <a:grpSpLocks/>
            </p:cNvGrpSpPr>
            <p:nvPr/>
          </p:nvGrpSpPr>
          <p:grpSpPr bwMode="auto">
            <a:xfrm>
              <a:off x="4320" y="1536"/>
              <a:ext cx="288" cy="912"/>
              <a:chOff x="4176" y="1488"/>
              <a:chExt cx="192" cy="768"/>
            </a:xfrm>
          </p:grpSpPr>
          <p:sp>
            <p:nvSpPr>
              <p:cNvPr id="8214" name="Line 22"/>
              <p:cNvSpPr>
                <a:spLocks noChangeShapeType="1"/>
              </p:cNvSpPr>
              <p:nvPr/>
            </p:nvSpPr>
            <p:spPr bwMode="auto">
              <a:xfrm>
                <a:off x="4176" y="14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5" name="Line 23"/>
              <p:cNvSpPr>
                <a:spLocks noChangeShapeType="1"/>
              </p:cNvSpPr>
              <p:nvPr/>
            </p:nvSpPr>
            <p:spPr bwMode="auto">
              <a:xfrm>
                <a:off x="4368" y="148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6" name="Line 24"/>
              <p:cNvSpPr>
                <a:spLocks noChangeShapeType="1"/>
              </p:cNvSpPr>
              <p:nvPr/>
            </p:nvSpPr>
            <p:spPr bwMode="auto">
              <a:xfrm flipH="1">
                <a:off x="4224" y="225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8217" name="Object 25"/>
          <p:cNvGraphicFramePr>
            <a:graphicFrameLocks noChangeAspect="1"/>
          </p:cNvGraphicFramePr>
          <p:nvPr/>
        </p:nvGraphicFramePr>
        <p:xfrm>
          <a:off x="5303520" y="4166380"/>
          <a:ext cx="2604868" cy="1054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800" imgH="431800" progId="">
                  <p:embed/>
                </p:oleObj>
              </mc:Choice>
              <mc:Fallback>
                <p:oleObj name="Equation" r:id="rId2" imgW="1066800" imgH="4318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520" y="4166380"/>
                        <a:ext cx="2604868" cy="1054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9" name="AutoShape 27"/>
          <p:cNvSpPr>
            <a:spLocks noChangeArrowheads="1"/>
          </p:cNvSpPr>
          <p:nvPr/>
        </p:nvSpPr>
        <p:spPr bwMode="auto">
          <a:xfrm>
            <a:off x="8136988" y="2489980"/>
            <a:ext cx="810064" cy="2194562"/>
          </a:xfrm>
          <a:prstGeom prst="curvedLeftArrow">
            <a:avLst>
              <a:gd name="adj1" fmla="val 36000"/>
              <a:gd name="adj2" fmla="val 72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71800" y="729275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012787" y="729274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377940" y="5169355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41452" y="1288526"/>
                <a:ext cx="4419601" cy="718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452" y="1288526"/>
                <a:ext cx="4419601" cy="718466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1690467" y="2261379"/>
            <a:ext cx="2103121" cy="519113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268" y="3856889"/>
            <a:ext cx="63027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rowsA;i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for(j=0;j&lt;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columnsB;j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sum = 0;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for(k=0;k&lt;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columnsA;k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sum += A[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][k]*B[k][j];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C[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][j] = sum;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" name="Oval 29"/>
          <p:cNvSpPr/>
          <p:nvPr/>
        </p:nvSpPr>
        <p:spPr>
          <a:xfrm>
            <a:off x="5429542" y="4112236"/>
            <a:ext cx="469510" cy="476719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63980" y="905825"/>
          <a:ext cx="2468880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2324100" y="1284804"/>
            <a:ext cx="1478280" cy="371462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289474" y="909712"/>
          <a:ext cx="3219156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4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val 24"/>
          <p:cNvSpPr/>
          <p:nvPr/>
        </p:nvSpPr>
        <p:spPr>
          <a:xfrm rot="5400000">
            <a:off x="5070891" y="1464479"/>
            <a:ext cx="810341" cy="345084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869787" y="2273215"/>
            <a:ext cx="2103121" cy="519113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033867" y="2261378"/>
            <a:ext cx="1950721" cy="519113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191542" y="4104233"/>
            <a:ext cx="645356" cy="476719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179213" y="4099334"/>
            <a:ext cx="469510" cy="476719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5400000">
            <a:off x="5879253" y="1474488"/>
            <a:ext cx="810341" cy="345084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5400000">
            <a:off x="6685319" y="1475217"/>
            <a:ext cx="810341" cy="345084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685858" y="2976466"/>
            <a:ext cx="2103121" cy="519113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865178" y="2988302"/>
            <a:ext cx="2103121" cy="519113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029258" y="2976465"/>
            <a:ext cx="1950721" cy="519113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429541" y="4654942"/>
            <a:ext cx="469510" cy="476719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091290" y="4654941"/>
            <a:ext cx="645356" cy="476719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260415" y="4661562"/>
            <a:ext cx="469510" cy="476719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324100" y="1650528"/>
            <a:ext cx="1478280" cy="371462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33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A[100][100], B[100][100], C[100][100];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j, k,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("Number of rows in A: 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("Number of columns in A: 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("Number of rows in B: 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("Number of columns in B: 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("Invalid matrix dimensions\n");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(Multiply Two Matrices) 1/3</a:t>
            </a:r>
          </a:p>
        </p:txBody>
      </p:sp>
    </p:spTree>
    <p:extLst>
      <p:ext uri="{BB962C8B-B14F-4D97-AF65-F5344CB8AC3E}">
        <p14:creationId xmlns:p14="http://schemas.microsoft.com/office/powerpoint/2010/main" val="3393808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rowsA;i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for(j=0;j&lt;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columnsA;j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("A[%d][%d]: 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rowsB;i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for(j=0;j&lt;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columnsB;j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("B[%d][%d]: 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(Multiply Two Matrices) 2/3</a:t>
            </a:r>
          </a:p>
        </p:txBody>
      </p:sp>
    </p:spTree>
    <p:extLst>
      <p:ext uri="{BB962C8B-B14F-4D97-AF65-F5344CB8AC3E}">
        <p14:creationId xmlns:p14="http://schemas.microsoft.com/office/powerpoint/2010/main" val="2753982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rowsA;i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for(j=0;j&lt;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columnsB;j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sum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for(k=0;k&lt;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columnsA;k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sum +=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][k]*B[k][j];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][j] = sum;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("Result:\n");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rowsA;i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for(j=0;j&lt;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columnsB;j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("%10d ",C[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(Multiply Two Matrices) 3/3</a:t>
            </a:r>
          </a:p>
        </p:txBody>
      </p:sp>
    </p:spTree>
    <p:extLst>
      <p:ext uri="{BB962C8B-B14F-4D97-AF65-F5344CB8AC3E}">
        <p14:creationId xmlns:p14="http://schemas.microsoft.com/office/powerpoint/2010/main" val="2869215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533CF-B242-6A7D-D562-B2FE062A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1799A-24CF-271D-8881-A3D651038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Transpose an input 2D array</a:t>
            </a:r>
          </a:p>
          <a:p>
            <a:r>
              <a:rPr lang="en-US" dirty="0"/>
              <a:t>Elementwise addition/multiplication of two 2D array</a:t>
            </a:r>
          </a:p>
          <a:p>
            <a:r>
              <a:rPr lang="en-US" dirty="0"/>
              <a:t>Find the number of even integer stored in a 2D array</a:t>
            </a:r>
          </a:p>
          <a:p>
            <a:r>
              <a:rPr lang="en-US" dirty="0"/>
              <a:t>Column/row wise average of 2D array</a:t>
            </a:r>
          </a:p>
          <a:p>
            <a:r>
              <a:rPr lang="en-US" dirty="0"/>
              <a:t>Create a 1D array using the elements stored in the diagonal positions of a square 2D array.</a:t>
            </a:r>
          </a:p>
          <a:p>
            <a:r>
              <a:rPr lang="en-US" dirty="0"/>
              <a:t>Randomly delete (by replacing zero) 50% elements of a 2D array</a:t>
            </a:r>
          </a:p>
          <a:p>
            <a:r>
              <a:rPr lang="en-US" dirty="0"/>
              <a:t>Row-wise max pooling from a 2D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4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39737" y="1381836"/>
            <a:ext cx="8229600" cy="4724400"/>
          </a:xfrm>
        </p:spPr>
        <p:txBody>
          <a:bodyPr/>
          <a:lstStyle/>
          <a:p>
            <a:pPr eaLnBrk="1" hangingPunct="1"/>
            <a:r>
              <a:rPr lang="en-US" sz="2800" dirty="0"/>
              <a:t>Assume that the two dimensional array called </a:t>
            </a:r>
            <a:r>
              <a:rPr lang="en-US" sz="2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nums</a:t>
            </a:r>
            <a:r>
              <a:rPr lang="en-US" sz="2800" dirty="0"/>
              <a:t> is declared and looks like the following: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r>
              <a:rPr lang="en-US" sz="2800" dirty="0"/>
              <a:t>To access the cell containing 6, we use </a:t>
            </a:r>
            <a:r>
              <a:rPr lang="en-US" sz="2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nums</a:t>
            </a:r>
            <a:r>
              <a:rPr 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[1][3]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dirty="0"/>
              <a:t>that is, row 1, column 3 of the array </a:t>
            </a:r>
            <a:r>
              <a:rPr lang="en-US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nums</a:t>
            </a:r>
            <a:r>
              <a:rPr lang="en-US" sz="2800" dirty="0"/>
              <a:t>.</a:t>
            </a:r>
            <a:endParaRPr lang="en-US" sz="2800" b="1" dirty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Indices in 2D Arrays</a:t>
            </a:r>
          </a:p>
        </p:txBody>
      </p:sp>
      <p:graphicFrame>
        <p:nvGraphicFramePr>
          <p:cNvPr id="46084" name="Group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8234296"/>
              </p:ext>
            </p:extLst>
          </p:nvPr>
        </p:nvGraphicFramePr>
        <p:xfrm>
          <a:off x="1117741" y="2604826"/>
          <a:ext cx="6873591" cy="1898936"/>
        </p:xfrm>
        <a:graphic>
          <a:graphicData uri="http://schemas.openxmlformats.org/drawingml/2006/table">
            <a:tbl>
              <a:tblPr/>
              <a:tblGrid>
                <a:gridCol w="1548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1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1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12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47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</a:rPr>
                        <a:t>nums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200301" marR="2003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 0</a:t>
                      </a:r>
                    </a:p>
                  </a:txBody>
                  <a:tcPr marL="200301" marR="200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 1</a:t>
                      </a:r>
                    </a:p>
                  </a:txBody>
                  <a:tcPr marL="200301" marR="200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 2</a:t>
                      </a:r>
                    </a:p>
                  </a:txBody>
                  <a:tcPr marL="200301" marR="200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 3</a:t>
                      </a:r>
                    </a:p>
                  </a:txBody>
                  <a:tcPr marL="200301" marR="200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7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Row 0</a:t>
                      </a:r>
                    </a:p>
                  </a:txBody>
                  <a:tcPr marL="200301" marR="2003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200301" marR="200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L="200301" marR="200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200301" marR="200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</a:t>
                      </a:r>
                    </a:p>
                  </a:txBody>
                  <a:tcPr marL="200301" marR="200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7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Row 1</a:t>
                      </a:r>
                    </a:p>
                  </a:txBody>
                  <a:tcPr marL="200301" marR="2003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200301" marR="200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200301" marR="200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marL="200301" marR="200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200301" marR="200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7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Row 2</a:t>
                      </a:r>
                    </a:p>
                  </a:txBody>
                  <a:tcPr marL="200301" marR="2003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200301" marR="200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L="200301" marR="200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200301" marR="200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200301" marR="200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Using 2D Arrays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Just like 1D arrays, once you have specified the index, you are just working with a single variable of the given data type.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Assignments and usage is still the same: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i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sz="2000" b="1" dirty="0">
                <a:latin typeface="Courier New" panose="02070309020205020404" pitchFamily="49" charset="0"/>
              </a:rPr>
              <a:t>sumRow0 = </a:t>
            </a:r>
            <a:r>
              <a:rPr lang="en-US" sz="2000" b="1" dirty="0" err="1">
                <a:latin typeface="Courier New" panose="02070309020205020404" pitchFamily="49" charset="0"/>
              </a:rPr>
              <a:t>nums</a:t>
            </a:r>
            <a:r>
              <a:rPr lang="en-US" sz="2000" b="1" dirty="0">
                <a:latin typeface="Courier New" panose="02070309020205020404" pitchFamily="49" charset="0"/>
              </a:rPr>
              <a:t>[0][0] + </a:t>
            </a:r>
            <a:r>
              <a:rPr lang="en-US" sz="2000" b="1" dirty="0" err="1">
                <a:latin typeface="Courier New" panose="02070309020205020404" pitchFamily="49" charset="0"/>
              </a:rPr>
              <a:t>nums</a:t>
            </a:r>
            <a:r>
              <a:rPr lang="en-US" sz="2000" b="1" dirty="0">
                <a:latin typeface="Courier New" panose="02070309020205020404" pitchFamily="49" charset="0"/>
              </a:rPr>
              <a:t>[0][1] + </a:t>
            </a:r>
            <a:r>
              <a:rPr lang="en-US" sz="2000" b="1" dirty="0" err="1">
                <a:latin typeface="Courier New" panose="02070309020205020404" pitchFamily="49" charset="0"/>
              </a:rPr>
              <a:t>nums</a:t>
            </a:r>
            <a:r>
              <a:rPr lang="en-US" sz="2000" b="1" dirty="0">
                <a:latin typeface="Courier New" panose="02070309020205020404" pitchFamily="49" charset="0"/>
              </a:rPr>
              <a:t>[0][2] + 		    </a:t>
            </a:r>
            <a:r>
              <a:rPr lang="en-US" sz="2000" b="1" dirty="0" err="1">
                <a:latin typeface="Courier New" panose="02070309020205020404" pitchFamily="49" charset="0"/>
              </a:rPr>
              <a:t>nums</a:t>
            </a:r>
            <a:r>
              <a:rPr lang="en-US" sz="2000" b="1" dirty="0">
                <a:latin typeface="Courier New" panose="02070309020205020404" pitchFamily="49" charset="0"/>
              </a:rPr>
              <a:t>[0][3];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//assigns 72 to cell at row 2, column 3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err="1">
                <a:latin typeface="Courier New" panose="02070309020205020404" pitchFamily="49" charset="0"/>
              </a:rPr>
              <a:t>nums</a:t>
            </a:r>
            <a:r>
              <a:rPr lang="en-US" sz="2000" b="1" dirty="0">
                <a:latin typeface="Courier New" panose="02070309020205020404" pitchFamily="49" charset="0"/>
              </a:rPr>
              <a:t>[2][3] = 72;</a:t>
            </a:r>
          </a:p>
        </p:txBody>
      </p:sp>
    </p:spTree>
    <p:extLst>
      <p:ext uri="{BB962C8B-B14F-4D97-AF65-F5344CB8AC3E}">
        <p14:creationId xmlns:p14="http://schemas.microsoft.com/office/powerpoint/2010/main" val="371690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Initializing 2D Arrays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You can use additional braces to indicate when rows start and end, but you don’t have to do that.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</a:rPr>
              <a:t>nums</a:t>
            </a:r>
            <a:r>
              <a:rPr lang="en-US" sz="2000" b="1" dirty="0">
                <a:latin typeface="Courier New" panose="02070309020205020404" pitchFamily="49" charset="0"/>
              </a:rPr>
              <a:t>[3][4] = {{8,16,9,52},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			  	   {3,15,27,6},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		               {14,25,2,10}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				  };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Or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</a:rPr>
              <a:t>nums</a:t>
            </a:r>
            <a:r>
              <a:rPr lang="en-US" sz="2000" b="1" dirty="0">
                <a:latin typeface="Courier New" panose="02070309020205020404" pitchFamily="49" charset="0"/>
              </a:rPr>
              <a:t>[3][4] = {8,16,9,52,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			 	  3,15,27,6,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			 	  14,25,2,10};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Or (correct, but not as clear as the first two):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</a:rPr>
              <a:t>nums</a:t>
            </a:r>
            <a:r>
              <a:rPr lang="en-US" sz="2000" b="1" dirty="0">
                <a:latin typeface="Courier New" panose="02070309020205020404" pitchFamily="49" charset="0"/>
              </a:rPr>
              <a:t>[3][4] = {8,16,9,52,3,15,27,6,14,25,2,10};</a:t>
            </a:r>
          </a:p>
        </p:txBody>
      </p:sp>
    </p:spTree>
    <p:extLst>
      <p:ext uri="{BB962C8B-B14F-4D97-AF65-F5344CB8AC3E}">
        <p14:creationId xmlns:p14="http://schemas.microsoft.com/office/powerpoint/2010/main" val="119883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More on 2D Arrays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Initialization of 2D arrays is done in </a:t>
            </a:r>
            <a:r>
              <a:rPr lang="en-US" sz="2800" b="1" i="1" dirty="0"/>
              <a:t>row order</a:t>
            </a:r>
            <a:r>
              <a:rPr lang="en-US" sz="2800" dirty="0"/>
              <a:t>.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2D arrays work well with (for) loops like 1D arrays. However, to access all elements, typically you will need nested loops for 2D arrays. Can you see why?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8794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Example (Display Array Values)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A[3][4] = { {11, 12, 13, 14},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{21, 22, 23, 24},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{31, 32, 33, 34} };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("Values in array A:\n");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=0;i&lt;3;i++)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for(j=0;j&lt;4;j++)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("%10d ",A[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0719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Example (Array Values as User-input)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A[100][100],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j, rows, columns;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("Number of rows: 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d",&amp;rows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("Number of columns: 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d",&amp;columns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rows;i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for(j=0;j&lt;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columns;j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("A[%d][%d]: ",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("Values in array A:\n");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rows;i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for(j=0;j&lt;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columns;j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("%10d ",A[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236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Example (Add Two Matrices) 1/3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A[100][100], B[100][100], C[100][100];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("Number of rows in A: 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("Number of columns in A: 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("Number of rows in B: 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("Number of columns in B: 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("Invalid matrix dimensions\n");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616400" y="2741400"/>
              <a:ext cx="6787080" cy="4027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7040" y="2732040"/>
                <a:ext cx="6805800" cy="404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777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1615</TotalTime>
  <Words>2321</Words>
  <Application>Microsoft Office PowerPoint</Application>
  <PresentationFormat>On-screen Show (4:3)</PresentationFormat>
  <Paragraphs>421</Paragraphs>
  <Slides>24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Britannic Bold</vt:lpstr>
      <vt:lpstr>Calibri</vt:lpstr>
      <vt:lpstr>Calibri Light</vt:lpstr>
      <vt:lpstr>Cambria Math</vt:lpstr>
      <vt:lpstr>Courier New</vt:lpstr>
      <vt:lpstr>Impact</vt:lpstr>
      <vt:lpstr>Times New Roman</vt:lpstr>
      <vt:lpstr>Office Theme</vt:lpstr>
      <vt:lpstr>Equation</vt:lpstr>
      <vt:lpstr> Arrays</vt:lpstr>
      <vt:lpstr>Two-dimensional Arrays</vt:lpstr>
      <vt:lpstr>Indices in 2D Arrays</vt:lpstr>
      <vt:lpstr>Using 2D Arrays</vt:lpstr>
      <vt:lpstr>Initializing 2D Arrays</vt:lpstr>
      <vt:lpstr>More on 2D Arrays</vt:lpstr>
      <vt:lpstr>Example (Display Array Values)</vt:lpstr>
      <vt:lpstr>Example (Array Values as User-input)</vt:lpstr>
      <vt:lpstr>Example (Add Two Matrices) 1/3</vt:lpstr>
      <vt:lpstr>Example (Add Two Matrices) 2/3</vt:lpstr>
      <vt:lpstr>Example (Add Two Matrices) 3/3</vt:lpstr>
      <vt:lpstr>Example (Multiply Two Matrices)</vt:lpstr>
      <vt:lpstr>Example (Multiply Two Matrices)</vt:lpstr>
      <vt:lpstr>Example (Multiply Two Matrices)</vt:lpstr>
      <vt:lpstr>Example (Multiply Two Matrices)</vt:lpstr>
      <vt:lpstr>Example (Multiply Two Matrices)</vt:lpstr>
      <vt:lpstr>Example (Multiply Two Matrices)</vt:lpstr>
      <vt:lpstr>Example (Multiply Two Matrices)</vt:lpstr>
      <vt:lpstr>Example (Multiply Two Matrices)</vt:lpstr>
      <vt:lpstr>Example (Multiply Two Matrices)</vt:lpstr>
      <vt:lpstr>Example (Multiply Two Matrices) 1/3</vt:lpstr>
      <vt:lpstr>Example (Multiply Two Matrices) 2/3</vt:lpstr>
      <vt:lpstr>Example (Multiply Two Matrices) 3/3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Shafin Rahman</cp:lastModifiedBy>
  <cp:revision>110</cp:revision>
  <dcterms:created xsi:type="dcterms:W3CDTF">2014-09-11T18:03:18Z</dcterms:created>
  <dcterms:modified xsi:type="dcterms:W3CDTF">2023-04-08T05:46:50Z</dcterms:modified>
</cp:coreProperties>
</file>