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07" r:id="rId36"/>
    <p:sldId id="290" r:id="rId37"/>
    <p:sldId id="298" r:id="rId38"/>
    <p:sldId id="300" r:id="rId39"/>
    <p:sldId id="302" r:id="rId40"/>
    <p:sldId id="308" r:id="rId41"/>
    <p:sldId id="310" r:id="rId42"/>
    <p:sldId id="304" r:id="rId43"/>
    <p:sldId id="305" r:id="rId44"/>
    <p:sldId id="306" r:id="rId45"/>
    <p:sldId id="30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4-29T13:26:54.856"/>
    </inkml:context>
    <inkml:brush xml:id="br0">
      <inkml:brushProperty name="width" value="0.05292" units="cm"/>
      <inkml:brushProperty name="height" value="0.05292" units="cm"/>
      <inkml:brushProperty name="color" value="#0070C0"/>
    </inkml:brush>
  </inkml:definitions>
  <inkml:trace contextRef="#ctx0" brushRef="#br0">1956 1452 2088 0,'-9'0'28'0,"2"0"13"16,0 0 20-16,1 0-8 0,3 0-28 0,-1 0-14 15,2 0-17-15,1 0 1 0,1 0 0 0,0 0 22 16,0 0 17-16,0 0 57 0,11 0 33 0,-1 0 8 16,1 11 14-16,1 3-7 0,1 3-2 15,2 5-23-15,0 3-11 0,0 3-22 0,-3-1-22 16,-1 4-2-16,-2 0-14 0,-3-1-9 0,-3-1-6 15,-1-2 5-15,-2-4-9 0,0-2-5 0,0-2-8 16,0-5 3-16,-9-2 4 0,9-3-3 0,-8-3 6 16,8-3-10-16,-6-3-32 0,6 0-18 0,-6 0-28 15,0-14-16-15,2-3-2 0,4-2-23 0,-4-5-23 16,4-3-33-16,0-6-8 0,0-1 16 16,9-3 35-16,2 4 46 0,3-1 40 0,0 4 20 15,2 2 10-15,1 5-1 0,2 4-2 0,2 6-3 0,-3 4 4 16,1 4 11-16,-1 5-4 0,2 0 16 15,-1 0 16-15,-2 17-1 0,0-3 26 0,-4 4 12 16,0 4-2-16,-1 1 15 0,-3 2-10 0,-1 2-11 16,-3 1-28-16,-2 2-13 0,-3-3-17 0,0 0-8 15,0-1 14-15,0-2-34 0,0-1-73 0,0-4-109 16,-7-2-158-16,7-5-296 0,0-2 3 0,0-5 106 16</inkml:trace>
  <inkml:trace contextRef="#ctx0" brushRef="#br0" timeOffset="3041.33">3149 1441 1948 0,'-6'0'6'0,"0"0"10"0,1 0 12 0,-1 0 29 16,-3 0 1-16,2 0 9 0,-1 0-1 16,-2 0-4-16,-2 0 38 0,1 10 9 0,1 0 14 15,-1 3 16-15,1 2-28 0,-1 4-12 0,2 1-11 16,0 3-39-16,0 0-15 0,2 2-7 0,3-1-9 16,1-3 8-16,3 0 4 0,0-3-4 0,0-3-4 15,11 0-5-15,2-4-4 0,1-2 0 0,5-4-8 16,1-5-14-16,3 0-42 0,4 0-43 0,3-14-31 15,1-2-20-15,1-4 10 0,0-4 22 0,0-2 34 16,-2-4 20-16,-4-1 23 0,-1 0 20 0,-3-2-6 16,-5-2 14-16,-2 1 7 0,-4-1-10 0,-5 0 17 15,-2-1-10-15,-4 0-2 0,0 4 9 0,0 0 9 16,-7 1 29-16,-1 4 26 0,-1 2 9 0,-1 6 5 16,1 2-10-16,0 3-17 0,1 3-18 15,2 5-22-15,0 1-11 0,0 5-6 0,3 0 10 16,0 11 9-16,3 3 16 0,-3 5 4 0,3 7 8 15,0 5-5-15,0 5-13 0,0 5 24 0,0 0 0 16,9 7 17-16,0-2 3 0,0 0-1 0,2 0-26 16,-2-4 8-16,0-1-17 0,1-4-24 0,-1-4 19 15,-1-4-36-15,-1-5 8 0,0-2-1 0,-2-6-14 16,-1-4 10-16,-1-5-19 0,0-3-16 0,0-4-45 16,1 0-41-16,2-10-6 0,-2-4-17 0,3-3 25 15,-1-3 17-15,2-5 5 0,1-3 34 0,0-3 28 16,-2 1 25-16,3 1 11 0,-3 2-1 15,0 2-1-15,-1 3-1 0,0 6-1 0,0 3-2 0,-1 4 7 16,-1 3 0-16,-1 6 27 0,0 0 19 16,0 9 9-16,1 1 7 0,-1 2-2 0,2 2-4 15,-2 4-17-15,1 0 2 0,1 1-21 0,-1 1-12 16,-1 1-6-16,2-1 0 0,-2-1-4 0,2 0-16 16,0-3-49-16,2-1-73 0,-1-3-77 0,1-2-75 15,2-1-113-15,-2-7-139 0,2-2 41 16,3 0 89-16</inkml:trace>
  <inkml:trace contextRef="#ctx0" brushRef="#br0" timeOffset="3847.54">3803 1425 1690 0,'0'-1'19'0,"0"1"14"15,0 0 16-15,-4 0 36 0,3 0 15 0,1 8 30 16,-3 1 32-16,2-1-5 0,-1 2 3 0,-1 2-10 16,0 2-27-16,2 2-12 0,-1 2-16 15,2 1-20-15,0 0-21 0,0 1-19 0,0-1-16 16,0 1-9-16,7-3-5 0,0-2-9 0,1 0-6 16,-2-4 0-16,1-2-4 0,-1-1-38 0,3-3-36 15,-2-1-72-15,1-2-61 0,0-2-13 0,0 0-20 0,-1 0 33 16,-1 0 66-16,-2-8 69 0,-1-3 73 15,-1 2 60-15,-2 0 18 0,0 0 8 0,0-1 5 16,-11 0-17-16,2 0 7 0,-3 0 5 0,1 1-2 16,-3 1 13-16,3-3 3 0,-1 1-16 0,2 1 5 15,3-2-26-15,1-1-26 0,1 1 2 0,5 0-25 16,0 0-6-16,0 0 11 0,0 1-5 0,11 0-3 16,2-1 6-16,2 2-17 0,2-1-4 0,2 4-5 15,1 1 10-15,1 2 5 0,1 3-3 0,-1 0 10 16,-2 0-4-16,-1 10 10 0,-1 1 11 0,-3 1 31 15,-1 1 36-15,-3 2 32 0,-1 1 11 16,-1 0 5-16,0 2-1 0,-2 2-31 0,-2-3-6 16,1 0-35-16,-2 0-35 0,0-2-11 0,1-2-11 15,-1-1-3-15,-1-2-3 0,2-2 3 0,0-2-20 16,0-2-33-16,2-1-55 0,0-3-79 0,2 0-49 16,0 0-27-16,1-14 28 0,1 2 68 0,-1-2 67 15,-1-2 64-15,0-3 41 0,0-1 21 0,-4 0 19 16,-1 0 8-16,-3 1 7 0,0 1 3 15,0 0 6-15,-12 0 24 0,-1 5 12 0,0 2 5 0,1 2-13 16,-2 3-33-16,2 0-29 0,1 0-14 0,3 4-24 16,0 2-3-16,2 0-31 0,3 0-13 15,3 0 6-15,0 0-5 0,0 0 3 0,0 0-29 16,12 7-36-16,0-7-37 0,4 0-10 0,0 0-6 16,2 0-11-16,3 0 11 0,2 0 10 0,2-10 32 15,-2 2 60-15,0-2 36 0,-1 2 44 0,-2-2 56 16,-2 2 39-16,-1-1 64 0,-5 2 40 0,-2 1 34 15,-3 2 23-15,-3 4-8 0,-4 0-26 0,0 0-61 16,0 0-47-16,0 0-50 0,-11 0-4 0,0 12 3 16,-1-3-17-16,1 2-4 0,-3 1-32 0,2 0-25 15,1 1 0-15,1-1-5 0,4 0-3 0,6 0-3 16,0 0-41-16,0 1-42 0,0-1-53 16,12 0-31-16,1 0 26 0,1 2 42 0,2-2 61 15,-2 1 38-15,2-2 13 0,-2 0 0 0,-1 0 0 16,-1-1 21-16,-3-2 33 0,-3 0 28 0,2 0 35 15,-8-2-10-15,0 0-30 0,0-2-23 0,0 2-37 16,-8-1-14-16,0-1-4 0,1 0-34 0,-1-2-75 16,1-1-101-16,0-1-123 0,1 0-107 0,6 0-226 15,0-9 3-15,0-1 122 0</inkml:trace>
  <inkml:trace contextRef="#ctx0" brushRef="#br0" timeOffset="4196.47">4550 1564 1899 0,'0'6'29'0,"0"-6"13"0,0 0 13 16,0 0 9-16,0 0-39 0,0 0-6 15,7 0-13-15,-1 0-23 0,0-11-18 0,4 0-40 16,-1 1-50-16,2-4-41 0,1 1-27 0,-2-2-68 16,3 0-38-16,-4 0 9 0,0-1 35 0,-1-1 131 15,0 3 227-15,-4-3 173 0,1 3 97 0,-5 0 27 16,0 3-90-16,0 3-90 0,0 1-32 0,-9 7-13 15,-2 0-5-15,-3 0 8 0,-2 10 18 0,0 3 5 16,-3 4-17-16,0 0-19 0,0 3-63 0,2 1-28 16,4 3-26-16,4 0-11 0,3 1 6 15,6-2-31-15,0 0 27 0,0 0-9 0,15-4-12 16,3-2 27-16,2-3-29 0,3-6-26 0,5-2 7 16,4-6-8-16,4 0 19 0,2-8-1 0,1-4-9 15,-2-1-57-15,0-3-43 0,-3 1-32 0,-4 0-35 16,-6 1-6-16,-6 1-40 0,-5 4 20 0,-4-1-43 15,-9 4 1-15,0 1-7 0,0 5-97 0,-9 0-132 16,0 0-27-16,-4 0 71 0</inkml:trace>
  <inkml:trace contextRef="#ctx0" brushRef="#br0" timeOffset="6031.83">5636 1360 1945 0,'-9'0'15'0,"0"0"118"0,-1 0 76 16,1 0 34-16,1 0 1 0,0 0-118 0,1 0-80 16,1 0-30-16,1 0-21 0,1 0 3 0,3-8 0 15,0 8-9-15,1 0 5 0,0 0-4 0,0 0 9 16,12 0 6-16,0 12 7 0,4 0 6 0,-1 3-3 16,3 2 0-16,2 0 17 0,1 2 15 0,-1 3 13 15,-1 0 14-15,-4-3 6 0,-3 2-14 0,-1-1 17 16,-3-2-5-16,-4 1-20 0,-1-3 17 0,-3-1-29 15,0-2 19-15,0-1 12 0,-7-3-14 0,-1-2 12 16,0-1-14-16,-2-6-12 0,0 0 1 16,0 0-9-16,0-12-26 0,1-3-1 0,0-4-8 15,2-4-9-15,3-5-19 0,4-4-15 0,0-3-30 16,0-3-8-16,14-2 6 0,3-1-20 0,4 0-19 16,3 4-52-16,1 2-54 0,1 6-58 0,1 2-46 15,0 5-36-15,-2 6-54 0,-3 4-137 0,-4 6-20 16,-2 1 99-16</inkml:trace>
  <inkml:trace contextRef="#ctx0" brushRef="#br0" timeOffset="8481.57">1799 2917 2213 0,'-5'-2'24'0,"1"0"16"0,0-1 10 16,2 0 20-16,0 2-9 0,2-1-7 0,0 0-13 15,0 1-11-15,0 1-26 0,0 0-1 0,0 0 57 16,0 0 60-16,0 0 45 0,7 7 9 0,-1 2-35 16,1 1-53-16,-1 1-17 0,1 0-8 15,0 3 0-15,-2 0-15 0,2 1-7 0,-4-1-7 16,-3 1-12-16,0 0 3 0,0-2-5 0,0 0-9 15,0-2-3-15,0-2 1 0,0-2-14 0,0-1 25 16,-7-2-17-16,7-1-3 0,0-3 7 0,0 0-39 16,0 0-15-16,0 0-29 0,0-11-25 0,0-3 0 15,0 0 1-15,0-5 13 0,0-1 14 0,0-2 12 16,9-1 7-16,1 1 16 0,3 1 2 0,1 1 13 16,1 2 13-16,1 3 2 0,1 3 5 0,-2 3-7 15,1 2 8-15,-1 4 2 0,-1 3 4 0,0 0-2 16,-1 0 14-16,-1 12 26 0,-1 2 14 15,-2 2 26-15,0-1-18 0,-2 3-34 0,-2 3-4 16,-1 0-24-16,-1-1 6 0,-2 3-5 0,-1-2-34 16,0-2-56-16,0 2-88 0,0-3-86 0,0-2-96 15,0-3-174-15,0-1-82 0,0-5 96 0</inkml:trace>
  <inkml:trace contextRef="#ctx0" brushRef="#br0" timeOffset="9028.66">2289 3142 2448 0,'0'0'21'0,"0"3"7"16,0-3-3-16,0 0 10 0,0 0-22 0,0 0 13 15,0 0 29-15,0 0 17 0,0 0 5 0,0 0-9 16,0 0-18-16,0 0-30 0,0 0-3 0,0 0-3 16,0 0-38-16,7-7-13 0,-7 1-8 0,5-2-9 15,-5 3 22-15,5-3 7 0,-5-1 2 0,0 1 4 16,0 0-5-16,0 1 22 0,0 3-3 15,0 4-2-15,-12 0 18 0,-2 0 0 0,0 13 37 16,-2 3 29-16,-2 3 8 0,-3 4 11 0,1 2-18 16,3 4-10-16,0 0-28 0,5 1 18 0,0-1-8 15,5-2-18-15,7-1 10 0,0-2-42 0,0-2 12 16,10-5-7-16,4-2 8 0,4-2-26 0,4-7-89 16,4-6-93-16,4 0-99 0,3 0-88 0,1-11-82 15,0-3-163-15,-2-1 66 0,0-1 118 0</inkml:trace>
  <inkml:trace contextRef="#ctx0" brushRef="#br0" timeOffset="9344.08">2411 3466 2280 0,'0'2'4'15,"0"-2"-16"-15,0 0 8 0,0 0-2 0,10 0-5 16,-1 0 21-16,0 0-1 0,3 0 42 0,-1 0 7 16,3 0 20-16,-2 9 27 0,0 2-4 0,1 1 15 15,-1 1 7-15,-2 2 6 0,0 2-3 0,-3 1 16 16,-1 1-7-16,-1 1-33 0,-2 1-20 16,-3-2-24-16,0 0-21 0,0-1-1 0,0-1-5 0,-8-2-1 15,1-1-7-15,-1-3 11 0,0-2 3 16,-1-3-13-16,4-2 12 0,-2-4-14 0,1 0-21 15,1 0 4-15,0-13-25 0,5 0-17 0,0-5-30 16,0-4-54-16,0-1-45 0,10-5-78 0,0-3-83 16,4 1-75-16,2-4-149 0,0 2-172 0,3 3 125 15</inkml:trace>
  <inkml:trace contextRef="#ctx0" brushRef="#br0" timeOffset="11177.64">2998 3124 1990 0,'-8'4'43'16,"2"-4"68"-16,1 4 76 0,1-3 43 0,1 2-47 15,0-1-68-15,1-2-72 0,0 0-42 0,1 0 5 16,0 0 3-16,1 0-8 0,0 0 1 0,0 0 1 16,0 0-1-16,9 0 15 0,0 0-10 15,3 0 3-15,3 0-4 0,2 0-3 0,5 0-4 16,2 0-5-16,2 0-3 0,0 0-70 0,0 0-48 16,-1 0-47-16,-2 0-74 0,-1 0-34 0,-4 0-119 15,-2 0-154-15,-3 0 69 0,-2 0 101 0</inkml:trace>
  <inkml:trace contextRef="#ctx0" brushRef="#br0" timeOffset="11328.26">3109 3291 2020 0,'-7'9'10'0,"0"-3"8"16,1-2 18-16,6 0-1 0,0-4 1 0,0 0 28 16,0 0 27-16,0 0 27 0,10 0 12 15,0 0-39-15,2-9-48 0,2 0-26 0,5 1-26 16,2-3 6-16,3 3-19 0,2-5-20 0,2 1-8 15,2 0-37-15,0 0-35 0,1 2-39 0,-1 1-85 16,0-1-199-16,-2 3-85 0,-2 0 57 0</inkml:trace>
  <inkml:trace contextRef="#ctx0" brushRef="#br0" timeOffset="12101.63">3997 2994 1992 0,'2'0'19'0,"-1"2"28"0,-1-2 31 16,2 0 34-16,-2 0 7 0,1 0 13 0,0 0-4 0,-1 0-42 15,0 0-23-15,0 0-43 0,0-8-28 0,0 0 7 16,0-1-5-16,0 0 0 0,0-1 13 16,0 0 12-16,0 0 32 0,0 2 29 0,0 3-10 15,0 0-20-15,0 5-22 0,-7 0-31 0,-2 0 2 16,-1 9 49-16,-3 1 14 0,-2 7 47 16,0 3 9-16,-2 4-27 0,1 3-9 0,0 4-35 0,3 0 0 15,2 1-16-15,3-1-7 0,8 0-8 0,0-6-12 16,0 0 2-16,13-6 7 0,2-2-6 0,6-5-5 15,4-3-3-15,3-9-64 0,4 0-93 0,4 0-102 16,1-13-97-16,2 1-54 0,0-5-30 0,-2-2-167 16,0-2 25-16,-5-1 106 0</inkml:trace>
  <inkml:trace contextRef="#ctx0" brushRef="#br0" timeOffset="12449.85">4568 2737 2123 0,'-15'0'11'0,"-3"0"21"0,0 0 37 16,-3 14 52-16,1 1 32 0,-1 2 36 0,0 5 10 15,0 5-9-15,4 3-4 0,1 6-22 0,3 4-23 16,4 2-32-16,0 3-27 0,5 1-26 0,4 3-26 16,0 0-5-16,0-3-15 0,14-2-6 0,0-3 7 15,3-3-13-15,3-5 3 0,2-3-4 16,1-7-29-16,3-4-37 0,0-5-86 0,2-5-116 15,1-9-114-15,-1 0-99 0,0 0-210 0,0-12-8 16,-4-3 138-16</inkml:trace>
  <inkml:trace contextRef="#ctx0" brushRef="#br0" timeOffset="13109.19">4574 3094 2788 0,'-6'0'29'16,"2"0"-3"-16,1 0 1 0,0 0-5 0,3 0-32 15,0 0-7-15,0-7 1 0,9 0-1 0,1 2-3 16,0 5 20-16,1-4-4 0,2 2 4 0,0 2-4 16,2 0-5-16,1 0 15 0,1 8 12 0,-1 4-4 15,-1 1 16-15,0-1 2 0,-2 1 16 16,-2 2 26-16,-4 1-14 0,-1 1-2 0,-6-1-15 0,0 0-20 15,0-2 4-15,0 0-16 0,0-1-3 16,-8-2 18-16,8-1 7 0,-7-6 37 0,7 0 3 16,-5-3-22-16,5-1-23 0,0 0-50 0,-4-9-29 15,4-1 3-15,-3-5-32 0,3-3-16 0,0-4-10 16,0-4-9-16,0 0 17 0,7-1 35 0,1 1 28 16,2 1 21-16,1 3 12 0,0 2-2 0,2 3-4 15,-2 4-4-15,0 7 2 0,3 1 3 0,-3 5 17 16,0 0 28-16,2 0 14 0,-3 11 8 0,2 3-5 15,-2 2-13-15,-1 3-1 0,1 0 14 0,-2 0 13 16,-1 3-15-16,0-3-13 0,-2 2-26 0,2-2-34 16,-1 0-93-16,0-4-132 0,-2 0-144 15,1 0-328-15,-2-3 7 0,1 1 137 0</inkml:trace>
  <inkml:trace contextRef="#ctx0" brushRef="#br0" timeOffset="13293.06">5160 3219 2148 0,'0'0'-14'0,"0"0"11"0,0 0 4 0,0 0 23 16,0 5 29-16,0 5-7 0,0-2 3 0,0 2-11 0,0 4-20 15,0 4-12-15,-9-1-65 0,3 2-111 16,-1-1-176-16,-2 1-210 0,2 0 27 0,0-1 100 15</inkml:trace>
  <inkml:trace contextRef="#ctx0" brushRef="#br0" timeOffset="13649.34">5285 3012 2643 0,'-8'0'1'0,"3"0"-10"0,1 0-1 15,0 0 4-15,4 0-9 0,0 0 11 0,0 0 3 16,9 7-3-16,1-7 9 0,0 6 1 0,1 1-2 16,3 0-5-16,0 2 1 0,1 2-4 0,0 1 5 15,0 5 7-15,0-3 17 0,0 5 10 16,-2 1 7-16,-2 0 15 0,-1 3 9 0,-4-3 26 0,1 0 23 15,-4 0 7-15,-3-3 6 0,0-1-17 0,0-2-11 16,0-4-12-16,-12-2-7 0,3-4 4 16,-3-1-15-16,3-3-16 0,0 0-34 0,0-10-17 15,1-2-17-15,2-3-22 0,2-1-10 0,4-3-53 16,0-4-56-16,0 0-52 0,0-2-65 0,11 0-42 16,2 0-34-16,1-2-93 0,-1 4-194 0,3-1 71 15,-2 2 99-15</inkml:trace>
  <inkml:trace contextRef="#ctx0" brushRef="#br0" timeOffset="13946.47">5458 2757 2820 0,'-11'-6'35'15,"3"-1"10"-15,0 2 5 0,3 0-18 0,5 3-35 16,0-3-8-16,0 3-7 0,8 2 18 0,1 0 0 16,5 0 5-16,4 0-1 0,5 12 2 0,4-1-1 15,6 4-7-15,0 1 3 0,3 3-7 0,1 4 12 16,-1 2 5-16,-2 2-6 0,-3 1 37 0,-5 3 24 16,-4 6 61-16,-8-1 51 0,-4 4-4 0,-10 2-18 15,0 0-60-15,-11 3-53 0,-5 2-19 0,-6-2-20 16,-4-1-13-16,-6 0-2 0,-3-3-45 15,-2-2-44-15,0-4-136 0,1-2-193 0,4-3-267 0,2-8-177 16,6-5 143-16</inkml:trace>
  <inkml:trace contextRef="#ctx0" brushRef="#br0" timeOffset="14633.41">6402 3052 3044 0,'-7'7'32'15,"-2"-7"58"-15,3 5 12 0,2 0 27 0,2-5-16 16,2 0-49-16,-1 0-18 0,1 0-24 0,0 0-17 15,0 0-7-15,7 0 12 0,3 0-4 0,-1 0 1 16,4 0 1-16,6 0-16 0,2-5-63 0,2-1-52 16,4 2-66-16,2-1-59 0,1 0-28 15,-1 0-39-15,-3 2-65 0,-3-1-192 0,-4 4 0 16,-2 0 93-16</inkml:trace>
  <inkml:trace contextRef="#ctx0" brushRef="#br0" timeOffset="14759.01">6474 3204 2615 0,'-8'9'20'0,"1"-2"13"16,3-1 6-16,1 0 35 0,3-4 34 0,0 1 34 16,9-3 17-16,0 0-10 0,4 0-51 0,1 0-52 15,5-12-27-15,0 3-23 0,6 0-31 16,2-2-81-16,1 2-103 0,0-4-79 0,4 2-110 16,-2-1-220-16,2 0-24 15,-2 0 78-15</inkml:trace>
  <inkml:trace contextRef="#ctx0" brushRef="#br0" timeOffset="16808.31">7679 2444 2036 0,'-1'-7'6'0,"0"7"14"0,1-9 4 16,-2 4 9-16,2-2-4 0,0 4-18 0,0-2-2 15,0 2 5-15,0-1 18 0,9 4 25 0,-4 0 23 16,3 0-2-16,0 0-6 0,3 9 22 0,1 1 5 15,0 2-7-15,3 2-8 0,-2 2-28 0,0-1-5 16,-1 0 8-16,0 0 8 0,-5 1-7 16,0-3 1-16,-4-1-9 0,0 0-5 0,-1 1-9 15,-2-3-26-15,0 1-6 0,0-3 2 0,0 1 4 16,0-1-4-16,-8-1 5 0,8-1-8 0,-5-4-12 16,5 2 11-16,-7-4-7 0,7 1 1 0,0-1 5 15,0 0-10-15,-5 0-2 0,5 0-5 0,-4 0-20 16,4-10-2-16,-3 2-13 0,3 0-3 0,0-3 10 15,0 0-8-15,0-3 1 0,0 1 3 0,12-3 12 16,-1 1 19-16,0 1 13 0,1-3-2 0,-1 3 6 16,1 1-11-16,5 2 2 0,-4 2 3 15,3 0-2-15,-3 7 8 0,3 2-7 0,-2 0 10 0,1 0-6 16,1 8 18-16,0 6 14 0,-2 0 10 16,-1 2-4-16,0 4 4 0,-6-1 0 0,0 2-25 15,-2 0 12-15,1 0-15 0,-5 0 5 0,1-2 2 16,0 0-30-16,0-2-29 0,0-2-84 0,2-2-87 15,-1-1-115-15,-3-1-162 0,0-4-213 0,0-1 91 16</inkml:trace>
  <inkml:trace contextRef="#ctx0" brushRef="#br0" timeOffset="17060.72">8344 2308 2677 0,'-9'0'-6'15,"9"0"-12"-15,0 0 28 0,-7 0 65 0,7 11 72 16,0-1 49-16,0 3 19 0,0 2-40 0,0 3-43 16,0 3-24-16,0 7-37 0,0 0-34 0,0 3-13 15,0 1-10-15,0-2-27 0,0 0 22 0,0-1-61 16,9-1-43-16,-9-5-156 0,7-1-161 0,-1-1-129 15,-1-3-335-15,2-2 175 0</inkml:trace>
  <inkml:trace contextRef="#ctx0" brushRef="#br0" timeOffset="17201.16">8378 2836 3661 0,'-7'3'22'0,"1"2"38"0,1-3 13 16,0 1 13-16,5-1-11 0,0-2-31 0,-3 1-20 15,3-1-12-15,0 0-17 0,0 0-68 0,0 0-121 16,0 0-215-16,0 0-207 0,0-10-331 0,0 3 130 16</inkml:trace>
  <inkml:trace contextRef="#ctx0" brushRef="#br0" timeOffset="17828.91">7394 3046 2091 0,'-4'0'49'0,"3"0"31"16,-1 0 26-16,0 0 26 0,1 0-11 0,0 0 12 15,1 0 12-15,0 0 18 0,0 0-11 0,0 0-18 16,0 0-35-16,0 0-41 0,0 0-25 0,0 0-25 15,7 0 3-15,1 0 4 0,6 0 30 0,1-7 21 16,8 1-3-16,8 0-3 0,10 6-24 0,11-7-18 16,10-3-6-16,7 2 4 0,11-2-16 15,8 1-11-15,5-1 8 0,6 1-7 0,4 0 13 0,4 0-3 16,2 4-25-16,1-1-40 0,-2 1-4 0,0 2 6 16,-3 3-8-16,-3-3-7 0,-6 2-43 15,-4-2-44-15,-4 0-27 0,-5 0-14 0,-4-3-11 16,-4 2-7-16,-2-4 10 0,-4 1-1 0,-3 1-41 15,-7 0-129-15,0-1-68 0,-8 1 59 0</inkml:trace>
  <inkml:trace contextRef="#ctx0" brushRef="#br0" timeOffset="19840.43">7771 3356 1669 0,'7'7'35'0,"-2"0"18"0,1-1 25 0,1 3 47 15,2 2-7-15,0 2 17 0,-1 2 18 0,1 3-18 16,3 2 15-16,-5 0-3 0,2 2 4 0,-4-2-13 16,1 1-15-16,-3-2-14 0,-1-1-42 0,-2 0-11 15,0-4-22-15,0 1-16 0,0-2 3 0,-11-3 1 16,11-1 9-16,-6-3 12 0,6 0-13 0,-8-3 6 15,3-3-25-15,5 0-17 0,-4 0-4 0,-1-9-14 16,0-1-4-16,3-2-22 0,-2-1-21 0,1-6-26 16,3-2-19-16,0-1 16 0,0-2 4 0,0-2 19 15,9 1 24-15,3-4 23 0,-1 4 22 16,3 0 25-16,-1 4 4 0,3 1-33 0,-2 4 23 0,0 2-25 16,0 3 2-16,0 4 23 0,0 7-17 15,-1 0 6-15,-1 0 25 0,-1 0 14 0,-1 14 10 16,0-1 21-16,-4 3-21 0,1 2-8 0,-5 1-18 15,1 1-14-15,-2 3 0 0,-1 0-12 0,0-1-48 16,0-1-97-16,0-1-127 0,2-2-142 0,-1-2-266 16,6-2 18-16,-3-3 124 0</inkml:trace>
  <inkml:trace contextRef="#ctx0" brushRef="#br0" timeOffset="20046.03">8176 3582 2834 0,'-12'5'20'0,"5"-1"14"0,1 0 18 16,3-4 7-16,3 0-14 0,0 0-17 15,0 0-16-15,0 0-18 0,9 0 11 0,2-8 3 16,3 0-6-16,0 2 2 0,8-1-19 0,-1 0 0 16,2-1-45-16,5 2-46 0,1-1-68 0,-2 1-78 15,2 0-47-15,0 0-116 0,-4 2-175 0,0 1 78 16</inkml:trace>
  <inkml:trace contextRef="#ctx0" brushRef="#br0" timeOffset="20340.57">8482 3466 2386 0,'-7'0'38'15,"3"-9"37"-15,2 3 13 0,0 0 2 0,2-1-35 16,0 3-41-16,0-3-13 0,0 3-5 0,7-3-2 15,1 4 4-15,2 0 0 0,-1 3 8 0,3 0-9 16,1 0 4-16,0 0 1 0,1 8 3 0,-1 2 9 16,3 1 15-16,-5 1 21 0,-2 2 18 0,0 0 28 15,-2 3 29-15,-3 2-5 0,-1-2 11 16,-1 2-19-16,-2 0-36 31,0-1-5-31,0-2-32 0,0-1 7 0,0-2 9 0,0-3-10 0,-7-1 18 0,7-5 0 0,0 0-31 0,0-4 10 0,-6 0-29 16,6 0-17-16,0-11 9 0,0-1-29 0,0-3-10 15,0-1-33-15,0-4-40 0,0-2-68 0,0-3-84 16,8-4-76-16,1-1-51 0,1 1-29 0,-2-2-116 16,3 1-75-16,1 3 93 0</inkml:trace>
  <inkml:trace contextRef="#ctx0" brushRef="#br0" timeOffset="20656.7">8633 3096 2938 0,'-2'-4'9'0,"2"1"20"0,0 1-19 0,0-1-1 15,0 2-10-15,0 1-20 0,14 0 21 0,1 0-2 16,1 0 8-16,5 0-4 0,1 9-3 0,5-1 7 15,2 4 1-15,0 3 20 0,0 3 6 16,1 6 38-16,-1 1 0 0,-2 5 39 0,-2 3 39 16,-3 4-40-16,0-1 25 0,-5 3-68 0,-4 1-41 15,-5-3-3-15,-8 5-22 0,0-3 12 0,0 0-2 16,-11-3-16-16,-5 1-34 0,-4-1-41 0,-2-1-64 16,-5-3-76-16,0-3-76 0,-5-1-70 0,1-4-63 15,-3-5-163-15,3 0-30 0,-3-6 111 0</inkml:trace>
  <inkml:trace contextRef="#ctx0" brushRef="#br0" timeOffset="21109.63">7741 3100 1864 0,'-6'0'6'15,"-1"0"14"-15,-2 0 12 0,0 7 19 0,0 1 32 16,0 1 17-16,-1 3 22 0,0 4 21 0,-1 3 4 16,0 6 15-16,-1 8 19 0,1 7 6 0,1 1-5 15,4 8-2-15,0 5-44 0,3 2-37 0,3 2-27 16,0 0-36-16,9 0-16 0,3-2 1 0,2-3-10 15,5-2-4-15,2-5 8 16,6-3 0-16,4-6-5 0,1-3-22 0,7-7-53 0,2-6-126 16,4-4-152-16,7-7-148 0,4-10-279 0,5 0-20 15,4-14 155-15</inkml:trace>
  <inkml:trace contextRef="#ctx0" brushRef="#br0" timeOffset="21628.48">9166 3064 1528 0,'0'0'36'0,"0"0"34"16,0 0 15-16,0 0 22 0,0 0-14 0,0 0-20 16,0 0 8-16,0 0-20 0,0 0-13 0,0 0 16 15,5 0 3-15,-5 0 29 0,0 9 36 0,4 0 15 16,0 3 0-16,-4 1 23 0,2 3 0 0,1 2-1 15,-1 4 14-15,-2 4-37 0,0 1-42 0,0 1-29 16,0 1-37-16,0 3-15 0,0 0 3 0,0-3-16 16,0 0-1-16,0-1 10 0,0-3-22 15,0 0-33-15,0-3-55 0,0-4-156 0,0-2-140 16,0 0-130-16,0-4-300 0,0-5 59 0,0 0 157 16</inkml:trace>
  <inkml:trace contextRef="#ctx0" brushRef="#br0" timeOffset="21796.69">9229 3614 4013 0,'-4'6'25'0,"-4"-1"25"0,6-2 12 16,-2 1 18-16,4-2-22 0,-3-1-21 0,3 0-3 15,0-1-30-15,0 0-17 0,0 0-71 16,0 0-109-16,0 0-184 0,0-8-238 0,0 1-391 15,7-1 100-15</inkml:trace>
  <inkml:trace contextRef="#ctx0" brushRef="#br0" timeOffset="24910.18">9572 3209 2283 0,'-6'4'16'16,"2"-1"1"-16,2 0-3 0,2-1-2 0,0-2-17 16,0 0-9-16,0 0 10 0,0 0 4 15,0 0 8-15,8 0 14 0,-1 0-17 0,3 6 14 0,0 2-12 16,3 3 0-16,3 2 11 0,-1-1-10 0,2 5-1 16,0-1 20-16,-1 1 25 0,-5 3 16 15,0-1 20-15,-1-1-12 16,-3 0-7-16,-3-1-8 0,-2-2 4 0,0-1 0 0,-2-2 1 0,0-3 4 15,0-2-8-15,0-3-7 0,0-1-5 0,0-3-20 16,0 0 7-16,-8 0-9 0,-1 0-8 0,-1-13 14 16,4 1-19-16,-1-2 1 0,0-3-2 0,1-2-23 15,6-1 7-15,0-5-2 0,0-4-28 0,0 0-25 16,11-1-47-16,0 2-39 0,1 0-35 0,3 1-29 16,-1 2-20-16,1 3-44 0,1 6-71 0,-1 1-175 15,2 3-20-15,0 3 85 0</inkml:trace>
  <inkml:trace contextRef="#ctx0" brushRef="#br0" timeOffset="25304.45">10056 3224 1896 0,'0'-8'26'0,"0"-1"12"16,0 1 26-16,-8 1 35 0,8 2-1 0,0 2 20 16,0-1-2-16,0 4-14 0,0 0-11 0,0 0-36 15,0 0-27-15,0 0-15 0,0 0 5 0,0 0 49 16,0 11 21-16,0 2 13 0,0 2-14 0,0 3-28 16,0 2-21-16,0 3-9 0,0 4-15 0,0 0-16 15,0-1 8-15,0 2-68 0,-7 0-123 16,7-3-158-16,-8-1-379 0,8-1-33 0,-6-5 131 15</inkml:trace>
  <inkml:trace contextRef="#ctx0" brushRef="#br0" timeOffset="25440.96">10127 3641 3840 0,'-8'7'6'0,"-2"-3"22"0,3 1 5 16,-1-2-8-16,8-2-12 0,-5-1-46 0,-1 0-71 15,0 0-132-15,2 0-186 0,-2-7-275 0,3-1-192 16,-1 0 141-16</inkml:trace>
  <inkml:trace contextRef="#ctx0" brushRef="#br0" timeOffset="26231.89">9727 2873 1644 0,'-6'4'24'0,"6"-4"21"0,-5 2 18 0,0-2 18 16,1 3 9-16,1-3 11 0,-1 1 13 0,1 2 10 16,2-3-8-16,-3 0-2 0,2 0-10 0,1 0-6 15,1 0-17-15,-2 1-25 0,0-1-14 0,2 0-6 16,-2 0-11-16,2 0-8 0,0 0-1 0,0 0-7 15,0 0-5-15,0 0 1 0,0 0-5 0,7 0 6 16,-1 0 4-16,0 0 12 0,1 0-4 0,3 0-14 16,3 0 6-16,7 0-6 0,0 0 7 15,7 0-11-15,2 0 10 0,5 0-15 0,3 0-1 16,3 0 11-16,2-8-8 0,-1 8 8 0,1-6 0 16,-2 6-5-16,1-4-9 0,-4 4 4 0,-4 0 0 15,0 0 5-15,-5 0 5 0,-3 0-1 0,-6 0-7 16,-1 0 1-16,-5 0 5 0,-2 0 0 0,-3 0-8 15,-3 0-1-15,-2 0 1 0,-3 0-12 0,0 0 20 16,0 0 3-16,0 0-2 0,0 0-6 0,0 0-12 16,0 0-39-16,0 0-55 0,0 0-46 0,0 0-68 15,0 0-62-15,0 0-136 0,-6 0-186 0,2 0 76 16</inkml:trace>
  <inkml:trace contextRef="#ctx0" brushRef="#br0" timeOffset="43053.93">1057 5279 2317 0,'0'0'12'0,"0"0"4"0,0 0 0 0,0 0 2 16,-7 0-9-16,7 0-7 0,0 0-2 0,0 0-1 16,0 0-1-16,0 0 4 0,0 0 2 15,0 0 65-15,0 0 54 0,0 0 22 0,5 0 10 16,4 9-46-16,0 0-27 0,2 3-1 0,0 1 8 15,0 1 14-15,1 2-16 0,0 1 20 0,-3 0-10 16,-1 3-34-16,0 1-10 0,-4-2-45 0,-1 1-3 16,0-2 9-16,-2-3 0 0,-1 0-2 0,0-3-8 15,0-3 0-15,0-2-5 0,0-2 8 0,0-3 12 16,0 0 0-16,0-2 8 0,0 0 6 0,0 0-28 16,0 0-4-16,0-11-15 0,0 0-19 0,0-2 11 15,0-2-13-15,0-2-1 0,0-4-13 0,5-1 4 16,1-3-6-16,1 1 11 0,0-2 13 15,-1 2 12-15,3 1 1 0,1 2 16 0,-1 2-2 16,0 3-2-16,1 3 12 0,-2 1-15 0,-1 5 1 16,-1 3 4-16,0 4 0 0,1 0 0 0,0 0 5 15,-1 8-7-15,2 2-3 0,0 1 0 0,0 3 8 16,-1 1 1-16,1 3 16 0,0 1-14 0,-3 0 1 16,0 1 1-16,-1 1-6 0,0-1-4 0,0 1-5 15,-2-2-43-15,1-1-99 0,0 0-95 0,1-4-115 16,-1-2-65-16,3-2-97 0,-2-1-123 0,3-3 114 15</inkml:trace>
  <inkml:trace contextRef="#ctx0" brushRef="#br0" timeOffset="43380.65">1537 5373 2625 0,'-8'4'13'0,"-1"-4"9"0,3 0-3 16,1 2 14-16,0 1 14 0,1-3 23 0,1 0 22 15,1 2 6-15,1-2-18 0,1 0-32 0,0 0-24 16,0 0-15-16,0 0-4 0,0 0 0 0,9 0 2 16,-1 0 0-16,3 0-8 0,0 0 10 0,3 0-5 15,3 0 2-15,0 0-11 0,3 0-68 0,1 0-79 16,-2 0-100-16,3 0-106 0,-2 0-185 0,0-11-108 16,0 1 93-16</inkml:trace>
  <inkml:trace contextRef="#ctx0" brushRef="#br0" timeOffset="44147.58">2222 5413 1801 0,'0'3'-4'16,"0"-2"11"-16,0 0-3 0,0 1 7 0,0-2 34 15,0 0 32-15,0 0 48 0,0 0 32 0,6 0-1 16,-6 0-49-16,0 0-39 0,0 0-43 0,0 0-28 16,0-7 10-16,0-1 6 0,0 3 21 0,0-2 21 15,0 2 5-15,0 5-3 0,-6-4-24 0,0 4-24 16,-1 0 0-16,-2 0 0 0,-4 9 24 0,1 4 37 15,-1 4 12-15,-2 5 23 0,-2 5-4 0,2 2-12 16,-1 4 2-16,3 2-25 0,1 0-21 0,3 0-3 16,3-3-13-16,6-1-8 0,0-5 13 0,0-2-19 15,12-5-8-15,4-4-2 0,2-4 4 16,3-4-13-16,4-7-57 0,2 0-95 0,4-9-119 16,0-5-94-16,1-3-73 0,1-4-178 0,-2 1-39 15,-2-2 109-15</inkml:trace>
  <inkml:trace contextRef="#ctx0" brushRef="#br0" timeOffset="45752.21">2368 5934 2209 0,'0'0'-13'0,"0"0"1"0,0 0-1 0,0 0 7 16,6 0 20-16,1 0 36 0,0 7 23 0,2 2 16 16,0 1 24-16,2 2-18 0,1 2 10 0,-1 3 5 15,0 0 1-15,-1 3 12 0,-1-1-3 16,1 0-12-16,-4 0-12 0,-1-3-10 0,-1-1-16 16,-1-1-13-16,-1-3-10 0,-2-3-3 0,0-2 3 15,0-1 7-15,0-3 14 0,0 0-6 0,0-2-26 16,0 0-10-16,0 0-25 0,0-10-15 0,-6 1 11 15,6-1-16-15,-5-3-27 0,5-3-28 0,-6-2-49 16,6-1-20-16,0-2-26 0,0-1-19 0,0 0-19 16,9-2-41-16,-1 4-26 0,0-2-57 0,1 3-138 15,0 3-111-15,0 3 80 0,1 2 107 0</inkml:trace>
  <inkml:trace contextRef="#ctx0" brushRef="#br0" timeOffset="45960.83">2632 6069 2839 0,'0'3'14'0,"-4"-3"-12"0,4 0 3 0,0 0 0 0,0 0-26 15,0 0 18-15,0 0-4 0,0 0 12 16,0 0 7-16,7 0-8 0,1-6 6 0,1 6-8 15,3-7-4-15,2 1 9 0,3 0-5 0,1 2-9 16,2 1-53-16,-1-2-87 0,2 2-89 0,-1-1-151 16,0 1-230-16,0 0 41 0,-2 0 93 0</inkml:trace>
  <inkml:trace contextRef="#ctx0" brushRef="#br0" timeOffset="46180.37">2971 5888 3009 0,'0'-4'65'0,"0"-1"28"0,0 4 12 16,0-2 6-16,0 3-63 0,0 0-24 15,0 0-22-15,0 0 11 0,0 0 43 0,0 0 33 16,0 9 17-16,0 0-3 0,0 4-31 0,0 1-34 16,0 2 11-16,0 5-15 0,0 3-15 0,0 1-2 15,0 3-17-15,0 1 10 0,0-1 0 0,6 0-43 16,-6 0-75-1,6-3-141-15,-2-2-179 0,1-2-168 0,0-5-309 0,2-1 129 0</inkml:trace>
  <inkml:trace contextRef="#ctx0" brushRef="#br0" timeOffset="48230.9">3705 5436 2588 0,'-7'6'24'0,"-1"-6"32"16,1 0 26-16,1 5 25 0,-1-5 7 0,2 0-5 16,1 0 7-16,1 3-8 0,1-3-7 15,1 0-4-15,1 0-34 0,0 0-23 0,0 0-31 16,0 0-11-16,0 0 5 0,8 0 6 0,0 0 15 15,6 0-12-15,1 0-10 0,3 0-13 0,4 0-46 16,3 0-44-16,5 0-71 0,0 0-77 0,1 0-41 16,-1 0-44-16,-4 0-25 0,0 0-80 15,-3 0-105-15,-6-8 60 0,-4 8 103 0</inkml:trace>
  <inkml:trace contextRef="#ctx0" brushRef="#br0" timeOffset="48412.41">3798 5604 2364 0,'-10'9'18'0,"3"-2"-4"0,0-1 22 16,4-3-9-16,0 0-20 0,3 0 20 0,0-3-7 16,0 0 21-16,0 0 57 0,0 0 29 0,10 0 9 15,-2 0-16-15,1 0-48 0,4 0-48 0,1 0-18 16,4 0-2-16,1 0-15 0,4-8 11 0,2 1-5 16,1 7-6-16,0-6 9 0,0 2-83 0,-2 4-85 15,-1-6-96-15,-1 3-149 0,-2 0-239 16,-2 3 41-16,0-3 106 0</inkml:trace>
  <inkml:trace contextRef="#ctx0" brushRef="#br0" timeOffset="57555.61">4822 5361 1616 0,'0'2'20'0,"0"-1"-3"0,0-1 0 0,0 2 2 16,0-1-18-16,0 0 18 0,0 0 37 0,0 0 24 15,0-1 22-15,0 0 9 0,0 0-19 0,0 0-23 16,0 0-26-16,0 0-19 0,0 0-20 0,0 0-6 16,0 0 6-16,0 0 4 0,0 0 25 0,0 0 10 15,0 0 5-15,0 0-3 0,0 0-11 0,0 0-13 16,0 0-7-16,0 0 0 0,0-4-11 0,0-2 0 16,0 2 0-16,0-1-2 0,0-1-5 0,7-1 5 15,-7 0 6-15,6-1-6 0,-6-1-3 16,5 1 9-16,-5-1-14 0,0 1 10 0,0 3 14 0,0-1-16 15,0 2 4-15,-9 3-5 0,1 1 0 16,-3 0 4-16,0 0 2 0,-2 12 20 0,-3 3 18 16,1 2 47-16,-2 4 45 0,3 4-2 0,-1 1 7 15,3 5-41-15,1 1-21 0,4 2 2 0,3 0-37 16,4-1 1-16,0-2-19 0,0-1-22 0,14-3 12 16,2-4-2-16,2-5-10 0,3-4 12 0,2-4-16 15,5-5-54-15,2-5-99 0,2 0-133 0,2-13-113 16,2-6-109-16,1-1-219 0,1-5 107 0,-2-5 122 15</inkml:trace>
  <inkml:trace contextRef="#ctx0" brushRef="#br0" timeOffset="59441.03">5593 5136 1548 0,'6'-8'34'0,"-2"-1"31"0,1 0 20 0,-2 0 16 15,-2-1-9-15,-1 1-11 0,0 0-10 0,0-1 4 16,-7 3-6-16,-1-1-15 0,0 2 3 0,-2 2-15 15,0 0-11-15,-1 4 13 0,-2 0 13 0,1 0 23 16,-2 12 30-16,0 3 26 0,-2 6 5 0,0 6 13 16,0 6-13-16,0 7-23 0,-1 7 3 0,3 6-20 15,0 3-22-15,4 3-6 0,4 3-27 0,6-4-15 16,0 2-7-16,0-5-2 0,11-1-5 0,3-6-7 16,2-4-6-16,5-5-11 0,2-4-1 15,1-3 8-15,4-7-2 0,1-3-9 0,-1-6-32 0,1-3-58 16,0-5-113-16,-3-4-120 0,0-4-100 0,0 0-131 15,-5-9-193-15,0-1 130 0</inkml:trace>
  <inkml:trace contextRef="#ctx0" brushRef="#br0" timeOffset="59864.86">5679 5429 2134 0,'-6'-6'7'0,"2"0"0"0,2 0 1 0,0 2-8 15,2 0 2-15,0 1-3 0,0 0 3 16,8 2 21-16,1 1 9 0,0 0 8 0,3 0-4 16,1 8-7-16,1 2 1 0,0-1 15 0,0 2 13 15,0 2 7-15,-1 0-3 0,-1 2-9 0,0-1 2 16,-4 1-5-16,-1 1-11 0,-3-1-5 15,-1-1-6-15,-3 0-3 0,0-3 17 0,0 1 11 0,0-3-10 16,0-2 11-16,0 0-15 0,-7-5-12 16,0-2 7-16,7 0-11 0,-7 0-13 0,1 0-14 0,1-11-1 15,5-1-12-15,-3-3 0 0,3-3-1 0,0-1-10 16,0-3-23-16,0 0-9 0,8-1 14 16,0 1 14-16,2 0 22 0,-1 1 8 0,3 3-1 15,-1 4-5-15,0 2 6 0,-1 3 2 0,0 3 3 16,0 3-5-16,-1 3 2 0,-1 0 9 0,1 0-6 15,-1 12 2-15,0 0 2 0,-1 0-9 0,1-1 9 16,0 2-7-16,-1 1-2 0,0-1 0 0,0 3-22 16,0-1-50-16,-2 1-71 0,0-1-64 0,-1 0-67 15,0 2-77-15,0-2-172 0,1 0 10 0,-1-1 82 16</inkml:trace>
  <inkml:trace contextRef="#ctx0" brushRef="#br0" timeOffset="60071.02">6093 5478 2597 0,'-4'6'-5'16,"-1"-6"8"-16,3 0-5 0,2 4-4 0,0-4 18 15,0 0-17-15,0 0 7 0,0 0 8 0,10 0-16 16,1 0 9-16,2 0-3 0,2 0 4 0,3-7-4 15,2-1-12-15,5 2-78 0,0 0-107 0,2-1-175 16,0-1-266-16,2 0 79 0,-1-2 99 0</inkml:trace>
  <inkml:trace contextRef="#ctx0" brushRef="#br0" timeOffset="69570.64">1894 5261 1566 0,'0'0'19'0,"0"0"7"16,0 0 9-16,0 0 7 0,0 0-8 16,0 0 12-16,0 0 14 0,0 0 12 0,0 0 15 15,0-7-1-15,0 7-11 0,0 0-9 0,0 0-19 16,0 0-19-16,0 0-15 0,0 0-1 0,0-4 14 15,0 4 20-15,0 0 22 0,0 0 6 0,0 0-7 16,0-5-13-16,0 5-14 0,0 0-14 0,0 0-2 16,0 0 6-16,0 0-7 0,0 0 7 0,0 0-12 15,0-3-3-15,0 3 8 0,5 0 25 0,-5 0 29 16,4 0 10-16,0 9 10 0,-1 0-28 16,1 3-29-16,-1 2-1 0,0 3-25 0,1 3-5 15,-1-1 5-15,-1 5-22 0,-1-1 6 0,0 2-26 16,-1-1-75-16,0-2-76 0,0 0-104 0,0 0-117 15,0-3-282-15,0 0 22 0,0-2 104 0</inkml:trace>
  <inkml:trace contextRef="#ctx0" brushRef="#br0" timeOffset="84901.94">6638 5261 2004 0,'0'-5'12'16,"0"0"25"-16,0-1 13 0,0 2 29 0,0-2 15 16,0 2 8-16,0-2 20 0,0 1 15 0,0 1 5 15,0 2-10-15,0-1-14 0,0 2-52 0,0 0-33 16,0 1-25-16,0 0 26 0,0 0 63 0,0 7 28 15,0 4 22-15,0 2-38 0,0 3-40 0,0 5-33 16,7 3-12-16,-7 3 12 0,0 2-19 16,7 0 12-16,-7-1-15 0,6 1-26 0,-2-2 19 0,1 0-6 15,-1-3 1-15,0 0-36 0,-2-3-80 16,1 1-103-16,0-3-125 0,-1 0-77 0,1-3-62 0,-1 1-229 16,0-5 85-16,0-1 119 0</inkml:trace>
  <inkml:trace contextRef="#ctx0" brushRef="#br0" timeOffset="85262.2">6960 5667 2380 0,'0'-3'19'0,"1"-1"-2"15,-1 3-5-15,2 1 3 0,0 0-18 16,-1 0 24-16,1 0 20 0,0 0 21 0,2 6 0 16,0 2-11-16,-2-2-12 0,1 1-27 0,-1 2 0 15,0-1-10-15,-2 3-4 0,0-1-1 0,0 2-69 16,0 2-95-16,-11 0-140 0,-2 1-313 0,1 1 5 16,-4-1 97-16</inkml:trace>
  <inkml:trace contextRef="#ctx0" brushRef="#br0" timeOffset="86446.79">7190 5360 2189 0,'-5'0'22'0,"5"-7"25"16,-5 7 11-16,5-8 6 0,0 2-18 0,0 1-23 16,0 0-13-16,0 2-2 0,0 3-3 0,0 0 28 15,0 0 16-15,12 0-3 0,-3 0 18 0,2 10-15 16,1 2-27-16,0 3 10 0,4 0 7 0,-2 4 28 15,-1 1 32-15,1 1 9 0,-3 1 10 16,-1 0-38-16,-2 0 12 0,-4 1-10 0,-2-2-34 0,-2-2 0 16,0 0 2-16,0-3 2 0,0-1-7 0,0-3 25 15,-8-2-45-15,0-2 10 0,1-1-3 0,1-4-22 16,0-3 6-16,-1 0-24 0,0 0 15 16,2-15-18-16,1 1 11 0,1-4-6 0,3-4 4 15,0-2-6-15,0-2-35 0,0-1-7 0,10-2-48 16,2 1-48-16,-1 1-27 0,2 1-64 0,0 0-47 15,1 4-18-15,2 3-44 0,-1 1-159 0,1 5-87 16,-1 1 85-16</inkml:trace>
  <inkml:trace contextRef="#ctx0" brushRef="#br0" timeOffset="86761.98">7527 5495 3067 0,'-6'2'27'16,"4"-1"2"-16,-4 0 9 0,4 2 8 0,0-2-26 15,-1 0 9-15,3 0-2 0,-2 0 0 16,2-1 7-16,0 0-9 0,0 0 8 0,0 0-15 16,9 0-2-16,1 0-15 0,4-7-6 0,1 7 11 15,2-7-13-15,4 0 3 0,1 0-15 0,2 1-76 16,1 0-75-16,0 1-78 0,-1 0-90 0,-3 1-73 16,4 0-192-16,-3-1 3 0,-4 3 99 0</inkml:trace>
  <inkml:trace contextRef="#ctx0" brushRef="#br0" timeOffset="86997.33">7879 5289 2944 0,'-2'-3'23'0,"0"1"5"0,0-1 6 15,0 3-7-15,1 0-4 0,1 0 79 0,0 0 39 16,0 0 26-16,0 11-2 0,0 1-79 0,0 1-38 15,0 4-17-15,0 1-5 0,0 3-14 0,0 1-4 16,0 1 7-16,0 1-22 0,0 0 12 0,0 0 3 16,0 0-21-16,0 0-8 0,0-1-64 0,0-2-133 15,0-1-150-15,0-2-149 0,0-4-267 0,9-2 25 16,-4-5 163-16</inkml:trace>
  <inkml:trace contextRef="#ctx0" brushRef="#br0" timeOffset="87278.6">7745 5002 2419 0,'-8'-6'33'0,"2"0"-6"15,3-2-2-15,3 3 1 0,0-4-23 0,0 2 1 16,9 0 6-16,5 0 3 0,1 2-11 15,8 2 5-15,2 3-6 0,4 0-1 0,3 0-3 16,3 14-4-16,1 0 7 0,0 5-3 0,-1 4 5 0,2 3 13 16,-3 5 26-16,-4 5 24 0,-2 2 43 15,-6 3 20-15,-1 2 3 0,-5 4-13 0,-7 2-48 16,-3 1-27-16,-6 3-35 0,0 2-6 0,-15-1-4 16,-7-1-53-16,-1-2-92 0,-4-1-121 0,-2-4-112 15,-3-3-241-15,-2-4-53 0,3-6 116 0</inkml:trace>
  <inkml:trace contextRef="#ctx0" brushRef="#br0" timeOffset="89255.21">8936 5406 2839 0,'-17'10'9'0,"1"0"-4"0,3-4 9 0,-1-2 30 16,3 1 27-16,2-4 24 0,0-1-11 0,6 0-27 0,1 0-47 16,2 0-12-16,0 0-3 0,10 0 2 15,1 0 17-15,6-8-11 0,2 2-7 0,5 1-38 16,4-2-96-16,3 1-108 0,0 0-109 0,3 0-149 16,-1 0-172-16,-3 2 113 0</inkml:trace>
  <inkml:trace contextRef="#ctx0" brushRef="#br0" timeOffset="89426.63">8950 5607 2773 0,'-14'13'-6'15,"4"-4"3"-15,1-2-5 0,5-2 8 16,-2-4 9-16,6-1 31 0,0 0 42 0,0 0 10 16,10 0-7-16,0 0-29 0,4 0-40 0,6-7-12 15,1 0 5-15,6-3-7 0,2 2-1 0,5-4-93 16,2 0-89-16,2 0-101 0,2-1-148 0,1 2-202 15,1-1 22-15,-2 1 104 0</inkml:trace>
  <inkml:trace contextRef="#ctx0" brushRef="#br0" timeOffset="90409.61">10000 4786 2073 0,'0'-4'29'0,"0"1"14"16,0-2 37-16,0 3 35 0,0 0-18 0,0-1 5 15,0 1-23-15,0 1-29 0,0 1-17 0,0 0-12 16,0 0 14-16,0 0 29 0,0 0 24 0,0 10 29 16,10 1-15-16,-1-1-29 0,3 1-13 0,-2 3-7 15,5 2 18-15,-2 4-4 0,1-1 11 0,-3 2-27 16,1 0-22-16,-1-2 22 0,-3 1-31 15,-2-1 6-15,-1-3 1 0,-1-1-44 0,-2-4 26 16,-2 0-13-16,0-4 7 0,0 0 15 0,0-2-8 16,0-1 3-16,0-1-12 0,0-3 3 0,0 0-6 15,0 0-4-15,0 0-2 0,0-12-5 0,0 1-23 16,0-2-9-16,0-2-32 0,0-4-34 0,0-4-11 16,0-2-10-16,10 0 20 0,-1 0 31 0,1-1 26 15,1 0 26-15,0 2 8 0,2 3 5 0,-2 2 6 16,2 3 0-16,-1 2 7 0,-1 3-3 0,0 5 6 15,1 0-16-15,-3 6 7 0,-1 0 36 0,2 0 11 16,-2 12 12-16,-1 1 0 0,1 4 0 0,0-2-1 16,-2 3 23-16,-1 1-11 0,-1 1-24 0,0 1-9 15,-1-1-20-15,-1 0-5 0,0-1 7 16,1 1-8-16,-2 0-7 0,1-1 13 0,-1 0-62 16,2-2-76-16,1-1-101 0,-1-3-101 0,0-1-66 15,0-2-178-15,2-1-24 0,0-3 96 0</inkml:trace>
  <inkml:trace contextRef="#ctx0" brushRef="#br0" timeOffset="90673.93">10595 4896 2919 0,'-3'4'10'0,"3"-1"1"16,-4-3-6-16,3 3 11 0,1-3-16 0,-1 0-5 15,1 0 5-15,0 0 1 0,0 0 3 0,0 0 14 16,0 0 1-16,10 0-9 0,3 0-4 0,0 0-22 16,4 0 5-16,1 0-26 0,5-7-61 0,0 7-52 15,1-7-76-15,1 7-63 0,-1-6-28 0,-3 2-159 16,0 4-41-16,-2-4 86 0</inkml:trace>
  <inkml:trace contextRef="#ctx0" brushRef="#br0" timeOffset="91294.18">10990 4638 1849 0,'-2'0'29'0,"2"0"40"16,0 0 12-16,0 0 7 0,-2 0-1 0,0 0-13 15,2 0 25-15,-3 0 25 0,3 0 5 0,0 0-10 16,-2 0-15-16,2 0-26 0,-1 0-37 15,1 0-8-15,0 0-27 0,0 0-8 0,0 0-3 16,0 0-4-16,0 0 35 0,0 7 42 0,0 1 36 0,0 3 11 16,0 4 3-16,0 4-12 0,0 4-15 15,0 4 14-15,0 3-34 0,0 1-20 0,0 2-6 16,0 2-42-16,0-3 8 0,0 0-5 0,0-3-12 16,0-2 17-16,0-1-17 0,0-6 0 0,0 0-16 15,0-5-60-15,0-3-106 0,0-5-149 0,0-1-133 16,0-4-178-16,0-2-136 0,7 0 146 15</inkml:trace>
  <inkml:trace contextRef="#ctx0" brushRef="#br0" timeOffset="92258.41">10028 4497 1472 0,'-2'0'29'0,"0"0"16"0,0 0 11 0,-3 0 16 15,3 5-15-15,-5-5-1 0,3 5 21 0,-3-5 4 16,-3 4 6-16,0 1 6 0,1 1-20 0,-3 0 7 16,-1 1 9-16,2 3 15 0,-3 4 20 0,-1 3 14 15,1 4 12-15,-2 3-3 0,-2 6 7 0,3 4-18 16,-1 4-21-16,3 5-15 0,-3 2-41 0,5 3-4 15,2-1-12-15,1 0-12 0,2 0 10 16,6-1-21-16,0-4-10 0,0-2-5 0,14-3-13 16,1-2-4-16,3-4 10 0,2-3 0 0,7-3-9 15,2-2-57-15,1-3-114 0,6-5-135 0,1-4-128 16,3-5-142-16,0-6-180 0,4 0 139 0</inkml:trace>
  <inkml:trace contextRef="#ctx0" brushRef="#br0" timeOffset="92758">10956 4435 2336 0,'-5'7'16'0,"2"-7"-2"0,-1 5-1 0,0-5 0 16,4 0-23-16,0 4 7 0,0-1 3 0,0 0 3 15,0 0 7-15,12 3-10 0,-1 1 0 0,2 2 3 16,3 0-3-16,3 4 7 0,0 0 4 0,7 4-11 16,0 0 5-16,3 1-5 0,1 1 29 0,-1 3 26 15,0 0 47-15,-2 3 47 0,-4 0 0 0,-3 4 26 16,-2 2-14-16,-4 0-8 0,-5 1-30 0,-9 3-18 15,0 0-34-15,0 1-27 0,0 0-9 16,-14-1-43-16,-2 0 19 0,-2-1-12 0,-3-1 6 16,0-4 12-16,-1-2-28 0,1-4 16 0,0-4-7 15,3-1-15-15,2-5-56 0,3-3-96 0,2-5-150 16,4-5-113-16,4 0-106 0,3 0-206 0,0-8 115 16,0-5 131-16</inkml:trace>
  <inkml:trace contextRef="#ctx0" brushRef="#br0" timeOffset="93082.2">11639 4538 2932 0,'-3'0'27'0,"1"0"-19"0,1 0 1 0,-1 0 15 0,2 9 47 16,0-2 61-16,0 2 27 0,0 1 42 16,0 1-64-16,0 3-17 0,-10 5-19 0,10 2-42 15,-8 2-15-15,2 4-11 0,1 1-14 0,0 1-10 16,1-1 6-16,-1 2-12 0,1 1-3 0,-1-4-7 15,2 2-63-15,1-2-99 0,-1-2-170 0,2-2-191 16,-1-2-340-16,2-3 10 0,0-4 177 0</inkml:trace>
  <inkml:trace contextRef="#ctx0" brushRef="#br0" timeOffset="93227.36">11636 5181 4028 0,'-9'5'39'15,"0"-1"9"-15,4-2 11 0,5-1 31 0,-4 1-69 16,4-2-14-16,-3 0-14 0,3 0-73 16,0-10-6-16,-3 3-90 0,1-3-195 0,2 1-164 15,0 0-353-15,0 0 3 0,0-1 197 0</inkml:trace>
  <inkml:trace contextRef="#ctx0" brushRef="#br0" timeOffset="94174.04">9809 5561 1486 0,'-8'0'13'0,"4"0"23"0,0 0 25 15,-1 0 18-15,-1 0 2 0,1 0 1 16,-2 0-7-16,2 0 3 0,1 0 0 0,-1 0-1 16,-2 0 13-16,4 0-3 0,-1 0 13 0,2 0 3 15,0 0-18-15,2 0 7 0,-2 0-9 0,2 0-12 16,0 0 3-16,0 0-7 0,0 0 1 0,0 0 5 15,0 0 0-15,0 0-17 0,0 0-12 0,0 0-21 16,0 0-10-16,0 0-8 0,0 0-5 0,0 0 15 16,0 0 16-16,0 0 38 0,10 0 31 0,3-6 1 15,0 6-18-15,5 0-12 0,3-7-26 0,6 7 1 16,4-6 3-16,3 0-19 0,8 2-3 0,6 0-20 16,5-1-5-16,7-1-2 0,6 0-12 15,10 0 14-15,3-1-10 0,8 1 15 0,6-2 3 16,3 0-8-16,6-2 6 0,4 3-10 0,4-4-5 15,-1 2 4-15,6-1 3 0,0 3-1 0,-2-1 20 16,2 1 20-16,-1 1-1 0,1 0-6 0,-2 0-5 16,1 1-28-16,-1-1 0 0,0 1 8 0,1-2-11 15,-1 1 9-15,-2-2 5 0,-1-1-11 0,-1 0-3 16,-4 0-3-16,-3 0 7 0,-5 2-2 0,-5-1 5 16,-5 0-2-16,-8 3-36 0,-10 1-3 0,-6 1-28 15,-9 3-20-15,-10 0-26 0,-8 0-37 0,-8 0-64 16,-8 0-94-16,-6 7-90 0,-5-7-228 0,-9 7-142 15,0-7 119-15</inkml:trace>
  <inkml:trace contextRef="#ctx0" brushRef="#br0" timeOffset="101155.06">10111 5991 2148 0,'-2'0'-5'0,"2"0"3"0,0 0-1 16,0 0 1-16,0 0 7 0,0 8-4 0,0-8 30 16,10 10 5-16,-4-1 34 0,1 1 25 0,-1 2-10 15,2-2 7-15,-2 3 3 0,1-2-12 0,-3 3 0 16,0-2 2-16,-1 2-28 0,-1-1-6 0,-2 0-9 15,2-2-10-15,-2 1-6 0,0-3-10 0,0 0 2 16,0-2-7-16,0-1 20 0,0-3 28 0,0 0 7 16,0-2-4-16,0-1-13 0,0 0-34 0,0 0-9 15,0 0 1-15,0-10-12 0,0 0 5 16,0-2-16-16,0 0-5 0,0-3-14 0,0 0-14 16,0-2 1-16,11-2 3 0,-2 0 11 0,0 0 16 15,1 0 9-15,1 0 4 0,2 1 9 0,0 3-12 16,-2 0 3-16,1 4-1 0,-3 2-5 0,0 2 13 15,1 1-6-15,-4 6 1 0,3 0 9 0,-2 0 1 16,0 0 20-16,-1 8 23 0,-1 3 3 0,1-1 8 16,1 1 0-16,-3 1 6 0,3 4-4 0,-4-2-8 15,-1 4-13-15,0-5-35 0,0 4-4 0,-1 0 1 16,-1-1-13-16,1-2 10 0,-1 0-26 16,0-1-81-16,2-1-92 0,-1-2-118 0,1-2-109 0,2-2-118 15,3-2-163-15,-2-1 117 0</inkml:trace>
  <inkml:trace contextRef="#ctx0" brushRef="#br0" timeOffset="101378.72">10561 6100 2703 0,'-7'0'14'0,"3"0"7"16,-1 0 18-16,5 0-1 0,0 0-15 0,0 0-1 15,0 0-18-15,0 0 23 0,0 0 12 0,9 0-4 16,2-8-8-16,1 8-20 0,1-6-7 16,5 1-8-16,0-2-7 0,4 2-69 0,2 0-82 15,-1 0-83-15,6 0-108 0,-2-2-177 0,0 1-51 0,-1 0 88 16</inkml:trace>
  <inkml:trace contextRef="#ctx0" brushRef="#br0" timeOffset="101689.05">10841 5978 2413 0,'-4'0'40'0,"1"0"36"15,1 0 6-15,2-9 3 0,0 3-49 0,0 6-27 16,0-7-7-16,0 1 4 0,7 6 5 0,0-3-9 16,2 3 7-16,0 0-9 0,2 0-1 15,1 0 4-15,1 0-10 0,3 0 11 0,-3 9 23 16,2 1 10-16,-2 2 24 0,-1 0 22 0,0 1 7 15,-3 2 10-15,-3 1 8 0,0 1-9 0,-3 1 5 16,-3-1-19-16,0 0-17 0,0-1-16 0,0-1-25 16,0-2 14-16,-9 0-11 0,3-4 10 0,0 0 10 15,6-1-8-15,-8-5 8 0,1 0-3 0,3-3-19 16,4 0-4-16,-5 0-16 0,2-10-5 0,3 0-5 16,0-3-7-16,0-4 1 0,0-3-32 0,8-2-4 15,4-2-28-15,-1-2-46 0,0 0-44 16,3-1-86-16,-2 2-58 0,2 0-37 0,-1 0-67 15,-2 6-108-15,1 2-115 0,-5 0 86 0</inkml:trace>
  <inkml:trace contextRef="#ctx0" brushRef="#br0" timeOffset="102273.71">10157 5720 1951 0,'-5'-3'24'16,"-1"3"2"-16,-2-1 18 0,1 1 5 0,-1 0-21 15,-1 0 26-15,-3 0 29 0,-1 0 38 0,-3 12 54 16,-1 0 36-16,0 2 14 0,-3 4 19 0,2 3-27 15,-2 6-49-15,0 3-40 0,-2 4-61 0,1 4 7 16,2 3-8-16,2 1-19 0,4 0-4 16,-1 2-34-16,8-3 2 0,6-1-6 0,0-2 14 15,0-1-7-15,15-3-13 0,3-2 6 0,3-3-20 16,6-2 19-16,4-4-8 0,3-1-13 0,4-7-22 16,6-2-94-16,0-5-143 0,2-8-156 0,2 0-141 15,1 0-294-15,3-15 124 0,2-4 166 0</inkml:trace>
  <inkml:trace contextRef="#ctx0" brushRef="#br0" timeOffset="102702.73">11044 5663 2333 0,'-5'-4'3'0,"5"1"-8"15,-4 0-5-15,4-2-6 0,0 2-9 16,0 0 4-16,0 0 18 0,0 0-7 0,11 2 19 15,-3 0-4-15,1 1-11 0,3 0 13 0,-3 0-16 16,7 8 10-16,-1 3 7 0,2 0-5 0,0 4 1 16,4 1 17-16,1 3 17 0,-3 1 28 0,3 1 28 15,-3 2 5-15,0 2 0 0,-1 0 29 0,-5 0 15 16,0 1 20-16,-5 1 11 0,-2 1-8 0,-3 1-14 16,-3-1-33-16,0 0-29 0,-8 0-17 0,-3 3-26 15,-1-5-16-15,0 2-5 0,-4-3-20 16,2-1 7-16,-2-2-3 0,3-2-1 0,0-1-21 15,1-4-39-15,3-2-45 0,0-2-79 0,6-4-88 16,0-3-108-16,3-4-96 0,0 0-198 0,0 0-64 16,0-10 137-16</inkml:trace>
  <inkml:trace contextRef="#ctx0" brushRef="#br0" timeOffset="102975.52">11574 5710 3136 0,'0'-1'40'0,"0"-3"19"0,0 2 5 0,0 0-1 16,0 0-38-16,0 1-18 0,0 1 27 0,0 0 59 15,0 0 34-15,0 0 20 0,0 11-19 0,0 0-54 16,0 3-28-16,-8 3-16 0,8 2-6 0,0 3-6 15,0 3-8-15,-8 1-3 0,8 3-3 0,0-3-1 16,-4 0-8-16,4-1-39 0,0-2-77 0,0-3-141 16,0-1-194-16,0-2-173 0,0-3-286 0,0-3 141 15</inkml:trace>
  <inkml:trace contextRef="#ctx0" brushRef="#br0" timeOffset="103131.33">11630 6264 3796 0,'-10'4'20'0,"4"0"16"0,-1-3 38 16,7 0 12-16,-4-1-1 0,4 0 0 0,-4 0-44 15,4 0-14-15,0-8-20 0,0 8-24 0,0-7-40 16,0 0-35-16,0 7-131 0,0-8-193 0,0 0-192 16,0 2-362-16,8 0 130 0</inkml:trace>
  <inkml:trace contextRef="#ctx0" brushRef="#br0" timeOffset="105234.87">12157 5829 2463 0,'6'0'-10'0,"-6"0"9"0,9-7-9 0,0 7 5 15,-1 0 7-15,0 0-4 0,1 0 7 0,2 0 3 16,0 0 30-16,2 12 23 0,0 1 16 0,-1 1 20 16,-1 3 14-16,0 1 11 0,-2 0 20 0,-1 2-11 15,-1-1-20-15,-2 0-15 0,-1 0-14 0,-4-1 1 16,0-1-4-16,0-2-28 0,0-2-5 0,0-1-17 16,-8-2-8-16,0-2 11 0,8-1-1 0,-8-2 9 15,3-1 11-15,5-1-10 0,-4-3-12 0,4 0-15 16,0 0-15-16,0 0-8 0,0-11-8 15,0 3 9-15,0-4-4 0,0-3 16 0,0-1-12 16,10-3-19-16,2-3-19 0,1 0-17 0,0-2-23 16,0 1-27-16,3 1-44 0,-1-1-79 0,3 2-59 15,-3 2-60-15,2 1-59 0,-2 4-127 0,1 3-71 16,-2 0 102-16</inkml:trace>
  <inkml:trace contextRef="#ctx0" brushRef="#br0" timeOffset="105494.75">12633 5982 3311 0,'-8'2'49'0,"8"-2"17"0,-5 0 10 15,5 0 7-15,0 0-56 0,0 0-15 0,0 0-1 16,0 0-1-16,0 0 18 0,0 0 3 0,0 0-12 15,11 0-1-15,1 0-14 0,1 0-1 0,3-10 3 16,1 10-11-16,4-8-1 0,1 1-73 0,1 1-72 16,-1 1-93-16,3-1-96 0,-1 3-47 15,-2-1-67-15,1 1-202 0,-1 3 67 0,-3-4 114 0</inkml:trace>
  <inkml:trace contextRef="#ctx0" brushRef="#br0" timeOffset="106386.55">13119 5728 2067 0,'0'0'42'0,"0"-7"24"0,0 7 11 16,0 0 24-16,0 0-9 0,0 0 11 0,0 0 26 15,0 0-2-15,0 0 1 0,0 0-19 0,0 0-18 16,0 0-22-16,0 0-33 0,0 0-11 0,0 0-16 16,0 0-4-16,0 0 9 0,0 0-9 0,0 0-12 15,0 0 6-15,0 0-9 0,0 0 8 16,0 0 17-16,0 0-15 0,0 0 10 0,0 0-5 15,0 0-4-15,0 0 8 0,0 0-9 0,0 0-3 16,0 0-9-16,0 0 15 0,0 0-6 0,0 0 6 16,0 0 1-16,0 0-8 0,0 0 6 0,0 0-5 15,0 0 3-15,0 0 3 0,0 0-3 0,0 0 4 16,0 0-9-16,0 0 9 0,0 0 2 0,0 0-10 16,0 0 17-16,0 0-14 0,0 0-11 0,0 0 25 15,0 0-17-15,0 0 0 0,0 0 12 0,0 0-8 16,0 0 0-16,0 0 7 0,0 0-12 0,0 0-6 15,0 0 36-15,0 0 9 0,0 0 4 0,0 0 8 16,0 0-32-16,0 0-7 0,0 0 6 16,0 0-1-16,0 0 0 0,0 0 0 0,0 0-2 15,0 0-11-15,0 0 1 0,0 0 16 0,0 0-4 16,0 0 12-16,0 0-2 0,0 0-10 0,0 0 4 16,0 0-4-16,0 0-2 0,0 0-9 0,0 0-8 15,0 0-5-15,0 0 6 0,0 0 0 0,0 0 15 16,0 0 21-16,0 0 13 0,0 10-2 0,0 1 10 15,0 6-8-15,0-1-8 0,0 2 9 0,0 4-7 16,0-1 0-16,0 3-16 0,0 0-7 0,0-2-7 16,0 0-11-16,0-3 7 0,0 0 0 15,0-1-4-15,0-5-14 0,0 1-47 0,0-3-106 16,0-2-182-16,0-2-162 0,0-3-349 0,0 1 17 16,0-5 183-16</inkml:trace>
  <inkml:trace contextRef="#ctx0" brushRef="#br0" timeOffset="107270.76">12315 5573 1957 0,'-8'-8'19'0,"0"2"30"16,2 0 24-16,0 1 8 0,6 2-6 0,-7-1-22 15,0 1-15-15,-1 3 25 0,0 0 42 0,-1 10 44 16,0 1 50-16,-3 3 19 0,-1 5-15 0,-2 6-5 15,0 5-38-15,-3 4-32 0,3 3-42 0,-2 6-20 16,2 2-16-16,0 2-10 0,3 0 20 16,5 0-21-16,1-2-14 0,6 1-5 0,0-3-25 15,12-5 1-15,4-3 1 0,5-1-2 0,4-6 6 16,4-2-34-16,5-5-29 0,5-5-91 0,4-3-150 16,3-5-133-16,1-8-131 0,2 0-262 0,1 0 97 15,-1-15 163-15</inkml:trace>
  <inkml:trace contextRef="#ctx0" brushRef="#br0" timeOffset="107717.85">13121 5460 2484 0,'-2'0'-12'0,"0"0"8"0,1 0 1 16,-1 0 7-16,2-7 15 0,0 7-12 15,0-7 0-15,0 7 6 0,0 0-9 0,0 0 11 16,9 0-7-16,1 0-10 0,3 0 5 0,2 0-21 16,5 8 19-16,4 2-2 0,3 3 0 0,3 2 17 15,1 3-12-15,0 3 28 0,-1 3 22 0,-1 3 49 16,-3 1 37-16,-5 2 10 0,-3 3 15 16,-4 0-19-16,-4 2-14 0,-5-1-28 0,-5 0-11 15,0-1-14-15,0 2-16 0,-14-3-9 0,0-3-30 0,-2-1-19 16,1-1-6-16,-2-1-1 0,0-2-1 15,0-1-1-15,3-4-28 0,0-1-68 0,3-3-93 16,2-2-120-16,0-4-83 0,4-2-40 0,5-3-55 16,0-1-142-16,0-3 90 0,0 0 107 0</inkml:trace>
  <inkml:trace contextRef="#ctx0" brushRef="#br0" timeOffset="108034.53">13731 5569 3045 0,'1'-5'-3'0,"-1"2"-11"0,0 3 2 0,2 0 8 15,-2 0 33-15,0 0 83 0,0 8 53 0,0 1 22 16,0 1 3-16,0 1-48 0,0 4-41 0,0 3-13 16,0 4-18-16,0 2-13 0,-8 1 6 0,8 3-26 15,-7 0-15-15,0-1-7 0,1 2-24 16,2-2 4-16,0-2 1 0,0 0-20 0,1-2-50 16,1-2-49-1,2-3-111-15,-2-3-167 0,2-2-123 0,0-3-311 0,0-2 2 0,0-2 184 0</inkml:trace>
  <inkml:trace contextRef="#ctx0" brushRef="#br0" timeOffset="108179.66">13784 6110 3724 0,'-8'7'23'0,"8"-1"44"0,-7-1 39 16,7-2 68-16,-5-2 74 0,5-1 1 0,-5 0-39 15,5 0-71-15,0 0-91 0,-5 0-78 0,5 0-118 16,0-9-73-16,0 3-94 0,0 0-177 0,0-1-153 15,0 0-377-15,0 1 85 0</inkml:trace>
  <inkml:trace contextRef="#ctx0" brushRef="#br0" timeOffset="124421.17">14645 5038 1575 0,'0'0'22'0,"0"0"11"16,0 0 24-16,0 0 24 0,0 0 1 0,0 0 14 15,0 0 7-15,0 0 10 0,0 0 13 0,0 0 22 16,0 0 4-16,0 0 6 0,0 0-9 0,0 0 0 15,-7 0-14-15,7 0-5 0,-5 0-18 0,5 0-29 16,-5 0-13-16,5 0-28 0,-4 0-1 0,4 0-11 16,0 0-6-16,0 0-1 0,0 0-3 15,0 0-2-15,0 0-3 0,0 0-5 0,0 0-9 16,0 0 1-16,9 0 0 0,2 0 4 0,-1 0 3 16,4 0-9-16,2 8-11 0,3-8-40 0,0 6-62 15,2-6-65-15,5 4-72 0,-3-4-65 0,3 0-22 16,-2 0-28-16,0 0-68 0,-1 0-128 0,-4 0 54 15,-1 0 98-15</inkml:trace>
  <inkml:trace contextRef="#ctx0" brushRef="#br0" timeOffset="124595.44">14743 5236 2192 0,'-9'11'40'16,"0"-4"20"-16,1 0 10 0,5-2 10 15,3-1-30-15,0-1-24 0,0-3 13 0,0 0 0 16,0 0 13-16,0 0 22 0,11 0-18 0,1 0-9 15,0-10-23-15,5 3-9 0,2 0-15 0,3 0-2 16,3 0 0-16,2 0-9 0,0 2-48 0,2-2-79 16,0 2-98-16,1 0-146 0,-1 2-252 0,-1 1 59 15,-2-1 100-15</inkml:trace>
  <inkml:trace contextRef="#ctx0" brushRef="#br0" timeOffset="125801.95">16293 4610 2303 0,'-4'-6'36'16,"1"1"26"-16,0-1 12 0,0 1 21 15,2 1-32-15,-1-2-28 0,0 3-14 0,2 0-15 16,0-2-8-16,0 4 6 0,0-1 8 0,0 1 13 15,8 1 25-15,2 0 19 0,1 0 6 0,0 12-6 16,1 1-9-16,1 2 5 0,-1 2 17 0,0 4 9 16,-1 1-1-16,-3 1-8 0,-1 1-14 15,-3 0-11-15,-4-1-9 0,0-1-24 0,0-1-13 0,0-4-7 16,0 0 0-16,0-3 5 0,0-3 0 16,-7-4 11-16,7-2 8 0,0-2-6 0,-5-3 18 0,5 0-17 15,0 0-5-15,0 0 1 0,0-13-31 0,0 0 4 16,0-4-14-16,7-4-8 0,1-3 16 15,1-2-24-15,1-2 12 0,2 1 19 0,0 0-9 16,0 2 11-16,1 1 1 0,-3 4-13 0,1 3 6 16,0 3 7-16,-4 2-2 0,1 3 11 0,-2 5-3 15,0 4 0-15,1 0 3 0,0 0-2 0,-1 0 7 16,-1 13 3-16,3 0-11 0,-2 3 0 0,0 0-2 16,0 2-7-16,-3 1 17 0,1 0-6 0,-1 0 0 15,0 2 1-15,-2-1-36 0,1-1-66 0,-1-1-98 16,1 0-119-16,1-2-102 0,0-1-141 15,2-4-175-15,3-1 118 0</inkml:trace>
  <inkml:trace contextRef="#ctx0" brushRef="#br0" timeOffset="126050.76">16852 4745 3336 0,'-7'6'22'16,"2"-1"16"-16,1-2-3 0,1-2 5 0,3 0-13 15,0-1-18-15,0 0 9 0,0 0-6 0,0 0 16 16,8 0-9-16,1 0-5 0,4-9-8 0,1 2-25 16,5 1 6-16,3 1-71 0,3 0-88 15,1-1-114-15,2 0-107 0,1 0-73 0,0 2-202 16,0 0 61-16,-1-1 114 0</inkml:trace>
  <inkml:trace contextRef="#ctx0" brushRef="#br0" timeOffset="126325.35">17293 4538 2367 0,'-3'-4'28'0,"-1"-1"28"15,1 2 11-15,1 0 18 0,-1-1-2 16,0 1-6-16,2 1 16 0,-1 2 15 0,0-1-9 16,2 1-10-16,0 0-32 0,0 0-35 0,0 0-2 15,0 0 0-15,0 0 30 0,0 0 15 0,0 0 24 16,0 7 8-16,0 1-1 0,0 0-1 0,0 2-25 16,0 3-17-16,0 1-8 0,0 3-1 0,0 2-3 15,0 0-3-15,0 1-13 0,0 2-16 0,0 0-12 16,0 0 10-16,0 0-9 0,0-1 3 0,0 0-15 15,7-3-47-15,-7-1-81 0,7-2-161 0,-1-4-173 16,-6-2-281-16,6-4-125 0,0-5 165 0</inkml:trace>
  <inkml:trace contextRef="#ctx0" brushRef="#br0" timeOffset="127611.21">16234 4382 1853 0,'0'-5'6'0,"0"1"11"0,0-1 15 0,0 2 0 16,-9 1 18-16,2-1 1 0,-1 3 12 0,1 0 46 15,0 0 10-15,-2 0 30 0,-2 10 2 0,1 2-17 16,-1 2 4-16,-3 3-24 0,1 4 7 0,0 2 23 16,0 6-12-16,1 4 1 0,1 3-17 0,2 4-49 15,2 0-24-15,3 2 2 0,4 1-16 16,0 0-6-16,0 0 10 0,15-1-23 0,5-4-5 15,3-1-5-15,6-1-6 0,6-4-10 16,4-3-20-16,5-6-88 0,3-5-142 0,1-4-153 0,3-5-198 16,2-9-231-16,0 0 135 0</inkml:trace>
  <inkml:trace contextRef="#ctx0" brushRef="#br0" timeOffset="127998.96">17377 4267 2537 0,'-6'0'-2'0,"3"0"-9"0,1-8 6 15,2 2-3-15,0 6-1 0,0-7 15 16,9 7-10-16,2 0 9 0,1 0 3 0,3 0 7 16,-1 0 10-16,6 0-3 0,0 14 3 0,2 1 4 15,2 2-5-15,1 4 19 0,-1 1 15 0,2 4 23 16,-3 2 28-16,-1 2 14 0,-4 1 14 0,-1 1 0 15,-5 0-16-15,-2 1-13 0,-5-1-2 0,-5 3-43 16,0-1 4-16,0 2-22 0,-12-2-29 0,-1 2 9 16,-3-4-17-16,0 3 0 0,-3-3-22 0,-1-1-42 15,1-4-62-15,0-4-91 0,2-1-90 0,2-3-74 16,4-3-99-16,3-6-245 0,3-5 57 16,5-5 111-16</inkml:trace>
  <inkml:trace contextRef="#ctx0" brushRef="#br0" timeOffset="128232.54">17926 4309 3009 0,'0'-5'23'0,"0"2"-5"0,-6 1-10 16,6-1 9-16,0 3-21 0,0 0 13 15,0 0 40-15,0 8 12 0,0 1 7 0,0 1-2 16,0 2-31-16,0 1-18 0,0 4-9 0,0 0-3 16,7 2-40-16,-2 1-116 0,-5 1-150 0,5 0-212 15,0 0-297-15,-2-2 114 0</inkml:trace>
  <inkml:trace contextRef="#ctx0" brushRef="#br0" timeOffset="128367.02">17969 4807 3713 0,'0'7'13'0,"0"-4"28"0,-6-2 10 16,6-1 1-16,0 0-13 0,0 0-38 15,0 0-27-15,0-8-55 0,0 1-142 0,0-1-194 16,0-1-274-16,0 0-209 0,0-2 143 0</inkml:trace>
  <inkml:trace contextRef="#ctx0" brushRef="#br0" timeOffset="129152.99">15620 5176 2052 0,'0'-3'27'0,"0"3"29"0,0 0 19 16,0-3 28-16,0 1-5 0,0 0 1 15,0 1 0-15,0 1-5 0,0 0-13 0,0 0 5 16,0 0-13-16,0 0-7 0,0 0 13 0,0 0-11 15,0 0 18-15,0 0 16 0,10 0 8 0,-2 0 1 16,0 0-6-16,7 0-17 0,1 0-15 0,7 0-14 16,4 0-17-16,7 0-4 0,6 0-6 0,9 0-16 15,7 0-8-15,9 0-2 0,6 0-7 0,9 0 26 16,6 0-31-16,11-11-1 0,6 0 9 16,5 2-30-16,8-4 15 0,3-2-17 0,4 0-45 15,2 0-27-15,1-2-23 0,-4-1-11 0,-1 0 27 16,-5 1-27-16,-5 0-31 0,-2 0-67 0,-6-1-58 15,-6 2 21-15,-1 1 43 0,-6 1 66 0,0-3 57 16,-5 3 39-16,-5 0 32 0,-6 1 40 0,-5 1 33 16,-3 1 31-16,-10 0 36 0,-6 1 20 0,-8 0 18 15,-5 2 28-15,-7 1 5 0,-6 1-8 0,-5 1-42 16,-5 0-52-16,-2 0-49 0,-4 3-24 0,-1-2-9 16,-3 1-8-16,-1 0-55 0,2 2-83 0,-5-2-86 15,0 0-117-15,0 3-219 0,0 0-16 0,0 0 94 16</inkml:trace>
  <inkml:trace contextRef="#ctx0" brushRef="#br0" timeOffset="148284.41">15988 5493 2060 0,'0'2'5'15,"0"-2"-7"-15,0 0 0 0,0 0 13 0,6 0 21 16,-6 0 22-16,5 0 30 0,0 10 17 0,-1-1 1 16,1 0 18-16,1 0-9 0,0 1-6 0,2 3-2 15,-2-1-33-15,0 3-12 0,0 0-29 0,-1-1-11 16,1 1 13-16,-2-1 7 0,0-1 2 15,-2-2-10-15,1-2-4 0,-1 0-16 0,0-1 9 16,-1-2-13-16,0-2-11 0,0-1 2 0,-1-2-1 16,1 1 18-16,-1-2-11 0,0 0 3 0,0 0-5 15,0 0-23-15,0 0 21 0,0 0-12 0,0-8-12 0,0 1-4 16,0-2-20-16,0 0-4 0,0-3 4 16,0 0-2-16,0-1 13 0,0-2 9 0,0 0 11 15,0-1 16-15,11 2 6 0,-1-1 1 0,-1 2-8 16,2 3 7-16,-1 0-20 0,-1 2 9 0,0 2 7 15,-1 2 5-15,0 3 9 0,0-1-9 0,2 2-10 16,-3 0-2-16,0 0 5 0,1 12 10 0,0 1 5 16,-2 0 3-16,0 2 11 0,-1 3-7 0,-1 0-1 15,-1 2-9-15,0 0-6 0,-1 0-1 0,-1 0-1 16,0-1 2-16,-1-3-11 0,2 1 1 16,-1-3-36-16,1-1-87 0,-1-2-85 0,1-2-109 15,0 0-137-15,0-2-155 0,0-1 80 0,1-2 110 0</inkml:trace>
  <inkml:trace contextRef="#ctx0" brushRef="#br0" timeOffset="148607.26">16438 5649 2483 0,'-5'0'11'0,"0"0"6"0,1 0 10 15,4 0-1-15,0 0-6 0,0 0-7 0,0 0 16 16,0 0 16-16,10 0 3 0,1 0 7 0,0 0-30 15,1-7-12-15,3 3-11 0,3 4-4 0,2-6-3 16,0 2-40-16,3-1-54 0,0 2-69 0,0 0-80 16,1 0-95-16,-2 0-194 0,-1 2 2 0,-4-2 85 15</inkml:trace>
  <inkml:trace contextRef="#ctx0" brushRef="#br0" timeOffset="148948.45">16762 5488 2701 0,'0'-3'9'0,"0"0"-6"0,0 0-6 0,0 1 5 0,0-2-13 16,0 4 10-16,9-1 8 0,-1 1-2 15,0 0 1-15,2 0-7 0,0 0 2 0,-1 10 1 0,4 0 4 16,-3 2 1-16,0 0-3 0,0 1 9 15,-2 0 10-15,-1 4 10 0,-2-3 21 0,-1 3-3 16,-1-2 22-16,0 0 11 0,-2-3-4 0,-1-2 8 16,0 0-10-16,0-2 12 0,0-1 15 0,0-1 7 15,0-2-7-15,0-3-32 0,-8 0-23 0,8-1-16 16,-7 0-17-16,2 0 1 0,5-8-12 0,-5-2-11 16,5 2-6-16,-4-3 5 0,4-2 8 0,0-1-7 15,0-1-7-15,0-1-22 0,9-1-43 16,-2-1-45-16,5 0-50 0,-1-2-69 0,1 4-64 0,2-1-26 15,0 0-57-15,1 3-81 0,-1 1-108 16,0 2 58-16,-2 2 120 0</inkml:trace>
  <inkml:trace contextRef="#ctx0" brushRef="#br0" timeOffset="150316.03">17309 5607 2035 0,'-9'3'25'0,"0"-3"21"0,-2 1 22 15,-1 2 17-15,3-1-4 0,-3 0 20 0,2 0 7 16,-2 1 19-16,2-3 7 0,1 4-16 0,2-2-16 15,0 1-13-15,1-1-16 0,2-2-20 0,2 1-14 16,0-1-22-16,2 0-16 0,0 0-6 0,0 0 3 16,0 0 12-16,11 0-11 0,1 0 6 0,1 0 1 15,2 0-22-15,5-7 20 0,-1 7-4 0,4-8-6 16,-1 3 2-16,2 0 2 0,-1 0-3 0,2 2-2 16,-1-1 1-16,0 1-71 0,-1 0-51 15,0 0-57-15,-4 2-64 0,0-1-20 0,-4 1-54 16,0 0-158-16,-4 1-81 0,-1-2 84 0</inkml:trace>
  <inkml:trace contextRef="#ctx0" brushRef="#br0" timeOffset="150615.66">17711 5389 2461 0,'-3'-4'28'0,"2"0"3"0,-1 1 9 0,1 1-11 16,-1-1-24-16,1 3-2 0,0 0 21 0,0 0 76 15,1 0 38-15,0 6 26 0,0 4 1 0,0 2-43 16,0 3-41-16,0 3-15 0,0 1-31 0,0 1-10 15,6 4 14-15,-6 0-10 0,0 1-3 0,5-1-7 16,-5 2-21-16,0-2 5 0,0-2 1 0,0-3-11 16,3-2-31-16,0-3-94 0,-3-2-120 0,3-2-108 15,-3-6-115-15,5-1-275 0,-2-1 92 16,0-2 115-16</inkml:trace>
  <inkml:trace contextRef="#ctx0" brushRef="#br0" timeOffset="150916.03">17625 5169 2404 0,'-3'-13'20'0,"1"-2"23"0,2 0-6 16,0 0 0-16,0 3-25 0,10-1-16 15,0 1 11-15,2 3 21 0,3 4 21 0,3 5-3 16,2 0-3-16,4 7-22 0,2 7-19 0,2 4-2 16,2 6 4-16,-1 4 0 0,-1 3 3 0,1 3 9 15,-2 4 1-15,-2 3 7 0,-3 2 5 0,-4 1-2 16,-1 1-9-16,-6 1 4 0,-3 0-6 0,-3 0-10 16,-5 0-1-16,0-2-1 0,-14-1-11 0,-1-3-4 15,-6-3-28-15,-3-3-65 0,-4-3-72 0,-3-4-97 16,-1-2-187-16,-2-1-177 0,-3-6 82 0</inkml:trace>
  <inkml:trace contextRef="#ctx0" brushRef="#br0" timeOffset="151616.35">16230 5273 1498 0,'-5'-6'35'0,"1"6"27"0,-2-4 9 0,-2 0 13 15,0-1-19-15,-1 5 8 0,-3 0 14 0,0 0 18 16,-2 0 20-16,-3 9-12 0,1 0 7 0,-3 3-16 16,-2 1-7-16,0 3 8 0,-3 3 13 0,1 5 37 15,-1 2 16-15,0 3 4 0,2 5 0 16,-1 2-41-16,1 3-22 0,2 2-32 0,0 4-17 15,2 0-15-15,2 1-16 0,3-1 2 0,2-1-21 0,5 1 20 16,2-4-22-16,4 0-4 0,0-2-5 16,17-5-12-16,4 0 10 0,4-4-18 0,6-2-25 15,7-5-61-15,5-2-142 0,6-5-183 0,3-4-208 16,5-5-288-16,3-7 149 0</inkml:trace>
  <inkml:trace contextRef="#ctx0" brushRef="#br0" timeOffset="152432.97">18265 5236 2168 0,'-6'-4'31'0,"1"-1"20"0,0 0 30 0,1 0 24 16,-1 1 2-16,2 1 24 0,1-1 8 0,0 1 9 16,1 1-13-16,0 1-31 0,1 1-35 0,0 0-32 15,0 0-11-15,0 0 43 0,0 9 27 0,0 1 16 16,0 5-1-16,0 4-37 0,0 2-36 0,0 5-6 16,0 2-14-16,0 3-19 0,0 1 6 0,0 0-9 15,0-2-1-15,0-1-12 0,0 0-72 0,0 0-128 16,0-3-158-16,0-2-158 0,0-3-290 15,0-1 68-15,0-3 163 0</inkml:trace>
  <inkml:trace contextRef="#ctx0" brushRef="#br0" timeOffset="152587.48">18296 5779 3680 0,'0'5'38'0,"-9"-3"9"0,3-2 32 0,6 0 27 16,0 0-26-16,0 3 3 0,-6-3-33 0,6 0-34 15,0 0-13-15,0 0-13 0,0 0-38 0,0 0-43 16,0-10-121-16,0 3-181 0,0-1-168 0,0 0-367 16,0-1 98-16,0-2 183 0</inkml:trace>
  <inkml:trace contextRef="#ctx0" brushRef="#br0" timeOffset="156371.07">18780 5203 2709 0,'-6'3'10'15,"2"-3"0"-15,4 0-4 0,-6 0 6 0,6 0-14 16,-3 0 7-16,3 0 11 0,0 0 27 0,0 11 22 16,0 1 7-16,11 2 8 0,-1 3-8 0,2 4-14 15,2 2 28-15,1 1 7 0,0 2-22 0,0 2 17 16,0-1-20-16,-1-1-5 0,-2-1 8 16,-2-1-14-16,-3-1-11 0,-1-3 10 0,-1-5-7 15,-2 0 31-15,-3-5 3 0,0-1-31 0,0-3 15 0,0 0-17 16,0-6-15-16,0 0 9 0,0 0-23 15,0 0-23-15,0-10-2 0,0-3-2 0,-8-1-18 16,8-3-17-16,0-3-26 0,0 1-37 0,0-4-28 16,0-1-46-16,0-1-87 0,13 0-83 0,-2 2-85 15,5 1-105-15,-2 1-199 0,5 2 106 0,-2 3 136 16</inkml:trace>
  <inkml:trace contextRef="#ctx0" brushRef="#br0" timeOffset="156579.82">19150 5484 2700 0,'-6'2'21'0,"2"0"33"0,0-2 4 16,1 0 0-16,3 0-11 0,0 0-40 0,0 0-2 15,0 0 0-15,11 0-17 0,-1 0 21 0,2-9-4 16,4 3-10-16,3-1-1 0,3 2-6 0,2 0-30 15,3 1-49-15,1 0-65 0,1 1-85 0,0 3-77 16,0-4-150-16,-1-1-102 0,-2 5 78 0</inkml:trace>
  <inkml:trace contextRef="#ctx0" brushRef="#br0" timeOffset="156811.5">19596 5310 2489 0,'0'-4'47'0,"0"-1"36"16,0 2 16-16,0 0 3 0,0 3-48 0,0-2-34 15,0 2 43-15,0 0 83 0,0 0 58 0,0 8 24 16,0 1-56-16,0 3-76 0,0 1-49 0,0 3-18 16,0 2 1-16,-6 2-10 0,6 1-12 15,-5 1-3-15,5 1 3 0,-3 0 3 0,3-1-8 16,0 1 6-16,0-4-21 0,0 2-34 0,0-2-75 15,0-3-158-15,0-4-157 0,0-2-164 0,0-2-265 16,5-8 148-16</inkml:trace>
  <inkml:trace contextRef="#ctx0" brushRef="#br0" timeOffset="157413.03">18779 5053 2048 0,'0'-1'26'0,"0"-1"14"0,0 1 10 0,0 1 5 0,-6 0 0 15,-1 0 33-15,1 0 37 0,-2 10 64 16,0 0 29-16,-2 5 0 0,0 5 9 0,0 5-45 15,-4 5-52-15,4 6-11 0,0 1-47 0,0 6-9 16,1 2 15-16,3 1-33 0,2 1-12 0,1 0-18 16,3-1-18-16,0-3 9 0,0-1-5 15,11-4 4-15,2 0 3 0,3-3-20 0,4-5 7 0,1-2-25 16,5-4-47-16,5 1-79 0,4-7-141 0,2-4-141 16,4-5-128-16,3-4-254 0,3-5 103 0,1 0 164 15</inkml:trace>
  <inkml:trace contextRef="#ctx0" brushRef="#br0" timeOffset="157777.71">19544 5029 2487 0,'-2'-6'-3'16,"2"0"-7"-16,0 0 9 0,0 0-3 0,0 2-1 16,0 0 10-16,8-2-8 0,0 3 1 0,4 3 5 15,0 0-6-15,3 0 0 0,3 11 1 0,2 1 0 16,0 5 6-16,5 5-4 0,1 2 8 0,-1 5 2 15,2 2 22-15,-3 3 32 0,0 2 11 0,-2 1 45 16,-3 1 4-16,-4 0 16 0,-4 1 13 0,0 0-22 16,-6 0-11-16,-5-1-26 0,0-1-28 0,0-1-17 15,-8-3-11-15,-3-1-22 0,-1-2-7 16,-4-3-6-16,1 1-8 0,-3-6 5 0,1-3 2 16,-1-1-43-16,2-4-55 0,-1-1-103 0,3-4-116 15,0-4-97-15,3-5-186 0,3 0-132 0,2 0 117 16</inkml:trace>
  <inkml:trace contextRef="#ctx0" brushRef="#br0" timeOffset="158044.17">20129 5179 2714 0,'2'-4'9'16,"-2"1"-11"-16,0-1-1 0,0 2 0 16,0 1-9-16,0 1 38 0,0 0 43 0,0 0 39 15,0 10 16-15,0 1-12 0,0 3-40 0,0 2-35 16,0 3-14-16,0 2-18 0,0 2-2 0,-8 2-4 16,8-1-10-16,-8 2 10 0,8 2-53 0,-8-1-96 15,3 0-106-15,0 0-143 0,1-2-256 0,1 1-13 16,3-2 111-16</inkml:trace>
  <inkml:trace contextRef="#ctx0" brushRef="#br0" timeOffset="158172.56">20134 5778 3383 0,'0'3'58'0,"0"2"41"0,0-3 30 16,0-2 20-16,0 0-35 0,0 0-18 0,0 0-21 15,0 0-8-15,0 0-38 0,0 0-52 0,0 0-64 16,0-9-127-16,0 3-205 0,0-3-217 0,0 1-328 15,0-1 116-15</inkml:trace>
  <inkml:trace contextRef="#ctx0" brushRef="#br0" timeOffset="159128.87">18833 4777 1674 0,'0'1'37'0,"0"0"29"16,0-1 32-16,0 0 32 0,0 0-18 0,0 0-8 16,0 0-11-16,0 0-14 0,0 0-15 15,0 0-15-15,0 0-18 0,0 0 5 0,0 0 4 16,0 0 10-16,0 0-2 0,0 0-28 0,0 0-2 15,0 0-22-15,0 0 2 0,6 0 0 0,-6 0 4 16,5 0 40-16,0 0 2 0,0 0 34 0,1 0 12 16,3 0-19-16,2 0 3 0,3 0-13 15,3 0-1-15,3 0 8 0,3 0-16 0,4 0 3 0,7 0-16 16,1 7-20-16,3-7 15 0,5 9-15 16,4-2-2-16,5-2 2 0,3-5-11 0,5 4 3 0,2-4 5 15,3 0-9-15,6 0 2 0,0 0-11 0,1 0-2 16,1 0-3-16,-1 0 6 0,-2 0 4 0,-1 0-1 15,-2 0 1-15,-7 0-5 0,-1 0-1 0,-8-7 3 16,1 7-7-16,-7 0 8 0,-1-5-3 16,-3 5-6-16,-3 0 17 0,1 0-21 0,-4 0 20 15,0 0-1-15,0 0 3 0,-4 0 4 0,1 0-14 16,-3 0-4-16,-2-8-9 0,0 8 14 0,-1-7-1 16,-3 7 0-16,-3-8 0 0,1 2-6 0,-5 6 4 15,2-5 2-15,-5 5 5 0,1-4-7 0,-6 4-5 16,-1-2 10-16,-3 2 5 0,-1 0-1 0,-3 0 8 15,0 0-15-15,0 0-11 0,0 0 21 0,0 0-17 16,0 0 9-16,0 0 15 0,0 0-23 0,0 0 13 16,0 0-7-16,-6 0-28 0,6 0-29 0,-6 6-93 15,0-6-103-15,-1 0-105 0,0 0-111 16,3 0-215-16,-3 0 27 0,3 0 119 0</inkml:trace>
  <inkml:trace contextRef="#ctx0" brushRef="#br0" timeOffset="160746.43">21281 4811 2795 0,'0'0'29'0,"0"0"-9"0,-9 0 10 0,9 0-12 0,-6 0-25 16,6 0 9-16,0 0 11 0,-6 0 51 0,6 0 37 15,0 0 17-15,0 0-10 0,0 0-35 16,0 0-32-16,0 0-23 0,0 0 10 0,0 0-4 15,0 0 4-15,0 0 4 0,0 0-8 0,0 0 6 16,0 7-16-16,0-7 1 0,-7 8-16 0,7-8-3 16,0 0 7-16,0 0 4 0,0 0 1 0,0 0-13 15,0 0-2-15,0 0-7 0,0 0-5 0,0 0-15 16,0 0-11-16,0 0-4 0,0 0 2 0,7 0 24 16,-1 0 4-16,0 0 5 0,-1-6-1 15,1 6 5-15,0-4 7 0,0 4 1 0,-2 0 11 16,-1 0-2-16,-2 0-1 0,-1 0 3 0,0 0-3 0,0 0 0 15,0 7 2-15,0-1 0 0,0 1 0 16,-8-1 3-16,0 0-7 0,0-1-4 0,1 1 2 0,0-4 5 16,0 2-6-16,2-2-13 0,0-2-40 15,2 0-71-15,3 0-49 0,0 0-76 0,0 0-63 16,0 0-68-16,0 0-216 0,8 0 5 0,0-8 101 16</inkml:trace>
  <inkml:trace contextRef="#ctx0" brushRef="#br0" timeOffset="161330.04">22002 4291 1989 0,'0'-9'-2'0,"0"-2"-28"15,0 1 83-15,0 2 55 0,0 0 39 0,0-1 73 16,0 2-62-16,0 1-45 0,-7 0-43 0,7 3-41 0,0-1-23 16,-6 3-10-16,6 1 8 0,0 0 7 15,0 0 49-15,-3 11 48 0,3 3 26 0,-4 5 6 16,2 2-43-16,-1 6-47 0,1 1-17 0,-4 3-19 16,5 2-2-16,-1 1-4 0,-1-2-9 0,3-2 3 15,0 0-9-15,0-3-7 0,0 0-38 0,0-4-114 16,6-2-140-16,3-2-146 0,-1-2-324 0,1-3 60 15,0-3 145-15</inkml:trace>
  <inkml:trace contextRef="#ctx0" brushRef="#br0" timeOffset="161710.9">21587 4920 2626 0,'-5'-7'23'0,"0"0"43"0,1 2 24 16,-1 0 27-16,1 0 6 0,1 0 3 0,3 0 13 15,0 2 6-15,0 3 3 0,0 0-34 0,0-3-25 16,0 3-4-16,7 0-8 0,3 0 8 0,5 0 11 16,6 0-20-16,10 0-22 0,9 0-19 0,16 0-25 15,12 0-4-15,15 0-19 0,13-8 19 0,10 1-1 16,10-1-7-16,8-2 10 0,4 2-26 0,3 1-19 16,1-2-27-16,-4 2-26 0,-2 1-31 0,-7 1-9 15,-8 2 11-15,-11 3-44 0,-7-5-36 0,-8 5-43 16,-11 0-12-16,-5 0 49 0,-7 0 61 0,-8 0 49 15,1 0 5-15,-5-11 13 0,-3 0-26 16,-2 0-51-16,-5 0-127 0,-4-3-245 0,-2 0 24 0,-6 0 73 16</inkml:trace>
  <inkml:trace contextRef="#ctx0" brushRef="#br0" timeOffset="164928.29">21914 5320 2205 0,'-7'0'16'0,"3"0"11"16,-1 0-2-16,1-9 2 0,4 2-21 0,0 7-7 16,0-7 1-16,0 7-2 0,0 0 24 0,9 0 24 15,1 0 10-15,0 0 4 0,1 0 1 0,1 0-9 16,-1 10 1-16,-2 2 16 0,3 3-7 15,-2 1 12-15,-1 1 16 0,-2 2 12 0,0 1 19 16,-3 1-9-16,-3-3 0 0,1 0-42 0,-2-3-24 16,0-1-25-16,0-2-23 0,0-2 7 0,0-3 0 15,0-1 8-15,0-2-6 0,0-1 4 0,0-3 6 16,0 0 0-16,0 0 12 0,0 0-11 0,0 0-20 16,0-11 0-16,0 2-4 0,0-3 0 0,0-2-2 15,6-1-35-15,-1-4-17 0,4-1-11 0,-2-1 1 16,1-1 29-16,2 1 20 0,-1-1 8 0,2 3 3 15,0 1 3-15,0 4-2 0,-2 2 3 0,3 3 4 16,-5 2-5-16,1 3 5 0,-1 4-1 0,-1 0 16 16,2 0 2-16,-2 9 2 0,-1 2 3 0,1 2-1 15,2 2 5-15,-2 3-9 0,-1 1 7 16,-1 0-14-16,0 1-2 0,0 0-1 0,-3 0 0 16,3-1 3-16,-1-1-6 0,-1-2-11 0,0 0-87 0,0-3-99 15,1-1-118-15,2-1-116 0,-1-3-195 16,2-2-43-16,4-1 118 0</inkml:trace>
  <inkml:trace contextRef="#ctx0" brushRef="#br0" timeOffset="165107.71">22384 5499 2912 0,'-9'0'30'0,"-1"0"11"0,4 0 21 16,2 0 6-16,4 0-28 0,0 0-10 15,0 0-21-15,0-7-13 0,0 7 9 0,10-7 1 16,5 1-2-16,2 0 3 0,3 2-14 0,3-1 4 16,4 1-84-16,3 0-73 0,1 1-92 0,0 0-118 15,1 1-113-15,1-1-142 0,-1-1 80 0,-1-1 114 16</inkml:trace>
  <inkml:trace contextRef="#ctx0" brushRef="#br0" timeOffset="166407.19">22700 5288 2229 0,'-2'0'5'0,"2"0"-8"0,0 0-2 0,0 0 1 15,0 0-9-15,0 0 13 0,9 0 11 0,0 0 25 16,0 0 18-16,0 0 10 0,5 10-2 0,-1 1-9 16,5 0 18-16,-2 3-17 0,2 0-5 0,-1 4 7 15,2-2-12-15,1 3 15 0,-2-2-11 0,2 0 14 16,-7-2 3-16,-1-1 23 0,-1-1 27 0,-4-2-10 15,0-1-13-15,-5-2-2 0,-2 0 6 0,0-2-19 16,0-1 0-16,-7-2-42 0,-2 1 24 0,2-2-17 16,-5-2 10-16,4 0 17 0,-1 0-48 15,1 0 0-15,0-13-17 0,4 2-10 0,4 0 7 0,0-2-3 16,0-3-12-16,0-1-15 0,12-4-35 16,0-1-50-16,1-3-67 0,6-1-78 0,3-2-74 15,-2 0-63-15,5 1-95 0,0 2-228 0,2 2 105 16</inkml:trace>
  <inkml:trace contextRef="#ctx0" brushRef="#br0" timeOffset="169657.06">21995 5082 1827 0,'-11'0'9'0,"0"0"19"16,-1 6 20-16,-1 3 38 0,-3-1 27 15,1 3 25-15,-4 2 19 0,0 6 28 0,-2 3 2 16,1 5-11-16,-3 3-5 0,3 3-37 0,-2 5-17 16,1 2-24-16,4 0-14 0,0 2-29 0,5-1-12 15,5-1-11-15,7-1-14 0,0-2 6 0,0-3-15 16,17-3-8-16,8-2-59 0,7-3-144 0,4-6-167 16,9-3-222-16,4-9-266 0,5-3 137 0</inkml:trace>
  <inkml:trace contextRef="#ctx0" brushRef="#br0" timeOffset="170223.07">23146 4999 2389 0,'-11'0'33'0,"3"0"25"0,2 0 28 15,-1 0 16-15,5-7-22 0,-3 7-9 0,5 0-27 16,0-6-16-16,0 6-12 0,0 0-10 0,7 0-3 16,2 0 4-16,3 0 4 0,5 0-14 0,4 12 24 15,3 3-8-15,3 3 11 0,0 6 0 0,4 5 7 16,-2 4 28-16,-4 5-3 0,-2 0 11 0,-4 5-12 15,-4 0 4-15,-6 3-16 0,-3-1-2 16,-6-1-5-16,0 2-41 0,-14-1 9 0,-6 0-68 16,-5 0-115-16,-4-4-117 0,-4-1-185 0,-5-3-318 15,-5-3 105-15</inkml:trace>
  <inkml:trace contextRef="#ctx0" brushRef="#br0" timeOffset="180549.78">1036 7877 2522 0,'-11'5'34'0,"0"-5"13"0,2 0 18 0,-3 3 28 15,5-3-1-15,1 0 20 0,0 0 21 0,2 0-19 16,2 0-27-16,2 0-26 0,-3 0-40 0,3 0-3 15,0 0-13-15,0 0 10 0,0 0 28 0,0 0-12 16,11 9 10-16,-1 1-15 0,0 0-5 0,3 4 20 16,-1 0 8-16,1 1 21 0,-1 3-20 15,0 0 5-15,-1-1-9 0,-3 2-11 0,-1-1 1 16,-1-1-16-16,-2-2-3 0,-1 0-15 0,-1-4 1 16,-2 0 1-16,0-3-3 0,0-1 10 0,0-6-11 15,0 3 1-15,0-4-2 0,0 0-4 0,0 0-4 16,0 0-9-16,0-10 0 0,0-2-12 0,0-1-1 15,0-3-20-15,0-3-26 0,0-3-17 0,6 0-18 16,0-1 24-16,0-1 36 0,4 0 19 0,-1 2 23 16,3 3 4-16,0 1-3 0,-1 4 6 0,3 2 8 15,-2 3 1-15,0 6-5 0,1 3 10 0,-2 0 0 16,-2 0-10-16,0 11 12 0,0 1-5 16,-1 2 6-16,-1 1 1 0,0 3-8 0,-1-1-3 0,0 0-5 15,1 1-21-15,2 1-131 0,-3-1-161 16,0-2-224-16,-1-1-305 0,0-2 128 0</inkml:trace>
  <inkml:trace contextRef="#ctx0" brushRef="#br0" timeOffset="182834.44">1452 7988 2129 0,'-5'4'13'0,"1"-4"14"0,0 0 3 0,1 2 8 16,1-1 9-16,2 1 31 0,-1-2 30 16,0 0 34-16,1 0 6 0,0 0-22 0,0 0-27 15,0 0-34-15,0 0-25 0,0 0-21 0,0 0-15 16,0 0-5-16,0 0-5 0,0 0 0 0,7 0 7 16,-2 0-2-16,2 0 4 0,2 0-1 0,1-4-3 15,2 4 8-15,3 0-3 0,2-5-5 0,2 5 6 16,2-3-7-16,-1 0 0 0,1 3-3 15,0-3-56-15,-1 2-68 0,-1-1-80 0,-4 1-80 16,1-2-81-16,-3 3-209 0,-1-2 8 0,-1 1 91 16</inkml:trace>
  <inkml:trace contextRef="#ctx0" brushRef="#br0" timeOffset="183108.31">1773 7836 2448 0,'-3'-3'10'0,"-1"1"20"0,1-1 10 0,1 0 15 16,1 2 10-16,-1 1-6 0,0 0 10 0,1 0-13 16,0 0-17-16,1 0-19 0,0 0-15 15,0 0 58-15,0 0 31 0,0 9 13 0,0 3-3 16,0 0-57-16,7 3-32 0,0 5-2 0,0-1 11 15,-1 5 1-15,0-2-5 0,0 3-2 0,1-1-19 16,-2-1-2-16,1 1-4 0,0-1-66 16,0 0-111-16,-2-3-139 0,3-4-156 0,0 0-288 0,0-3 97 15,0-1 139-15</inkml:trace>
  <inkml:trace contextRef="#ctx0" brushRef="#br0" timeOffset="183889.73">2148 8201 2641 0,'0'0'2'0,"0"0"2"0,0 0 5 0,0 0 6 16,0 0 22-16,0 0 34 0,0 0 27 0,0 0 25 15,0 0-9-15,0 0-35 0,0 0-27 16,0 0-32-16,0 0-4 0,0 0-8 0,0 0-1 16,0 0 9-16,0 0 1 0,0 0 16 0,0 0-4 15,0 0 8-15,0 0-5 0,0 0-9 0,0-5-3 16,0 5-19-16,0-8-25 0,0 2-2 0,0-2 7 16,0-2-1-16,0 3 24 0,0-1-14 0,0 0 8 15,0-1 5-15,0 3-10 0,-6 2 14 0,6 1-9 16,-10 3 1-16,2 0 22 0,-1 7 33 0,-4 5 17 15,1 1 26-15,-4 7-9 0,1 2-18 0,-2 4-10 16,0 4-20-16,1 3 2 0,4-1-16 16,1 1-3-16,3-2-11 0,8-1-14 0,0-2 6 0,0-4-11 15,15-3 12-15,1-5-5 0,5-3-11 0,4-5-48 16,5-8-127-16,4 0-165 0,3 0-181 16,2-14-307-16,3-3 16 0,-1-6 174 0</inkml:trace>
  <inkml:trace contextRef="#ctx0" brushRef="#br0" timeOffset="185650.74">2426 8790 2298 0,'-7'0'12'0,"1"0"8"15,1 0 7-15,0 0 23 0,1 0 3 0,0 0 13 16,2 0-1-16,0-5-21 0,2 5-15 0,0 0-23 16,0-6-13-16,0 6 1 0,0-3-2 0,0 1 7 15,10 2 3-15,-1 0 4 0,0 0-2 0,2 0 4 16,0 0 20-16,3 8 1 0,-2 2 28 0,1 2 20 16,-2 2-1-16,-1 0 26 0,2 1 8 0,-4 2-9 15,-3 1 0-15,1-1-3 0,-3-2-11 0,1 0-10 16,-2 0-2-16,-1-4-7 0,-1 0-8 15,0-3 22-15,0-4-13 0,0 0 8 0,0-1-10 16,0-3-44-16,0 0 0 0,0 0-30 0,0-11-4 16,-9-3 16-16,2 0-4 0,3-4 2 0,-1-3-5 15,5-4-9-15,-5 0-20 0,5-3-19 0,0-1-21 16,0-1-42-16,0 1-45 0,0 1-74 0,11 1-66 16,0 4-57-16,2 1-43 0,0 3-92 0,2 4-160 15,0 4 91-15,-1 2 110 0</inkml:trace>
  <inkml:trace contextRef="#ctx0" brushRef="#br0" timeOffset="186214.8">2986 8255 2654 0,'-14'5'28'0,"1"-5"17"0,2 4 26 0,1 0 23 16,2-2 5-16,0 2 11 0,2-4 6 0,2 0-11 16,4 0-36-16,0 0-29 0,0 0-21 0,0 0-18 15,0 0 5-15,6 0 3 0,3 0-11 0,4 0-1 16,3 0-14-16,6 0-90 0,4-11-109 0,4 4-88 15,1 0-93-15,1 0-79 0,2 0-148 16,-2 0 68-16,-1-1 103 0</inkml:trace>
  <inkml:trace contextRef="#ctx0" brushRef="#br0" timeOffset="186349.54">3055 8424 2717 0,'-9'9'-5'16,"4"-1"1"-16,1-2 3 0,4-2 4 0,0 0 11 15,0-4 3-15,9 0 0 0,0 0-1 0,5 0-7 16,1 0-6-16,4 0-13 0,2-8-67 0,1-1-71 16,4-1-94-16,2 0-187 0,3-5-191 0,1 0 70 15,1 1 97-15</inkml:trace>
  <inkml:trace contextRef="#ctx0" brushRef="#br0" timeOffset="187114.35">3795 7960 2248 0,'-5'0'34'0,"5"0"23"16,-3 0 16-16,3 0 22 0,-2 0-11 0,2 0 16 16,-2 0 24-16,0 0 4 0,2 0 9 15,0 0-27-15,0 0-28 0,0 0-23 0,0 0-28 16,0 0-21-16,0 0-9 0,0 0-1 0,0 0-5 15,0 0 10-15,0 0-3 0,0 0-2 0,0 0 6 16,0 0-6-16,0 0 8 0,0 0-2 0,5 0-6 16,1 0 1-16,-6 0-9 0,3 0 3 0,-3 0 7 15,4 0-4-15,1 0-2 0,-3 0 2 0,-2 0-12 16,0 0 11-16,0 0-2 0,2 0-5 16,-2 0 6-16,0 0-6 0,0 0 10 0,0 0 0 15,-9 0 0-15,0 12 9 0,0 2 23 16,-1 4 32-16,-3 2 17 0,2 3 5 0,-3 4-13 0,4 0-22 15,1 4-4-15,0-2-16 0,6 0-16 0,3-1-1 16,0-1-10-16,0-3-5 0,15-1-15 0,1-7-63 16,6-2-125-16,4-6-118 0,2-8-123 0,4 0-142 15,2 0-168-15,3-17 121 0,2-3 141 0</inkml:trace>
  <inkml:trace contextRef="#ctx0" brushRef="#br0" timeOffset="187438.8">4374 7682 2365 0,'-15'0'9'0,"1"0"40"0,-1 9 49 0,-1 3 54 16,1 3 54-16,-2 3 38 0,0 6 10 0,0 5-10 15,1 6-47-15,0 4-66 0,3 2-44 16,0 5-45-16,3 1-11 0,4 3-10 0,2-2-17 16,4 3-8-16,0-1 7 0,12-3-3 0,2 0 1 15,4-5-11-15,4-5-53 0,1-3-81 0,5-5-152 16,1-7-140-16,2-8-131 0,0-4-253 0,1-10 79 15,0 0 163-15</inkml:trace>
  <inkml:trace contextRef="#ctx0" brushRef="#br0" timeOffset="187867.15">4518 7919 3010 0,'-6'-1'1'15,"-1"-1"-6"-15,2 0 0 0,1 2-2 0,3 0 24 16,0 0 84-16,1 10 33 0,0-2 25 0,0 4-10 16,8 2-56-16,0 3-18 0,-1 1 0 0,-1 2 5 15,0 2-12-15,0 0-16 0,3 3-14 0,-2 0-17 16,0 0-9-16,-1 0 7 0,-2 0-4 0,2-3-5 15,-2-4-3-15,-4-2 2 0,3-4-13 16,-3-2 7-16,0-2 2 0,0-6-6 0,0-2 8 0,0 0-6 16,0 0 0-16,0-7-5 0,0-5-6 15,0-1-21-15,0-5-15 0,0-1-12 0,0-4 0 16,0-1 11-16,0-4 6 0,0 2 15 0,0 0 10 16,9 2-1-16,0 0 14 0,1 5-2 0,1 2-7 15,-2 3 14-15,-1 4-10 0,-1 2 4 0,0 4 4 16,-1 4-8-16,3 0 15 0,-2 0-6 15,1 9 5-15,0 2 8 0,2 0-8 0,0 4 5 0,-2 1-5 16,1 0-10-16,-2 3 17 0,-1-1-13 0,-1 4-46 16,0-2-90-16,-1 1-159 0,0-2-134 15,-1-1-167-15,-2-1-214 0,2-2 144 0</inkml:trace>
  <inkml:trace contextRef="#ctx0" brushRef="#br0" timeOffset="188158.72">4923 8086 3246 0,'-5'2'9'0,"0"3"1"16,1-3 0-16,0 0 7 0,4-2-7 0,0 2 10 15,0-1 24-15,0-1 2 0,0 0-2 0,0 0-11 16,0 0-22-16,9 0-7 0,1 0-1 0,1-7-4 16,3 0-5-16,2 7-35 0,3-5-105 0,1-1-99 15,-1 2-100-15,2 4-99 0,-1-3-167 0,0-2-16 16,-1 5 100-16</inkml:trace>
  <inkml:trace contextRef="#ctx0" brushRef="#br0" timeOffset="188433.17">5234 7941 3214 0,'-5'0'24'0,"-1"-3"0"0,2 3 8 16,-2 0-2-16,3 0-20 0,1 0 84 0,-1 0 39 16,2 0 40-16,-1 6-2 0,1 3-71 0,1-1-43 15,0 3-34-15,0 2-2 0,0 3 6 16,0 3-3-16,0 3 2 0,0 2 1 0,5 0-26 0,-5 4 10 16,7-2-19-16,-7-1 2 0,7 2-3 15,-7-4-52-15,5 0-45 0,-1-4-117 0,-1-4-165 16,0-3-108-16,0-3-151 0,1-5-180 0,-1-4 174 15</inkml:trace>
  <inkml:trace contextRef="#ctx0" brushRef="#br0" timeOffset="189483.48">5643 8182 2704 0,'-5'4'20'0,"5"-2"-2"16,-7 0 10-16,7-2 30 0,-4 0-4 0,4 0 32 15,0 0 13-15,-4 0-11 0,4 0-7 0,0 0-40 16,0 0 29-16,0 0-9 0,0 0 18 0,0 7 28 15,6 2-43-15,-6-2-14 0,7 4-19 0,-3 2-2 16,1 0-8-16,-5 5 6 0,0-3-17 16,0 5-39-16,0 1-73 0,0 0-119 0,0-1-131 0,-11 1-122 15,0-4-266-15,0-2 1 0,1-1 138 0</inkml:trace>
  <inkml:trace contextRef="#ctx0" brushRef="#br0" timeOffset="189863.07">5746 7981 2485 0,'-7'0'-6'0,"4"0"0"0,1 0 0 0,2 0-3 16,0 0 8-16,0 0 2 0,13 0-3 16,-1 0 3-16,3 0 0 0,1 7-1 0,3 4 3 15,-1-3 8-15,3 6 4 0,0 1 25 0,-2 3 15 16,0 2 9-16,-3 0 17 0,-1 1-3 0,-3 0 22 16,-1 3 15-16,-3-2 2 0,-5-3-7 0,0-2 12 15,-3-2-1-15,0-1-2 0,0-4 20 0,0-4-30 16,-10-1-27-16,2-3-25 0,1-2-30 0,0 0-13 15,0 0-3-15,1-13 1 0,-1 1-11 16,2-4 2-16,5-4-7 0,0-3-6 0,0-3-9 0,0-2-37 16,0-3-27-16,0-1-46 0,13 4-77 0,-3 0-86 15,2 1-90-15,0 4-89 0,-1 4-201 16,1 3 3-16,0 1 120 0</inkml:trace>
  <inkml:trace contextRef="#ctx0" brushRef="#br0" timeOffset="190233.04">5976 7649 3119 0,'-7'-5'-4'0,"1"1"-5"0,3-1-1 0,1 0 0 15,2 3 2-15,0-2 8 0,11 0 1 0,1 2 2 16,5 2-1-16,5 0 1 0,4 10 0 0,4 0-3 16,7 5 7-16,1 4 23 0,2 6 31 15,6 6 42-15,-3 2 24 0,0 6 4 0,-1 5 2 0,-5 4-25 16,-6 3-12-16,-5 3-7 0,-9 3-14 0,-6 3 2 15,-11 2-13-15,0 0-32 0,-13-1-6 16,-3-3-10-16,-6-2-21 0,-5-3-6 0,-2-5-55 16,-3-6-77-16,-2-5-158 0,-1-5-201 0,-2-6-306 15,1-3-125-15,0-6 175 0</inkml:trace>
  <inkml:trace contextRef="#ctx0" brushRef="#br0" timeOffset="192185.73">7161 7944 3303 0,'-21'7'25'0,"0"-2"3"16,1-1 6-16,1-1 5 0,5 0-26 0,2-1 17 16,3-2 23-16,3 0 11 0,4 0 2 0,2 0-3 15,0 0-32-15,0 0-9 0,7 0-10 0,3 0-18 16,6-7 3-16,2 2-36 0,5 0-76 0,6-2-101 16,1 1-103-16,3 0-76 0,0 2-42 0,1-2-127 15,-4 2-58-15,-2 0 106 0</inkml:trace>
  <inkml:trace contextRef="#ctx0" brushRef="#br0" timeOffset="192294.29">7153 8083 3156 0,'-18'12'0'0,"1"-2"8"0,4-1 4 0,6 1 13 16,0-5 22-16,4-2 9 0,3 3 28 0,0-2-11 16,10-2-19-16,0 1-15 0,2-3-36 0,8 0 1 15,0 0-12-15,5 0-5 0,3-11-94 0,4 3-136 16,5-2-145-16,1-3-290 0,2 1-103 15,2-2 132-15</inkml:trace>
  <inkml:trace contextRef="#ctx0" brushRef="#br0" timeOffset="193061.67">8207 7363 2599 0,'0'-7'40'0,"-11"-2"35"0,4 1 36 0,7 1 8 15,-7 4-40-15,7 1-17 0,-4-1 30 0,4 3 61 16,0 0 36-16,0 11 15 0,0 0-53 0,0 3-58 15,5 4-27-15,3 1-19 0,-3 1-17 0,1 5 1 16,1-1-8-16,2 0-17 0,-4-1 8 0,3 2-6 16,-2-3-1-16,0 0 12 0,0-3-6 15,-3-2-3-15,1-3 1 0,-2-2-12 0,-2-1-2 16,2-3 4-16,-2-3 5 0,0-2-2 0,0 0 16 16,0-3-21-16,0 1-6 0,0-1 0 0,0 0-12 15,0 0 10-15,0-11-13 0,0 1 0 0,0-4-7 16,0-1-11-16,0-5-5 0,0-2 5 0,0-1 3 15,0-2 27-15,0-2 4 0,14 1 1 0,-3 1 6 16,1 4-10-16,1 2 14 0,-2 2-7 0,1 3 3 16,1 4-2-16,-4 3-11 0,1 7 17 0,0 0-12 15,-1 0 14-15,1 9 6 0,0-1-7 0,-3 6 13 16,2 3-2-16,-2 0 6 0,0 3-5 16,-3 1-5-16,0 1-4 0,-1 1-11 0,-1 1 9 15,0-1-15-15,-2 2 1 0,0-4 9 0,0 0-20 16,0-1-23-16,0-2-88 0,0-4-141 0,0-3-127 15,0-1-115-15,0-4-139 0,0-1-101 0,10-5 143 16</inkml:trace>
  <inkml:trace contextRef="#ctx0" brushRef="#br0" timeOffset="193268.72">8575 7579 3100 0,'-9'4'9'15,"3"-4"1"-15,1 6-4 0,3-6-2 0,2 3 0 16,0 1 27-16,0-4 13 0,0 0 5 0,0 0-9 16,7 0-25-16,5 0-9 0,0 0-5 15,2-10-1-15,4 6-9 0,4-3-8 0,0 1-43 16,3 0-93-16,2-1-89 0,0 0-99 0,2 0-126 16,-3 1-175-16,-1 1 63 0,1 2 105 0</inkml:trace>
  <inkml:trace contextRef="#ctx0" brushRef="#br0" timeOffset="193895.67">8921 7332 2433 0,'0'-4'11'0,"-4"0"14"0,4 0 14 16,-7 1 18-16,7 2 11 0,0-1 34 0,0 2 23 15,0 0 0-15,0 0-26 0,0 0-47 0,0 0 22 16,0 0 12-16,0 10 35 0,0 1 18 0,0 0-44 15,0 3-8-15,7 4 3 0,-3 1-9 0,-4 6-6 16,6-1-24-16,-3 2-37 0,1-1-2 0,-2 3-14 16,1-1 1-16,-1-1 2 0,1-1-4 0,-1-3-4 15,-2 0 7-15,2-5-52 0,0 0-84 16,1-4-123-16,-1-3-128 0,-2-3-102 0,2-3-157 0,0-4-104 16,0 0 126-16</inkml:trace>
  <inkml:trace contextRef="#ctx0" brushRef="#br0" timeOffset="194487.31">8141 7204 1427 0,'0'0'53'0,"0"-1"39"0,0 0 15 0,0 1 2 0,0 0-42 16,0 0-22-16,-7 0 14 0,7 0 18 0,-8 0 19 16,-1 0 4-16,2 0-11 0,-2 0 11 0,0 0 12 15,0 9 28-15,0 2 28 0,-2 0 8 16,0 6 6-16,-1 3-15 0,-1 4-11 0,0 6-19 16,1 2-21-16,-3 3-26 0,3 3-23 0,0 5-16 15,0-2-12-15,3 2-8 0,5-2-9 0,4-2-4 16,0-1-6-16,8-1-9 0,4-4-1 0,5-2-3 15,6-2-4-15,6-4 2 0,5-3-37 0,4-1-63 16,4-5-134-16,4-5-169 0,4-3-140 0,1-4-285 16,1-4 41-16,0 0 173 0</inkml:trace>
  <inkml:trace contextRef="#ctx0" brushRef="#br0" timeOffset="194862.22">8959 7121 2210 0,'-4'-2'-7'0,"2"0"-4"0,2 1 3 0,0 0-7 16,0 1 9-16,0 0 12 0,11 0-6 0,0 0 28 16,0 0 12-16,2 11 11 0,1-1 34 0,2 5-15 15,2 0-10-15,3 3-22 0,-3 1-27 0,6 3-8 16,-1 2 0-16,-2 1 39 0,2 0 32 0,0 3 36 16,-4-2 41-16,2 0 1 0,-5 1-4 0,-3 1 7 15,-4 1-13-15,-2 0-18 0,-7 1-18 0,0 2-29 16,0 0-27-16,-12 0-13 0,-1-1-9 0,-5 1-11 15,3-3-13-15,-4-1 7 0,2-3-10 0,-3 0-20 16,1-4-12-16,4-2-61 0,1-4-65 0,3-4-91 16,2-2-89-16,0-4-61 0,4-5-55 0,2 0-143 15,3 0-25-15,0-11 109 0</inkml:trace>
  <inkml:trace contextRef="#ctx0" brushRef="#br0" timeOffset="195127.51">9467 7147 2258 0,'3'-11'0'0,"1"4"7"0,-2 3-6 0,0 0 7 0,0 4 5 15,-2 0 50-15,2 0 76 0,-2 0 53 0,0 0 52 16,0 8-40-16,0 4-31 0,0 2-41 15,0 1-40-15,0 4 16 0,0 3-28 0,0 3 2 16,0 4-8-16,0 1-27 0,0 0-14 0,-6-1-17 16,6 0-15-16,-6 1-4 0,6-1-9 0,0-4-58 15,0-2-87-15,0-3-136 0,0-2-123 0,0-4-87 16,0 0-209-16,0-3 15 0,0 0 133 0</inkml:trace>
  <inkml:trace contextRef="#ctx0" brushRef="#br0" timeOffset="195265.97">9530 7669 3524 0,'0'9'23'0,"0"-2"13"0,0 1 41 0,-8-2 46 16,8-1 6-16,-8-1 68 0,2-1 54 0,6 1 10 15,-5-3-28-15,5-1-87 0,-4 0-164 0,4 0-131 16,0 0-57-16,0 0-55 0,0-8-26 0,0 3-150 16,0-2-179-16,0-1-380 0,0 1 92 0,0-5 224 15</inkml:trace>
  <inkml:trace contextRef="#ctx0" brushRef="#br0" timeOffset="196081.68">7950 7972 1942 0,'-2'0'11'0,"-2"0"2"16,2 0 4-16,-1 0 17 0,0 0 7 0,0 0 23 15,3 0 25-15,-5 0 8 0,0 0-4 0,3 0-3 16,-3 0-6-16,3 0-7 0,-2 0-4 0,0 0-6 15,-1 0-1-15,1 0 9 0,-3 0 18 0,3 0 34 16,1 6 8-16,-1-6 13 0,0 0-4 0,2 0-39 16,1 0-14-16,0 0-29 0,0 0-13 15,1 0-3-15,0 4-13 0,0-4-9 0,0 0-2 16,0 0 5-16,0 0-5 0,0 0 5 0,0 0-22 16,0 0-4-16,0 0-6 0,0 0-7 0,0 0 24 15,6 0-1-15,-1 0 16 0,2 0 16 0,3 0 10 16,2 0 14-16,3 0 7 0,4 0 18 0,5 0-17 15,6 0-22-15,4 0-6 0,6 0-33 0,5 0-4 16,4 0-3-16,5 0-9 0,7-6-1 0,2 6-1 16,4-6 12-16,4 1-8 0,4 0 0 0,2 1 4 15,8 4-3-15,5-5 0 0,2 1 11 16,4 0-8-16,6-1-5 0,1 2-3 0,4-1 0 0,6-2 5 16,6 0-8-16,4 0 9 0,3 0-13 15,8-2 4-15,9 0 19 0,5-2-12 0,9-1 6 16,6 1-10-16,7-3-18 0,4 2 21 0,4-1-15 15,4-1 6-15,1 1-50 0,2-2-49 0,0 3-27 16,-3 0-69-16,-2 0-122 0,-6-1-187 0,-3 0-394 16,-6 2-37-16,-8-2 177 0</inkml:trace>
  <inkml:trace contextRef="#ctx0" brushRef="#br0" timeOffset="198774.89">8110 8454 2436 0,'-9'-7'21'16,"0"7"20"-16,1-9 28 0,-2 3 34 0,4 0 14 15,1 2 19-15,-1 4-5 0,1-6-13 0,2 1-25 16,1 2-20-16,2 1-18 0,0-1-24 0,0 3-10 16,0 0-19-16,0 0-7 0,0 0 7 15,7 0 16-15,0 0 28 0,-2 8 18 0,3-1 18 0,1 4 2 16,0 1-15-16,0 2-2 0,0 1-24 15,0 2-11-15,-2 0-1 0,-3 0-6 0,0 0 1 16,-1 1 3-16,-3-2-16 0,0-1-11 0,0-2 0 16,0-1 0-16,0-2-1 0,-9-1 2 0,9-3 5 15,-7-2-13-15,7-2 7 0,0-2 0 0,-4 0-12 16,4 0-2-16,0-8 6 0,0-1-5 0,0-1-5 16,0-5-1-16,0 1-24 0,0-7-9 0,0-1-16 15,7 0 13-15,-1-3 3 0,3-2 23 0,0 0 23 16,0 2 3-16,4 2 4 0,0 2 0 15,0 3-6-15,0 5 2 0,1 3 0 0,-2 5-8 16,2 5 19-16,-3 0-6 0,1 0 4 0,-3 12 5 0,0 1-21 16,1 2 5-16,-2 0 0 0,-2 3-3 15,1 2 24-15,-3-1-6 0,2-1 0 0,-2-1 1 16,0 0-19-16,-1-1-1 0,-1-2-2 0,0 1-64 16,0-3-104-16,0-1-143 0,-1-2-118 0,0-2-92 15,2-1-177-15,2-1 86 0,-1-5 123 0</inkml:trace>
  <inkml:trace contextRef="#ctx0" brushRef="#br0" timeOffset="199299.35">8497 8501 2433 0,'-3'5'22'15,"-1"-2"4"-15,-2 0 2 0,2-1 7 0,2 0 0 16,-2 1 34-16,1 0 53 0,1-1 52 0,2-1 20 15,-2 0-6-15,2-1-25 0,0 0-51 16,0 0-33-16,0 0-28 0,0 0-27 0,0 0-7 0,0 0-11 16,0 0 0-16,0 0-5 0,0 0 3 15,0 0 1-15,0 0-1 0,7 0 6 0,3 0-7 16,0 0 2-16,3 0-1 0,1 0-8 0,4 0 5 16,3 0-15-16,3-8-45 0,3 1-75 0,-4 0-121 15,5 0-116-15,-1 1-104 0,-4-3-230 0,2 3 5 16,-5 0 131-16</inkml:trace>
  <inkml:trace contextRef="#ctx0" brushRef="#br0" timeOffset="201826.22">8811 8283 2244 0,'-5'-1'15'0,"-1"0"17"0,6-1 11 15,-7 1 17-15,7 1 5 0,-5 0 13 0,3-2 12 0,2 2-8 16,0 0-8-16,0 0-26 0,0 0-32 0,0 0 53 16,0 0 6-16,0 0 10 0,12 0 36 0,-3 0-28 15,3 10-3-15,2 0 14 0,-2 1 7 0,6 4-18 16,-3 3-2-16,3 1-12 0,-5 3-24 15,2 3-18-15,-3 1-6 0,0 1-14 0,-3-1-3 16,-2 0 9-16,-1-2 0 0,-1-1-2 0,-4-2-4 16,1-3 1-16,-2-2 1 0,0-3-2 0,0-2 15 15,0-5-3-15,0 1-1 0,0-3 6 0,0-2-16 16,-8-2 2-16,2 0-9 0,6 0-2 0,-9-12-8 16,5 1-2-16,-1-3-8 0,5-5-25 0,0 0-15 15,0-6-34-15,0 1-3 0,9-4-17 0,0-1-13 16,2 1-18-16,2-1-70 0,-2 4-38 0,5-1-51 15,-2 2-36-15,0 5-24 0,3 1-78 0,-1 5-167 16,-3 4 62-16,1 3 104 0</inkml:trace>
  <inkml:trace contextRef="#ctx0" brushRef="#br0" timeOffset="202098.99">9213 8518 3294 0,'-7'1'25'0,"-1"1"18"0,1-1 6 15,2 1 10-15,0-2-13 0,1 0-10 0,2 0-2 16,2 0-4-16,0 0-16 0,0 0-5 0,0 0-1 15,11 0-8-15,5-6 5 0,-1-1-11 0,6 0-6 16,4 0-73-16,2-2-108 0,2-1-110 0,4 0-127 16,-3-1-104-16,1 1-177 0,1-1 109 0,-3 0 130 15</inkml:trace>
  <inkml:trace contextRef="#ctx0" brushRef="#br0" timeOffset="202325.76">9629 8246 2868 0,'0'-4'29'0,"-2"0"3"0,2 1 1 15,0 0 5-15,0 2-28 0,0 1 60 0,0 0 59 16,0 0 25-16,0 0 13 0,0 9-37 0,0 0-46 16,0 4-38-16,0 1 10 0,0 4-14 0,0 3-22 15,0 2 6-15,0 4-22 0,0 1-19 0,0-1 14 16,4 0 2-16,-4 0-35 0,4-2-75 0,-4-2-130 15,0-4-150-15,0-4-134 0,0-2-248 0,5-4 28 16,-1-5 150-16</inkml:trace>
  <inkml:trace contextRef="#ctx0" brushRef="#br0" timeOffset="202626.52">9548 7979 2274 0,'-5'-7'-5'0,"3"-2"-3"0,2-1 5 0,0 1 1 16,0 3 9-16,11 0-3 0,3 2-4 0,3 1-4 16,2 3 21-16,3 0 41 0,0 0 6 15,5 11 26-15,0 4-14 0,3 3-22 0,-1 3 20 16,-2 3-1-16,0 5 10 0,-2 4-4 0,-4 2-19 15,-2 3-3-15,-4 3-17 0,-5 1-4 0,-6 1-14 16,-4 1-11-16,0 0-14 0,-8 0 3 0,-6-1 1 16,0 0-8-16,-6-3 0 0,-1-2-70 0,-1-3-66 15,-4-4-81-15,0-3-89 0,-3-5-108 0,-1-2-203 16,0-4 62-16,2-5 98 0</inkml:trace>
  <inkml:trace contextRef="#ctx0" brushRef="#br0" timeOffset="203226.99">8209 8149 1534 0,'-11'0'3'0,"0"-8"-3"0,2 8 11 16,-3 0 15-16,-1 0 19 0,-1 0 39 0,1 0 13 15,-5 6 6-15,2 4 7 0,-2 4-7 0,-2 3 0 16,0 6 32-16,-1 4 14 0,0 5 43 0,0 4 43 16,0 8 3-16,4 5-3 0,-2 2-38 0,5 6-35 15,0 4-43-15,4 2-23 0,4 0-18 0,-1 3-27 16,7 0 0-16,0-1-26 0,10-5-14 15,5 2-4-15,5-7-6 0,3-3 6 0,8-4-12 16,5-9-34-16,6-4-84 0,6-8-190 0,5-8-240 16,5-7-419-16,6-12 38 0,6 0 194 0</inkml:trace>
  <inkml:trace contextRef="#ctx0" brushRef="#br0" timeOffset="203774.73">10174 8046 2848 0,'0'-3'36'0,"0"1"-2"15,0-1 18-15,0 3 62 0,0 0 28 16,0 0 38-16,-9 11 29 0,3 1-40 0,1 2-38 16,-1 4-23-16,0 3-42 0,-2 3-21 0,3 4-13 15,-3 2-19-15,3 0-5 0,-2 3 7 0,4 1-19 16,0-2 3-16,0 0-11 0,3-1-37 0,0-1-43 16,0-1-107-16,0-6-151 0,9-2-133 0,-2-2-185 15,-2-3-179-15,1-2 161 0</inkml:trace>
  <inkml:trace contextRef="#ctx0" brushRef="#br0" timeOffset="203943.7">10134 8807 3829 0,'-4'0'13'0,"-1"0"-11"0,3 0 3 0,0 0-13 16,2 0-6-16,0-10 12 0,0 3-6 0,0 7 0 15,0-8-92-15,9 0-143 0,-3 0-184 0,0 1-380 16,0-1-49-16,0 0 141 0</inkml:trace>
  <inkml:trace contextRef="#ctx0" brushRef="#br0" timeOffset="205798.35">10642 8168 2490 0,'-14'6'25'0,"3"-4"13"0,2-2 3 16,0 0 14-16,2 0-5 0,5 0 2 0,-1 0 1 15,2 0-9-15,0 0-19 0,1 0-9 0,0 0 52 16,0 0 16-16,0 0 9 0,10 0-8 0,0 10-55 16,2 1-19-16,4 0-13 0,3 1 20 0,0 3 39 15,0 1 30-15,2 3 17 0,-1 1-9 16,-4 1-21-16,2 0-19 0,-6 3 0 0,-2-1 5 0,-1-1-13 15,-6 1-15-15,-3-4-4 0,0 1-6 16,0-2-17-16,0-3 10 0,-6-2-12 0,-2-3-4 16,0-1 2-16,0 0 6 0,-2-5-11 0,5-2-3 15,-2-2 11-15,1 0-8 0,2 0 7 0,4-8 2 16,0-3-28-16,0-2-21 0,0-5-43 0,0-1-64 16,12-5-48-16,2-2-55 0,1-3-31 0,3 0-21 15,0 1-11-15,2 3-58 0,3 0-179 0,-3 5 6 16,3 2 83-16</inkml:trace>
  <inkml:trace contextRef="#ctx0" brushRef="#br0" timeOffset="206043.69">11168 8163 2412 0,'-7'-9'24'0,"7"1"28"15,-6 0 60-15,6 2 58 0,-6 0 36 0,6 0 2 16,-4 4-54-16,4-1-68 0,-3 1-50 0,3 2 42 16,-3 0 14-16,3 0 13 0,0 12 2 0,-1 1-74 15,1 3-21-15,-2 2 2 0,2 3-17 0,0 4 1 16,0 0 1-16,0 4-4 0,0 0 2 0,0 2-40 16,0-1-118-16,0-1-143 0,0-2-140 0,8 1-131 15,-8-4-211-15,5-1 117 0,-5-3 141 16</inkml:trace>
  <inkml:trace contextRef="#ctx0" brushRef="#br0" timeOffset="206171.03">11223 8722 2949 0,'0'13'37'15,"0"-1"49"-15,0-2 69 0,0 1 58 0,-9-1 12 16,3-3-9-16,6-1-26 0,-7 0-31 0,7-2-33 16,-6 1-35-16,6-1-43 0,0-3-37 0,0 1-25 15,0-2-57-15,0 0-55 0,0 0-111 0,0 0-217 16,0-9-167-16,6 2-382 0,0-3 119 0,-2-3 227 15</inkml:trace>
  <inkml:trace contextRef="#ctx0" brushRef="#br0" timeOffset="210940.91">13976 7464 2471 0,'-4'0'28'0,"0"0"33"16,-2 0 35-16,1 0 63 0,-1 0 32 0,-1 0 11 16,-2 0 20-16,1 0-33 0,0 0-30 0,2 0-28 15,1 0-48-15,2 0-24 0,0 0-32 0,1 0-14 16,2 0-10-16,0 0-1 0,0 0-2 0,9 0 2 16,-2 0-5-16,3 0 6 0,3 10 0 0,4-3-24 15,3-2-13-15,3 2-57 0,0 0-85 0,3-2-82 16,0 0-97-16,0 0-52 0,-3-5-6 15,-3 5-4-15,-3 0-51 0,-6-1-32 0,-3 1 63 16,-8 2 107-16</inkml:trace>
  <inkml:trace contextRef="#ctx0" brushRef="#br0" timeOffset="211070.25">14089 7618 2205 0,'-22'12'59'0,"2"0"39"0,2-2 54 0,2-1 40 16,2-1-27-16,4 0 7 0,1-4-43 0,4-1-21 16,2-1 9-16,3 1-12 0,0-1 4 0,0-1-19 15,8-1-35-15,2 0-28 0,5 0-20 0,2 0 2 16,6 0-10-16,5 0-13 0,2 0-49 0,3 0-119 15,2-10-138-15,1 3-157 0,1 1-299 0,-1 0 7 16,-1-2 142-16</inkml:trace>
  <inkml:trace contextRef="#ctx0" brushRef="#br0" timeOffset="212139.54">15666 6886 2436 0,'0'0'-1'0,"0"7"36"0,0 0 40 0,0 2 61 16,0 1 39-16,0 5 0 0,6 1-6 0,1 3-16 15,-1 3-8-15,-6 2-15 0,9-1-20 0,-5 2-28 16,-4-4-22-16,0-1-16 0,0 1-19 0,0-4-23 15,0-2-6-15,0-2-10 0,0-1 10 0,0-2 6 16,0-3-6-16,0-2 10 0,0-2-2 16,0-1 5-16,0-2 2 0,0 0-3 0,0 0-6 15,6-12 2-15,-6 1-6 0,6-1-5 0,0-3 3 16,1-3-4-16,1-1 7 0,-1-3-13 0,2 0-8 16,2 0-3-16,0-2 12 0,2 2 13 0,-1 0-1 15,1 3 14-15,1 0-16 0,0 5-1 0,-1 3 8 16,0 3-6-16,-1 4-7 0,-1 4 15 0,-1 0-6 15,0 0 6-15,-1 13 8 0,-1 2-5 0,0 0 10 16,-1 4-11-16,-1 2 8 0,0 0-1 0,-3 0-5 16,1 1-5-16,2 2-3 0,-3-1 2 0,4-1-9 15,-2 0-33-15,-1-3-81 0,2-1-130 16,0-3-136-16,1-4-113 0,0-1-225 0,1-5-29 16,0-2 143-16</inkml:trace>
  <inkml:trace contextRef="#ctx0" brushRef="#br0" timeOffset="212352">16179 7074 3564 0,'-6'0'23'15,"0"0"4"-15,3 0-16 0,3 0 10 0,0 0-27 16,0 0 1-16,0 0 18 0,0 0-17 0,11 0 8 15,3 0-5-15,0-7-2 0,5 0-1 0,3 1-5 16,2 1-50-16,4-2-85 0,1 3-109 0,3-3-111 16,-1 2-89-16,0 1-198 0,-3 0-1 0,0 1 113 15</inkml:trace>
  <inkml:trace contextRef="#ctx0" brushRef="#br0" timeOffset="214305.08">16770 6872 2296 0,'2'-9'39'0,"0"0"39"0,0 2 45 0,-1 1 43 15,-1 1 0-15,0 3 6 0,0-1-19 0,0 2-21 16,0 0-26-16,0 1-45 0,0 0 26 0,0 0 3 16,0 0 2-16,0 13 12 0,-6 1 4 0,1 3-24 15,5 4 19-15,-6 4-3 0,2 3-52 0,-1 3 6 16,2 2-35-16,0-2-16 0,0 4-5 0,3-5 1 16,-1-1 0-16,1-2-5 0,0 1 2 15,0-6-43-15,0-3-30 0,0-1-49 0,0-7-124 16,0-2-132-16,0-4-167 0,0-5-296 0,6 0 9 15,-6 0 166-15</inkml:trace>
  <inkml:trace contextRef="#ctx0" brushRef="#br0" timeOffset="-214557.16">15726 6659 1526 0,'-5'-5'15'0,"-3"4"14"0,2 1 10 15,-1 0 34-15,0 0 8 0,-2 0 9 16,-3 0 32-16,3 0 2 0,-4 8 11 0,1 3 15 15,-2 1 18-15,-1 2 13 0,-2 5 17 0,1 3 20 16,-3 5 0-16,1 4-56 0,2 6-61 0,0 2 17 16,0 4-46-16,2 1 42 0,1 3 24 0,3 1-81 15,2 0-20-15,1 0-38 0,5 1 8 0,2-3-5 16,0-4 6-16,11-1 6 0,2-1-25 0,8 0 7 16,3-5 0-16,5-1-7 0,6-7-27 0,5-1-46 15,5-3-126-15,5-3-177 0,3-8-147 0,5-4-299 16,1-8 2-16,2 0 180 0</inkml:trace>
  <inkml:trace contextRef="#ctx0" brushRef="#br0" timeOffset="-214151.93">16806 6684 2318 0,'0'-5'0'0,"0"1"-6"15,0 1 5-15,0-1 4 0,0 3-6 0,10-1 7 16,0 2 0-16,4 0 6 0,0 0 28 0,6 10 2 16,4 1 25-16,1 5 10 0,1 1-4 0,3 5 19 15,1 2 4-15,-1 4 27 0,-1 2-13 0,-3 4-13 16,-3 2 66-16,-3 2-39 0,-4 0 59 0,-3 4 11 16,-2 0-98-16,-6-1-4 0,-4 3-63 0,0-1-16 15,0 0 7-15,-13-4-4 0,0 2 11 0,-2-3-7 16,-2-2-16-16,-2-3-8 0,1-2-2 15,0-5-14-15,2-2-21 0,-1-3-58 0,4-5-122 16,1-3-127-16,4-3-138 0,2-6-246 0,6-4-60 16,0 0 142-16</inkml:trace>
  <inkml:trace contextRef="#ctx0" brushRef="#br0" timeOffset="-213720.27">17460 6847 2471 0,'-7'-3'10'0,"3"1"0"0,-1-1 3 0,0 0-8 15,1 1 29-15,2 2 86 0,0-2 107 0,2 2 55 16,-2 0-47-16,2 0-95 0,0 0-88 0,-2 0-32 15,2 10 34-15,0-2 43 0,-1 5-4 0,-2 2 7 16,2 4-30-16,-2 2-22 0,0 3-18 0,0 1-16 16,-2 0 7-16,2 2-17 0,-1-1 12 0,1 1-16 15,0-2-2-15,1-1-3 0,0-1-33 0,2 0-50 16,0-2-109-16,0 0-125 0,0-5-109 0,0 0-78 16,0-2-152-16,8 1-49 0,0-3 132 15</inkml:trace>
  <inkml:trace contextRef="#ctx0" brushRef="#br0" timeOffset="-213473.69">17426 7453 3584 0,'0'0'18'0,"0"0"1"0,0 0-7 16,0 0 49-16,0 0 47 0,0 0 59 16,0 0 124-16,0 0-14 0,0 0-54 0,0 0-51 15,0 0-136-15,0 0-26 0,0 0-20 0,0 0-5 16,0 0 15-16,0 0-54 0,0 0-67 0,0 0-78 16,0 0-63-16,0 0-175 0,0 0-184 0,0 0-399 15,0-11 47-15,0 11 220 0</inkml:trace>
  <inkml:trace contextRef="#ctx0" brushRef="#br0" timeOffset="-211625.64">17954 4388 1267 0,'0'0'36'0,"0"0"23"0,0 0 13 0,0 0 19 15,0 0-33-15,0 0-10 0,0 0 3 0,0 0-21 16,0 0 15-16,0 0-7 0,0 0 0 0,0 0 3 16,0 0-16-16,0 0-1 0,0 0-10 0,0 0 1 15,0 0-5-15,0 0-5 0,0 0-5 0,0-6 21 16,0 6 8-16,0 0 9 0,0 0 5 0,0 0-7 16,0 0-3-16,0 0 5 0,0 0-4 0,0 0-7 15,0 0 11-15,0 0-8 0,0 0 0 0,0 0 2 16,0 0-5-16,0 0-8 0,0 0 1 0,0 0-1 15,0 0-8-15,0 0 1 0,0 0-3 16,0 0-6-16,0 0-8 0,0 0 7 0,0 0-1 16,0 0 6-16,0 0 8 0,0 0 1 0,0 0 5 15,0 0-7-15,0 0 7 0,0 0-5 0,0 0 0 16,0 0 7-16,0 0-2 0,0 0-1 0,0 0-8 16,0 0-3-16,0 0-6 0,0 0 0 0,0 0 4 15,-8 0-3-15,8 0-2 0,0 0 0 0,0 0-1 16,0 0-7-16,0 0 7 0,0 0-1 0,0 0-3 15,0 0 1-15,0 0 2 0,0 0 1 0,0 0 1 16,0 0 4-16,0 0-6 0,0 0-4 16,0 0 2-16,0 0-1 0,0 0-3 0,0 6 5 0,0 1 4 15,0-1 1-15,0 2 2 0,0-1 3 16,0 0-9-16,0-1-1 0,0 3 3 0,0-2-4 16,0 1 3-16,0-1 9 0,0 1-3 0,0 0 0 15,0 0 10-15,0 0-5 0,0 0-3 0,0-1-1 16,0 0-8-16,0 2-6 0,0-3 4 0,0 3 2 15,0 0 2-15,0-1 5 0,0 1 22 0,0 0 37 16,0 2 19-16,0-3-4 0,0 3-20 0,0-3-36 16,0 1-24-16,0-1 6 0,0-2-8 0,0-2 5 15,0 0-5-15,0-1 0 0,0-2 13 0,0 1-17 16,0-1 17-16,0 1-5 0,0-2-6 0,0 0 8 16,0 0-8-16,0 0 5 0,0 0-6 0,0 0 11 15,0 0 0-15,0 0-6 0,0 0 5 16,0 0 12-16,0 0 9 0,0 0 9 0,0 0-1 15,0 0-26-15,0 0-11 0,0 0-2 0,0 0-3 16,0 0 0-16,0-6 6 0,0 6-12 0,0-6 16 16,0 1-7-16,0 0-8 0,0 3 5 0,0-2-21 15,0 1-76-15,0-1-90 0,0-1-105 0,0 1-145 16,0-1-250-16,7-1 37 0,-7-1 105 0</inkml:trace>
  <inkml:trace contextRef="#ctx0" brushRef="#br0" timeOffset="-209257.16">15368 7574 1764 0,'-3'0'15'15,"0"0"1"-15,1-7 9 0,0 7-2 0,0 0-6 16,-1 0-2-16,0 0 2 0,-1 0 11 0,0 0 12 16,-1 0 11-16,0 0 3 0,-1 0-2 0,-1 0-16 15,-1 0 5-15,-1 0-3 0,1 0 2 0,0 0 4 16,0 0-2-16,1 0 9 0,0 5 13 16,2-5 14-16,-2 0 7 0,4 2 0 0,-1-2-13 0,1 0-20 15,-1 4-18-15,0-4-20 0,1 0-7 0,0 0-4 16,-1 1-3-16,0 2-5 0,-1-2 3 0,-2 2-3 15,0-3 7-15,-2 5 3 0,0-4 7 0,0 3 13 16,0-1 7-16,1 1 14 0,-1-2 2 16,3-1 1-16,0 3-6 0,0-3-2 0,3 1-5 15,1 0-7-15,0-2 9 0,2 1 2 0,-2-1 1 16,2 0 5-16,0 0-10 0,0 0-3 0,-1 0-4 16,1 0 0-16,-1 0 14 0,1 2-7 0,-1-2 10 15,1 0 2-15,0 0-17 0,0 0-10 0,0 0-5 16,0 0-8-16,0 0-8 0,0 0 8 0,0 0-13 15,0 0 1-15,0 0 4 0,0 0-5 0,7 0 9 16,-2 0-1-16,2 0-2 0,-1 0-3 0,4 0 0 16,0-5 0-16,1 5 7 0,2 0-3 0,1 0-3 15,0 0 6-15,1 0-11 0,0 0 11 16,0 0-5-16,0 0-6 0,1 0 13 0,0 0-8 16,1 0 5-16,-1 0-5 0,1 0-6 0,1 3 7 15,0-3 5-15,1 4-3 0,-1-4 6 0,2 4-10 16,-2-3 2-16,1-1-2 0,0 3-2 0,-2-2-2 15,-1-1-1-15,2 1 6 0,-1-1-1 0,-1 0 15 16,0 0-15-16,-3 0 1 0,2 0-5 0,-3 0 10 16,3 0 1-16,-1 0-2 0,0 0 2 0,1 0-10 15,0 0 7-15,0 0-9 0,2 6 11 0,-2-6-12 16,4 5-2-16,-3-5 18 0,3 4-16 0,-1-4 17 16,1 4-9-16,3-4-5 0,-1 0 15 0,2 0-17 15,0 0 11-15,2 0-8 0,-2 0-4 16,2 0 17-16,-1 0-9 0,1 0 7 0,-2 0-7 15,-1 0-9-15,0 0 1 0,-1 0 0 0,-1 0 16 16,1 0-5-16,0 0 3 0,-2 6 3 0,3-6-13 16,-1 0 8-16,0 0-2 0,0 0 1 0,1 0 0 15,1 0-17-15,-1 0 16 0,1 0-9 0,-1 0 2 16,-2 0 15-16,2 0-18 0,0 0 13 0,1 0-9 16,-3 0 6-16,-1 0 3 0,0 0-6 0,0 0 4 15,0 0-9-15,-3 0-1 0,1 0 10 0,-1 0-9 16,0 0 13-16,-1 0 0 0,1 0-11 15,-1 0 16-15,-1 0-14 0,1 0 2 0,-1 0 6 16,0 0-11-16,0 0 0 0,0 0 8 0,2 0-11 16,-1 0 10-16,2 0 4 0,16 0-3 15,-14 0-8-15,1 0-1 0,0 0 3 0,0 0 1 16,2 0 11-16,0 0-5 0,-1 0-6 0,2 0 4 16,0 0-6-16,1 0 4 0,-2 0 0 0,1 0-2 15,0 0-1-15,0 0-3 0,-1 0 14 0,0 0-3 16,0 0-4-16,-3 0 1 0,1 0-6 0,-1 0-3 15,-1 0 6-15,1 0 1 0,1 0-3 16,-1 0 11-16,2 0-14 0,-1 0-1 0,1 0 13 0,1 0-13 16,0 0 19-16,0 0-7 0,-1 0-11 0,1 0 5 15,-1 0-1-15,0 0 10 0,-1 0-10 16,-1 0 5-16,1 0-7 0,-1-6 7 0,-1 6-8 16,1 0-1-16,-3 0 5 0,0 0-7 0,0 0 10 15,-1 0 6-15,0 0-8 0,0 0 3 0,0 0 3 16,-1 0-6-16,-1 0 0 0,2 0 3 0,-1 0-5 15,-1 0 2-15,3-7-4 0,-2 7 1 16,3 0 6-16,-3-7-11 0,3 7 18 0,0-5-12 0,-1 5-6 16,3-5 7-16,0 5-3 0,2-3 9 0,-1 1-3 15,0 2 6-15,0-2-12 0,3-1 2 0,-2 1 6 16,4 2-8-16,0-2 6 0,0-1-3 16,1 1-2-16,2 1 3 0,2-1-4 0,-1-1 7 0,1 0-8 15,0 0 1-15,0 1 4 0,2-1-4 0,0 0 11 16,1 3-11-16,0-3 8 0,1 2-5 15,0-2 0-15,0 2 10 0,1 1-17 0,0-4 11 16,0 4-5-16,2-2 9 0,-2 1 1 0,0-1-12 16,-1 1 4-16,-2 0-10 0,-2 0 15 0,1-2-9 15,-2 0 8-15,-3 2-4 0,-1-2-7 0,-3 1 10 16,-1 0-9-16,-1-1 3 0,-3 3 2 0,-3-2 6 16,-3 2 2-16,0 0-3 0,-1 0-4 0,-3 0-3 15,0 0-4-15,1 0 12 0,0 0-11 0,1 0 6 16,-2 0 4-16,2 0-3 0,3 0 3 0,-3 0-2 15,1 0 0-15,1 0-15 0,-1 0 13 0,0 0-2 16,2 0-2-16,-1 0 9 0,1 0-4 16,-1 0-3-16,0-5 4 0,3 5 0 0,0-6 4 15,0 2-4-15,1 2-11 0,3 2 7 0,0-3 3 16,2-2-1-16,0 3 7 0,1-1-15 0,3 3-3 16,-1 0 10-16,2 0-6 0,-3-2 8 0,3 0-9 15,-2 2 5-15,-1 0 6 0,-2-3-4 0,-3 1 4 16,-1 1-3-16,-3-1 1 0,-1 0 5 15,-3-1-4-15,0 0 6 0,-2 3-11 0,1-3-1 16,0 1 9-16,2 1-7 0,0 0 10 0,1-3-1 16,4 4-8-16,-1-3 1 0,4 1-3 0,-2-1 1 15,1 1 5-15,1 0-2 0,-3-1-3 0,1 0-2 16,-3 1-1-16,-2-1-1 0,0 1 8 0,-5 2 1 16,1-2 5-16,-4 0-10 0,4 2 11 0,-2 0 5 15,0 0-21-15,-1 0 5 0,3 0-13 0,0 9-47 16,3-9-16-16,0 6-9 0,1-6-37 0,2 0 12 15,-1 0 27-15,1 0 1 0,-1 0 42 0,-1 0 21 16,-1-8 10-16,-1 8-6 0,-1-5-27 0,-3 5-16 16,0 0-36-16,-2-5-9 0,-1 5-13 0,0 0-8 15,-2 0-17-15,0 0-43 0,0 0-90 0,0 0-211 16,0 0-41-16,0 0 70 0</inkml:trace>
  <inkml:trace contextRef="#ctx0" brushRef="#br0" timeOffset="-204212.52">15721 8250 2473 0,'-10'0'25'0,"1"0"16"15,1 0 15-15,0-8 23 0,1 1-18 0,0 7 21 16,5-9 14-16,1 3 19 0,-1 1 13 0,2 5-39 16,0-7-30-16,0 3-50 0,0 4-17 0,0-3 59 15,8 3 30-15,0 0 18 0,2 0 20 0,1 10-41 16,0 3-12-16,3 1 5 0,0 2-25 0,1 4-11 15,-2-1-12-15,1 0-6 0,-5 1 15 0,0-1-13 16,-2 1-2-16,-1-3 2 0,-4-1-15 16,0-2 12-16,0-4 0 0,-1-1-10 0,0-3 4 15,-1 0-2-15,0-2 2 0,0-2-4 0,0-2-5 16,0 0 2-16,0 0-9 0,0 0 0 0,0-9 1 16,0-4 2-16,0 1-2 0,0-3 2 0,7-4-5 15,0-1-9-15,0-2 7 0,2 1-5 0,0-2 13 16,3 3 3-16,1 1-6 0,-1 0 9 0,1 6-7 15,0 1 5-15,0 3-2 0,-2 1-4 0,0 8 8 16,0 0-14-16,-1 0 11 0,-2 0-6 16,4 12-2-16,-3 1 17 0,0 2-18 0,0 0 17 0,-2 1-6 15,0 2-7-15,1-1 5 0,-3 2-6 0,1 0-8 16,-1 1-15-16,-1-3-39 0,0 1-73 0,0 0-88 16,0-4-91-16,-1-2-70 0,1-1-56 0,-1 0-127 15,0-3-98-15,2-1 114 0</inkml:trace>
  <inkml:trace contextRef="#ctx0" brushRef="#br0" timeOffset="-203839.98">16280 8347 2588 0,'-5'0'14'0,"0"0"4"15,1 0-4-15,3 0 8 0,-1 0 1 0,0 0 5 16,2 0 30-16,-2 0 14 0,2 0-10 0,0 0-10 16,0 0-23-16,11 0-24 0,0 0-7 15,1 0 2-15,4 0-5 0,2-4-9 0,3-1-79 16,2 5-78-16,1-6-79 0,0 2-89 0,1 1-111 16,-1-1-122-16,-1 1 78 0,-3-2 100 0</inkml:trace>
  <inkml:trace contextRef="#ctx0" brushRef="#br0" timeOffset="-203499.89">16606 8193 2392 0,'-3'-7'-3'0,"3"7"1"0,-2-5-2 0,2 5 0 15,0 0 2-15,0 0-2 0,0 0 9 0,9 0 7 16,1 0 15-16,-1 0 11 0,3 9-3 0,1 2 16 16,3-1 1-16,0 3 12 0,1 3 27 0,0 1 5 15,1 0 17-15,-4 3 2 0,1 1-12 16,-2 2-1-16,-4-1-14 0,1 0 1 0,-5 0-4 0,-1-2-10 16,-1-3 5-16,-2-2 2 0,-1-2-15 0,0-3-2 15,0-2-5-15,0-3-18 0,-9-3-6 16,0-2-8-16,2 0-17 0,0 0-1 0,-1-7 13 0,0-2-12 15,1-1-1-15,-1-3-10 0,3-2-8 16,5-4-29-16,0-2-15 0,0-3-19 0,0-1-44 16,11-1-30-16,3-2-62 0,0 0-64 0,4 1-47 15,0 3-15-15,2 0-21 0,2 4-52 0,-3 2-146 16,2 3 33-16,-2 3 96 0</inkml:trace>
  <inkml:trace contextRef="#ctx0" brushRef="#br0" timeOffset="-203159.59">17108 8340 2800 0,'-6'0'24'0,"3"0"-2"0,1 0-2 0,0 0-1 16,2 0-21-16,0 0 4 0,0 0 9 0,0 0 4 16,0 0 6-16,0 0 12 0,5 0 33 0,3 0 4 15,-1 0-1-15,3 0-15 0,3 0-38 0,2 0-15 16,6 0-7-16,2-8 7 0,2 2-8 15,2 6 4-15,2-6-60 0,1 1-84 0,-1 1-76 16,0 0-64-16,-3 1-25 0,-1 0-44 0,-4 1-124 16,-1 0-37-16,-2-2 87 0</inkml:trace>
  <inkml:trace contextRef="#ctx0" brushRef="#br0" timeOffset="-202890.79">17577 8063 2936 0,'0'-6'10'0,"-4"0"-2"0,4 4 3 0,0-1-1 0,-5 1-13 0,5 1 20 0,-5 1 74 0,5 0 76 0,-2 0 53 15,-1 8 1-15,2 2-78 0,-2 1-75 0,1 3-45 16,0 1-19-16,-1 6 19 0,1 1 9 0,1 2-5 15,-1-1 2-15,1 2-9 0,1 0-16 16,0-2 2-16,0 1-7 0,0-1-22 0,0-4-31 0,0 0-94 16,0-3-119-16,7-3-125 0,-7-3-101 15,6-3-124-15,0-3-128 0,1-4 139 0</inkml:trace>
  <inkml:trace contextRef="#ctx0" brushRef="#br0" timeOffset="-202500.39">17497 7814 2600 0,'-6'0'6'0,"3"0"-1"0,0 0-2 0,3-7 0 15,0 7-6-15,0-8 2 0,12 8 2 0,2 0 4 16,1 0 1-16,6 0 50 0,2 0 7 0,1 0-7 16,5 11 0-16,0 1-50 0,2 1-1 15,2 3 1-15,-1 2 24 0,-1 4 44 0,-2 1 44 0,-1 5 42 16,-4 0 21-16,-3 3-24 0,-7 4-40 0,-2 1-38 15,-5 2-30-15,-7 1-32 0,0 0 13 16,0 3-3-16,-13 2-9 0,-1-3-1 0,-2 2-19 16,-1-2-6-16,-4-2-4 0,-2-2-16 0,0-4-52 15,-4-3-91-15,-1-5-136 0,0-5-113 0,-2-3-133 16,0-4-241-16,2-5 122 0,1-3 137 0</inkml:trace>
  <inkml:trace contextRef="#ctx0" brushRef="#br0" timeOffset="-201795.88">15735 7796 1608 0,'-9'-1'13'0,"-1"0"15"0,3 0 13 15,-2 1 28-15,-2 0 7 0,-2 0 0 0,2 0 9 16,-1 0-4-16,-1 0 5 0,1 0 15 0,-3 0 22 16,3 7 21-16,-4 3 28 0,1-1 15 15,-1 7 18-15,-1 3 12 0,-1 5-60 0,-2 5-30 16,0 7-55-16,-2 7-20 0,1 7 49 0,0 4 5 16,2 5 23-16,1 0-33 0,4 3-38 0,4-1-11 15,10-1-42-15,0-5 2 0,8-4-15 0,8-1 2 16,9-6 9-16,9-4 0 0,10-3-11 0,9-6-31 15,6-4-45-15,9-3-76 0,4-6-145 0,4-4-184 16,1-3-237-16,1-4-185 0,1-3 167 0</inkml:trace>
  <inkml:trace contextRef="#ctx0" brushRef="#br0" timeOffset="-201167.72">18072 7961 1935 0,'0'-4'41'0,"0"1"26"0,0 0 24 0,0-1 27 15,0 1-11-15,-6 0 12 0,6-2 3 0,0 3 7 16,0-1 10-16,0 0-6 0,0 0-8 0,0 2-26 16,0-4-42-16,0 5-24 0,0-1-22 0,0 0-5 15,0 1 15-15,0 0 13 0,0 0 21 0,0 11 15 16,5 4 27-16,-5-2-8 0,4 5 4 0,-1 1 1 16,-3 1-54-16,3 3-2 0,-3 1-20 0,0 1-29 15,0 0-2-15,0-3-66 0,0 4-125 0,0-2-133 16,0-5-128-16,0 2-124 0,0-2-194 15,0-3 132-15,6 1 142 0</inkml:trace>
  <inkml:trace contextRef="#ctx0" brushRef="#br0" timeOffset="-201036.48">18134 8547 3346 0,'0'8'37'0,"0"-1"4"0,0-1 28 15,0-2 43-15,0-1 7 0,-6-2 35 0,6-1 14 16,0 0 30-16,0 0-4 0,-5 0-38 0,5 0-55 15,0 0-134-15,0 0-94 0,0-7-46 16,0 7-36-16,0-7-83 0,0-2-141 0,0-1-151 0,0-1-350 16,0 0 113-16,7-2 194 0</inkml:trace>
  <inkml:trace contextRef="#ctx0" brushRef="#br0" timeOffset="-199281.1">18891 7999 2289 0,'-12'0'8'0,"1"0"23"15,3 0 30-15,1 0 33 0,0 0 5 0,3 0-19 16,0 0-25-16,2 0-18 0,2 0-16 0,0 0-1 16,0 0-3-16,0 0-12 0,10 0 6 0,-1 0 8 15,1 0-1-15,1 0 9 0,0 11 21 0,2 1 6 16,0 1 28-16,1 2 16 0,-3 3-6 0,0 2-19 15,0-1-27-15,-4 2-22 0,1 0-20 0,-2-1 7 16,0 1 30-16,-2-3 10 0,-2-2 11 16,1-2 6-16,-1-3-2 0,-2-1 7 0,0-3-10 15,0-3 5-15,0 0-17 0,0-4-20 0,0 0-1 16,0 0-12-16,0 0-9 0,0 0 2 0,-7-11-1 16,7-1 1-16,-6 3-6 0,6-4-10 0,0-3 7 15,0 0-10-15,0-3-1 0,0 0 14 16,8-2-23-16,2-1-12 0,2 1-31 0,-1 1-54 0,1 2-66 15,2-1-89-15,-1 2-64 0,1 1-49 0,-2 3-24 16,2 2-81-16,1 2-124 0,-3 3 89 0,0 3 107 16</inkml:trace>
  <inkml:trace contextRef="#ctx0" brushRef="#br0" timeOffset="-199051.86">19263 8166 3215 0,'-7'0'15'0,"7"0"0"0,-3 0 8 0,3 0 17 16,0 0 18-16,0 0 7 0,0 0-7 0,0-8-14 16,10 1-34-16,-1 2-11 0,0-2 5 0,4 3-2 15,0-2-8-15,3 1 5 0,-2 1-6 0,6 2-5 16,-2 2-63-16,0 0-96 0,1 0-100 0,0 0-96 15,-1 0-55-15,0 6-178 0,-2-6-9 16,-3 7 97-16</inkml:trace>
  <inkml:trace contextRef="#ctx0" brushRef="#br0" timeOffset="-198752.09">19682 7868 2805 0,'-3'0'0'0,"1"0"-3"0,0 0 3 15,2 0 82-15,0 9 99 0,0-1 65 0,0 4 35 16,0-2-61-16,0 5-86 0,0-1-48 0,0 5-37 15,-5 1-9-15,5 2 7 0,0 1-22 0,0 3 3 16,0 0-21-16,0 1-14 0,0 0 19 0,0-2-9 16,0 0-1-16,0 0-33 0,0-4-29 0,0-1-67 15,0-3-131-15,0-4-178 0,0-4-215 0,0-3-283 16,0-6 140-16</inkml:trace>
  <inkml:trace contextRef="#ctx0" brushRef="#br0" timeOffset="-198169.26">18668 7794 2293 0,'0'-1'29'16,"0"0"22"-16,0 1 40 0,0 0 62 0,-7 8 31 16,0 3 35-16,0 3 20 0,-2 2-14 0,0 6-25 15,-2 3-43-15,-2 6-39 0,0 4-26 0,-1 4-20 16,0 0 7-16,2 5-24 0,1 0-20 0,4 4-5 16,3-3-31-16,4-1 2 0,0-2 4 15,18-3-12-15,5-3-1 0,6-4-35 0,6-6-49 16,8-3-80-16,5-6-150 0,6-7-114 0,3-1-90 15,2-9-139-15,1 0-86 0,-1 0 153 0</inkml:trace>
  <inkml:trace contextRef="#ctx0" brushRef="#br0" timeOffset="-197784.7">19702 7744 1560 0,'0'-4'-7'15,"9"-3"16"-15,3 4-3 0,-1 1-3 0,2 2 10 16,2 0 22-16,0 0 23 0,2 0 38 0,0 8 30 15,3 3-43-15,1-2-16 0,2 4-10 0,3 2-7 16,0 1 23-16,1 2-3 0,-1 2-4 16,0 2-23-16,-3-1-15 0,1 1-4 0,-3 0-16 0,-2 2 27 15,-3-1 37-15,-2 0 64 0,-3 1 40 0,-2 0 9 16,-3 1 22-16,-1 2-17 0,-5 0-20 16,0 0-7-16,-10 0-43 0,0 2-31 0,-5 1-36 15,0-2-30-15,-2-1-15 0,-1-2-10 16,1 1 17-16,2-4-13 0,-1-1-19 0,5-2-30 0,2-2-48 15,-1-4-47-15,4-2-74 0,2-2-74 0,4-4-60 16,0-2-74-16,0-3-92 0,0 0-158 0,0 0 85 16,7-12 130-16</inkml:trace>
  <inkml:trace contextRef="#ctx0" brushRef="#br0" timeOffset="-197599.5">20429 8293 4256 0,'0'4'-6'0,"-8"0"-4"0,8-1 9 0,0-1 14 0,0-1 36 16,-5-1 87-16,5 0-5 0,0 0-19 0,-5 0-123 16,5 0-140-16,0-7-87 0,0 0-241 0,0 0-191 15,0-1-369-15,0 1 83 0</inkml:trace>
  <inkml:trace contextRef="#ctx0" brushRef="#br0" timeOffset="-196876.06">21079 7442 2575 0,'-5'-7'24'0,"5"1"11"0,-8 1 2 0,8 5 10 16,-3-4-23-16,3 1-5 0,-2 3 7 16,2 0 14-16,0 0 35 0,0 0 16 0,0 0-6 15,0 7-29-15,0 0-29 0,0-2-22 0,0 3-3 16,0-2 3-16,-7 0-4 0,7-1-1 0,-7 1-3 16,7-4 7-16,0 3-2 0,-5-5-2 0,5 1 2 15,0 2 3-15,0-3-6 0,0 0-1 0,0 0-3 16,0 0-7-16,0 0-4 0,0 0 2 0,0 0 5 15,10-9 1-15,-4 9 0 0,-1 0-6 16,1-5-6-16,-1 5-24 0,0 0-15 0,-1 0-21 0,-4 0-45 16,3 0-37-16,-1 0-71 0,0 0-103 0,0 0-238 15,1 0 1-15,1 7 92 0</inkml:trace>
  <inkml:trace contextRef="#ctx0" brushRef="#br0" timeOffset="-196554.13">21936 6954 2825 0,'0'-13'32'0,"0"3"18"0,-2 1 1 16,2 2-1-16,0 2-31 0,-2 0-18 0,0 3-3 16,2-1 32-16,0 3 112 0,0 0 43 0,0 0 16 15,0 13-9-15,0 2-112 0,0 4-27 0,0 3-6 16,0 3 6-16,0 6 9 0,0 3-10 16,0 3-7-16,0 2-17 0,0 1-26 0,0 2 2 0,0-2 1 15,0 0-5-15,0-1 16 0,0-1-18 0,0-5-23 16,0-2-40-16,0-1-57 0,6-5-106 15,-6-3-139-15,8-3-124 0,-8-4-199 0,6-1-131 16,-1-3 158-16</inkml:trace>
  <inkml:trace contextRef="#ctx0" brushRef="#br0" timeOffset="-196337.61">21672 7574 3578 0,'-16'0'27'0,"3"0"2"16,2 0 3-16,3 0 1 0,8-10-25 0,0 3-2 16,10-1 2-16,1 1 11 0,7 3 10 0,4-2-12 15,9 1 4-15,5 0-10 0,5 0-16 16,4 3 11-16,9 2-6 0,2 0-1 0,3 0-63 16,-1 0-105-16,0 0-117 0,-1 0-120 0,-1 0-67 15,-5 7-178-15,-6-7-18 0,-4 6 120 0</inkml:trace>
  <inkml:trace contextRef="#ctx0" brushRef="#br0" timeOffset="-195987.68">21973 7879 3507 0,'-14'3'-4'0,"3"-3"12"0,0 0 22 0,4 0 12 16,2 0 4-16,4 0-8 0,1 0-27 0,0-7-8 16,0 7-5-16,10 0 1 0,2 0 8 0,-1 0-5 15,5 0 7-15,-1 0-5 0,0 9 4 0,2 4 1 16,1 0 5-16,-3 5 17 0,-1-2-2 0,-1 3 16 16,-2 3 10-16,-3-1 8 0,-4-1-3 0,-4 0-11 15,0-3 2-15,0 1-8 0,0-4 22 16,-9-2 41-16,0-1 22 0,4-4 37 0,-3-3 15 0,3-4-13 15,-4 0-26-15,2 0-31 0,1-11-29 16,1-6-52-16,1 2 13 0,4-7-39 0,0-1-11 16,0-4-8-16,0-2-100 0,13-3-35 0,3-2-40 15,2 1-36-15,6 1 25 0,1 0-1 0,2 4-117 16,1 2-193-16,0 3-349 0,-1 6-123 0,0 2 157 16</inkml:trace>
  <inkml:trace contextRef="#ctx0" brushRef="#br0" timeOffset="-186621.6">1003 11087 2436 0,'-4'-3'7'0,"-2"0"15"0,3-2 23 16,-1 2 16-16,2-2 7 0,0 2 9 0,1 0-15 16,0-1-13-16,1 1-14 0,0 1-26 0,0 0-7 15,0 2 15-15,0 0 27 0,9 0 27 0,2 0 40 16,0 0 4-16,3 7-4 0,4 3-16 0,1 0-27 16,2 2 2-16,1 2-7 0,0 2-1 0,-2 1-10 15,0 2-11-15,-2 0-13 0,-3 0-3 16,-4-1-2-16,-1-2-5 0,-3 0 2 0,-3-1-1 15,-2-2 4-15,-2-3-3 0,0 0 5 0,0-3 9 16,0-1-3-16,0-3 16 0,0-2 10 0,0-1-5 16,0 0-14-16,0 0-19 0,-6 0-32 0,6-12-10 15,-7 2-1-15,2-5 4 0,-2-1-10 0,3-3-4 16,-1-1-1-16,5-4-10 0,0-1 26 0,0 0 3 16,0 0 8-16,9 1 7 0,3 1-5 0,-3 2 7 15,0 3-5-15,1 4 9 0,2 4-11 0,-1 3 8 16,1 7-4-16,0 0-8 0,1 0 14 15,0 13-9-15,2 1 10 0,-1 2-2 0,0 1-5 0,2 2-2 16,-4 1-1-16,2-1-5 0,-2 2 3 0,1-2-2 16,-3 2-45-16,0-3-56 0,-1 1-80 15,-1-2-81-15,-1 0-51 0,1 0-51 0,-3-3-78 16,2 0-215-16,-2-3 49 0,-1-1 112 0</inkml:trace>
  <inkml:trace contextRef="#ctx0" brushRef="#br0" timeOffset="-186039.26">1867 11161 2840 0,'-9'4'13'0,"9"-1"1"16,-6 0 2-16,0-1 12 0,6 1 22 0,0-1 39 16,-6 0 45-16,6-1 21 0,-4-1-20 0,4 0-24 15,-3 0-38-15,3 0-38 0,0 1-2 16,0-1-22-16,0 0 0 0,0 0 2 0,0 0-9 16,0 0 9-16,8 0-9 0,1 0 10 0,3 0-5 15,2 0-4-15,6 0-2 0,1 0-6 0,6-8-5 16,3 2-37-16,4-3-58 0,0 0-92 0,3-2-90 15,-1 0-61-15,-3-2-46 0,0 3-70 0,-5-1-166 16,-3 0 66-16,-2 2 106 0</inkml:trace>
  <inkml:trace contextRef="#ctx0" brushRef="#br0" timeOffset="-185723.74">2221 10974 1628 0,'-5'0'4'0,"2"-7"-6"0,1 0 4 15,2 7 3-15,0-5 15 0,0 1 38 0,0-1 26 16,0 5 22-16,0-3-9 0,0-1-23 0,0 2-30 16,5 2-21-16,-5 0-17 0,0 0-2 0,0 0 5 15,0 0 30-15,0 0 24 0,0 0 9 0,0 0 10 16,0 0-18-16,0 0 17 0,0 0 10 0,0 0 38 15,0 0 42-15,6 0 25 0,-6 0 14 0,0 7-20 16,8 0-40-16,-4 0-40 0,1 3-17 16,-1-2-9-16,0 5 1 0,0 1 3 0,0 3-21 15,0 2-16-15,3 2-17 0,-3 1-24 0,1 2 2 16,-2 2-9-16,1-2-7 0,1 2-17 0,-3-2-46 16,1 1-61-16,-1-3-154 0,0-3-176 0,-1-1-198 15,0-2-300-15,1-3 158 0</inkml:trace>
  <inkml:trace contextRef="#ctx0" brushRef="#br0" timeOffset="-184879.94">2708 11315 1980 0,'0'0'28'0,"0"0"12"15,3 0 12-15,0 0 16 0,-3 0-1 0,0 0 27 16,0 0 20-16,0 0 33 0,0 0 6 0,0 0-4 15,0 0-2-15,0 0-19 0,0 0-14 0,0 0-7 16,0 0-15-16,0 0-9 0,0 0-11 0,0 0-31 16,0-6-8-16,0 0-29 0,0-1-4 0,0 0-2 15,0-1 8-15,0 0 18 0,0 0 8 0,0 2-1 16,-9 0-8-16,1 4-10 0,-2 2-11 0,0 0 24 16,-2 11 13-16,-3 3 29 0,0 6 10 15,-2 5-17-15,0 4-8 0,-1 3-34 0,2 4 0 16,3 2-1-16,4-1-11 0,3-2 10 0,6 1-12 15,0-5 1-15,9-1-10 0,4-5-1 0,6-4-2 16,5-5-17-16,5-6-28 0,4-10-54 0,4 0-134 16,4 0-149-16,2-15-146 0,1-7-301 0,3-2 17 15,-3-4 166-15</inkml:trace>
  <inkml:trace contextRef="#ctx0" brushRef="#br0" timeOffset="-183807.7">2975 11862 2377 0,'-5'0'15'0,"0"0"12"15,2 0 9-15,0 0 3 0,0 0 4 0,1 0 3 16,1 0 10-16,-2 0 11 0,1 0-9 0,2 0-15 16,-1 0-17-16,1 0 36 0,0 0 31 0,0 0 17 15,0 0 7-15,0 0-13 0,11 10-22 16,-2 2 7-16,2 1 22 0,-1 2-15 0,2-1-7 15,0 4 6-15,-2 0-27 0,3 1-12 0,-3-1-13 16,-3-1-21-16,0 0-2 0,-1 0 3 0,-3-3-4 16,-2-1 0-16,1-3-4 0,-2-3-5 0,0 1 15 15,0-4 13-15,0-1 25 0,0 0 22 0,0-3 7 16,0 0-29-16,0 0-24 0,0 0-44 0,0-10-23 16,0-2 5-16,0-1-14 0,0-3-16 0,0-4-31 15,0 0-32-15,7-5-20 0,-1 0-53 0,4-1-61 16,-1-1-69-16,0 2-59 0,3 1-12 15,-1 3-16-15,1 4-92 0,0 2-86 0,-2 4 85 0,0 3 113 16</inkml:trace>
  <inkml:trace contextRef="#ctx0" brushRef="#br0" timeOffset="-183273.26">3370 12012 2056 0,'-5'3'51'0,"3"-2"28"16,-1 1 27-16,2 1 34 0,-1-2-14 0,1 0 19 15,1 0 19-15,-2 0 16 0,2-1-1 0,-1 1-24 16,1-1-24-16,0 0-43 0,0 0-23 0,0 0-20 16,0 0-25-16,0 0 1 0,0 0-4 0,0 0 5 15,7 0 1-15,2 0-7 0,-1 0-8 0,3 0-6 16,3 0 7-16,1 0-3 0,4-7 1 0,2 7-1 15,1-7-16-15,2 0-2 0,2 0-74 0,-1 0-119 16,0 2-128-16,-2-1-147 0,0 0-183 0,-3 1-99 16,-1 0 137-16</inkml:trace>
  <inkml:trace contextRef="#ctx0" brushRef="#br0" timeOffset="-183038.66">3740 11773 3569 0,'-7'-5'1'0,"4"1"-5"15,-1-2 1-15,4 4-3 0,-2 1-3 16,-1-1 41-16,3 2 39 0,0 0 24 0,0 0 32 16,0 11-16-16,0 1-41 0,0 2 6 0,0 4-27 15,9 0-10-15,-3 7 1 0,1 0-28 0,-2 4-1 16,-5 0-12-16,5 3 2 0,0 0-16 0,-5 1-34 15,4-2-56-15,-2-2-143 0,-2 1-202 0,3-4-250 16,0-1-264-16,-1-6 140 0</inkml:trace>
  <inkml:trace contextRef="#ctx0" brushRef="#br0" timeOffset="-181525.7">4179 11450 3719 0,'-4'3'12'0,"-1"-3"5"0,-1 0-3 16,2 1 2-16,2-1-12 0,0 0-14 16,0 0 10-16,2 0-1 0,0 0 2 0,0 0 12 15,0 0 0-15,11 0 2 0,2 0 0 0,2 0-4 16,5 0-9-16,6 0-5 0,7 0 7 0,4-9-5 15,5 1-5-15,4-1-20 0,2 0-77 0,2-1-109 16,-1 0-125-16,-1-2-134 0,-1 0-203 0,-4-1-75 16,-4 1 134-16</inkml:trace>
  <inkml:trace contextRef="#ctx0" brushRef="#br0" timeOffset="-181276.71">4320 11239 3204 0,'-2'0'3'0,"1"-6"-5"0,0 6 0 0,1 0 1 16,0 0 34-16,0 0 75 0,0 0 42 0,10 0 27 16,-3 11-16-16,0 1-56 0,2 1-38 0,1 5-11 15,1 0-3-15,0 3 13 0,1 3 10 16,-1 2 4-16,-1 1-12 0,1 3-17 0,-2 2-24 0,1 0-12 15,-1 1-16-15,-1-2-69 0,1 1-37 16,0-3-90-16,-2-2-207 0,1-4-186 0,1-3-397 16,3-4 56-16,3-7 217 0</inkml:trace>
  <inkml:trace contextRef="#ctx0" brushRef="#br0" timeOffset="-180427.42">5343 10774 3074 0,'-6'0'3'0,"2"0"-6"0,1 0-4 0,2 0-2 0,1 0 6 16,0 0 1-16,0 0 5 0,0 0 22 0,9 0 37 16,2 12 12-16,0 1 20 0,3 2-4 0,-2 2-39 15,1 1 16-15,1 1-5 0,-1 0 4 0,-1 1-3 16,-3 1-10-16,-1 0-19 0,-2-2-3 16,1-3-1-16,-4 1-12 0,-1 0 5 0,-2-4-17 15,0-1-7-15,0-4 4 0,0 0 1 0,0-2 12 16,0-3-5-16,-7-1-3 0,7-2-7 0,0 0-8 15,0-8-1-15,0-3 0 0,0-1 1 0,0-3-22 16,0-6-8-16,0-4-19 0,0 0-8 0,7-4 17 16,1 1 13-16,2 0 21 0,2 2 8 0,-1 1 2 15,0 2 5-15,0 5 0 0,-1 3-4 0,2 4 2 16,-2 5 0-16,-1 6-6 0,1 0 11 16,-2 0-3-16,-1 9 4 0,1 5 5 0,0 1-10 0,-4 2 5 15,1 2-3-15,-1 2-1 0,-1-1 1 16,0 3-2-16,0-1-8 0,-1 0-24 0,1 1-72 15,2-4-93-15,0 0-104 0,-2-3-82 0,4-1-77 16,1-5-201-16,1-1 48 0,0-2 110 0</inkml:trace>
  <inkml:trace contextRef="#ctx0" brushRef="#br0" timeOffset="-180205.86">5813 10918 3143 0,'-7'0'-14'0,"3"-8"0"15,1 1 1-15,3 7-2 0,0-8 14 0,8 0 0 16,1 1-2-16,3 1 1 0,5-1-3 0,2-1-42 16,1 2-53-16,3-1-77 0,3 3-98 0,1-1-113 15,2 0-235-15,0 1 31 0,-1 0 100 0</inkml:trace>
  <inkml:trace contextRef="#ctx0" brushRef="#br0" timeOffset="-179985.97">6194 10669 3433 0,'-7'-9'50'15,"0"0"34"-15,1 2 29 0,1 0 14 0,2 2-33 16,0 1-20-16,0 0-17 0,1 2-11 0,2 0-28 15,0 2 15-15,0 0 21 0,0 8-3 0,0 3 21 16,0 3-35-16,0 5-26 0,8 2-2 0,-1 4-18 16,-1 2 16-16,-6 3-5 0,6 1-18 0,-1 2-38 15,-1-1-63-15,-1 0-121 0,1-2-173 0,0 1-144 16,-1-2-310-16,2-4 8 0,-1-1 192 0</inkml:trace>
  <inkml:trace contextRef="#ctx0" brushRef="#br0" timeOffset="-179162.01">6496 11253 2839 0,'0'0'44'15,"0"0"14"-15,0 0 19 0,-5 0 27 0,5 0-5 16,0 0 30-16,0 0 17 0,-7 0 10 0,7 0-29 16,-3 0-26-16,3 0-23 0,-5 0-21 0,3 0-6 15,2 6-17-15,-3 0-17 0,2-6-12 0,-1 4-8 16,2 1 3-16,0-1 0 0,0-1 1 0,0-3 2 15,0 0 0-15,0 0 0 0,0 0-12 16,0 0 8-16,6 0-21 0,-6-9 2 0,7 1 10 16,-2-3-17-16,-5 2 29 0,5-2 1 0,-5 1-4 15,0 1 17-15,0 0-12 0,0 1-1 0,0 4-6 16,0 4-9-16,-11 0 17 0,-3 0 9 0,-2 13 4 16,-1 3 12-16,-1 3 10 0,1 4-8 0,-1 0 3 15,1 5-3-15,2 0-33 0,4 1 13 16,4-1-5-16,1 0-1 0,6-3 1 0,0 0-6 0,12-5 6 15,2-1-10-15,7-6-26 0,3-4-46 16,7-9-95-16,4 0-167 0,2-11-147 0,4-3-187 16,3-6-237-16,1-5 171 0</inkml:trace>
  <inkml:trace contextRef="#ctx0" brushRef="#br0" timeOffset="-177533.73">6788 11606 2508 0,'0'2'8'0,"0"0"6"15,0-2-5-15,0 0 1 0,0 0-6 0,0 0 21 16,0 0 39-16,0 0 34 0,0 8 31 0,0-3 4 15,0 5 7-15,0 1 0 0,9 3-9 0,-1 4-16 16,-3 0-27-16,2 5-13 0,1 0-18 0,-2 2 2 16,0 1 9-16,0-1-14 0,-4-1 8 0,0-2-18 15,-2-1-21-15,0-3 0 0,0-3-23 16,0-1 13-16,0-4 0 0,0-2 13 0,0-3 18 16,0-2 4-16,0-3-3 0,0 0-25 0,-4 0-8 15,4-12-14-15,-7-2-7 0,3-4 9 0,4-3-23 16,0-4-27-16,0-4-12 0,0-4-42 0,12-2-46 15,4-2-66-15,1-2-112 0,4 1-94 0,1 2-79 16,3 4-203-16,0 4 25 0,1 4 133 0</inkml:trace>
  <inkml:trace contextRef="#ctx0" brushRef="#br0" timeOffset="-176777.88">7529 11164 3132 0,'-10'4'50'0,"-2"-2"26"0,2 0 25 0,0-2 20 15,4 0-25-15,-1 0-15 0,2 0-15 0,1 0-21 16,4 0-34-16,0 0-5 0,0 0-16 0,10-8 14 15,1 2-2-15,3-1-6 0,5 1 2 16,4-2-14-16,4 2-47 0,5 0-101 0,1-1-118 16,3 1-113-16,-1-1-70 0,1 2-131 0,1 1-60 0,-6 1 116 15</inkml:trace>
  <inkml:trace contextRef="#ctx0" brushRef="#br0" timeOffset="-176611.02">7661 11274 3256 0,'-20'13'11'15,"3"-4"0"-15,4-2-2 0,3-1 15 0,3-1 13 16,0-2 29-16,4-2 27 0,3 0 8 0,0 1-11 16,0-1-24-16,0-1-26 0,10 0-15 0,1 0-20 15,3 0 0-15,3 0-2 0,3 0-14 16,6 0-2-16,2 0-38 0,6-8-105 0,2 0-139 16,2 1-149-16,2-1-213 0,0 0-146 0,0 1 147 15</inkml:trace>
  <inkml:trace contextRef="#ctx0" brushRef="#br0" timeOffset="-173210.07">9355 10899 2900 0,'4'-3'19'0,"-2"2"5"0,0-1 0 15,-2 2 4-15,2 0 7 0,-2 0 35 0,0 0 55 16,0 0 53-16,0 0 14 0,0 0-21 0,0 0-43 16,-8 0-49-16,8 8-45 0,-7-8-12 0,1 6-10 15,6 1-15-15,-5-7 7 0,5 4-7 0,-5-4-6 16,5 0 14-16,0 0-4 0,0 0 3 0,0 0 6 16,0 0-6-16,0 0 0 0,0 0-11 15,0 0 7-15,0 0 0 0,0 0-5 0,0 0 12 0,5 0-10 16,-5 0 6-16,0 0 1 0,5 0 1 15,-5 0-1-15,0 0-11 0,0 0 8 0,0 0 0 16,0 0 4-16,0 0 12 0,0 0-2 0,0 0-3 16,0 0 8-16,0 0-9 0,0 0-3 0,0 0-2 15,0 0-3-15,0 0-1 0,0 0-3 0,0 0 7 16,0 0-10-16,0 0 8 0,0 0 3 0,0 0-12 16,0 0-1-16,0 0-15 0,0 0-8 0,0-10-6 15,6 3-6-15,-6-2 8 0,7-1 13 16,-1-2 18-16,-6 1 11 0,3 1-3 0,-3 0-3 0,0 1-6 15,0 3-4-15,0 6-1 0,-14 0 10 16,-4 0-5-16,1 15 21 0,-6 3 5 0,-2 6 8 16,-2 3 17-16,0 5 6 0,-2 2 21 0,5 3-1 15,3 1 6-15,3 0-20 0,9-3-5 0,9-1 0 16,0-3-23-16,13-3-8 0,6-3-11 0,10-6-28 16,4-2-12-16,8-6-57 0,6-11-67 0,5 0-64 15,4 0-157-15,4-16-127 0,-1-5-171 0,3-4-259 16,-1-4 171-16</inkml:trace>
  <inkml:trace contextRef="#ctx0" brushRef="#br0" timeOffset="-172678.03">10275 10547 2478 0,'0'-8'1'0,"0"2"12"0,-13 3 23 0,1 3 57 0,-3 0 62 16,-1 13 56-16,-4 3 39 0,0 7 2 16,-5 5-18-16,-2 8-44 0,0 6-24 0,0 7-26 0,0 5-16 15,0 4 18-15,5 4-19 0,2 1-25 16,5 0-27-16,5-1-40 0,10-2-24 0,0-4 0 16,12-3-5-16,7-4-1 0,6-7-27 15,8-4-70-15,4-4-64 0,5-9-41 0,3-6-23 0,3-5-67 16,0-8-125-16,-2-6-161 0,1 0-342 0,-2-13 98 15,-1-4 190-15</inkml:trace>
  <inkml:trace contextRef="#ctx0" brushRef="#br0" timeOffset="-172130.01">10404 10822 2785 0,'-5'-5'10'15,"1"-2"0"-15,1 2 3 0,-1 1-3 0,4 2-7 16,0 0-1-16,0 0-2 0,0 2 40 0,0 0 51 16,11 0 39-16,-2 0 41 0,1 12 19 0,1 2-29 15,-3 2-29-15,1 4-21 0,0 4-51 0,-4 2 4 16,-1 4-11-16,-4 0-16 0,0-2 8 0,0 1-19 15,0-3 4-15,0-1 6 0,0-2-18 16,-8-3-13-16,8-2-3 0,-10-5-4 16,10-3 7-16,-5-1 13 0,5-4-9 0,0-2-8 0,0-3-4 15,0 0-14-15,0-8 17 0,0-4-9 0,5-3-8 16,5-1 4-16,0-3-10 0,1-3 11 0,3 0 3 16,0-3-1-16,0 3 3 0,0 0 1 0,1 3 0 15,-4 2 3-15,-1 4 4 0,0 2 9 0,-3 6-1 16,-1 5-3-16,1 0-3 0,-3 0-11 0,4 11 8 15,-5 0 3-15,0 3 6 0,2 2-9 16,-3 1-3-16,0 1 10 0,0 3-19 0,3-1 17 16,-2 0-3-16,3 0-23 0,-1-1-3 0,0 0-63 0,5-3-61 15,-1-1-130-15,0-4-146 0,0-2-117 16,1-3-268-16,2-3 60 0,1-3 162 0</inkml:trace>
  <inkml:trace contextRef="#ctx0" brushRef="#br0" timeOffset="-171950.11">10910 11003 3808 0,'-14'9'21'0,"0"-3"-6"0,3-6 5 15,1 6 9-15,2-6-19 0,0 0 13 0,4 0-7 16,2 0-5-16,2 2-3 0,0-2 5 0,0 0-2 16,9 0-9-16,5 0 8 0,1 0-29 0,1 0-43 15,7 0-82-15,-1 0-117 0,3-11-94 16,0 2-61-16,2-1-64 0,0-2-194 0,0 2 45 15,-3-2 109-15</inkml:trace>
  <inkml:trace contextRef="#ctx0" brushRef="#br0" timeOffset="-171426.42">11287 10831 3225 0,'0'-7'13'0,"0"3"1"16,4 1 28-16,-4 0 41 0,0-2 40 0,0 3 26 16,0 0 17-16,0 0-3 0,0 2-29 0,0 0 13 15,0-2-26-15,0 2-13 0,0 0 4 0,0-2-22 16,0 2 29-16,0 0 1 0,0-2-24 0,0 2-2 16,0 0-49-16,0 0-25 0,0 0-1 0,0 0 0 15,0-1-6-15,0 1 12 0,0 0-13 0,0 0-12 16,0 0 0-16,0 0 0 0,0 0-6 0,0 0-1 15,0 0 13-15,0 0-44 0,0 0 44 0,0 0-25 16,0 0 0-16,0 0 26 0,0 0-46 0,0 0 26 16,0 0-20-16,0 0 13 0,0 0 13 15,0 0-7-15,0 0 14 0,0 0 13 0,0 0-6 16,0 0 0-16,0 0 7 0,0 0-35 0,0 0-9 16,0 0 23-16,0 0-18 0,0 0 25 0,0 0-1 15,0 0-21-15,0 0 17 0,0 0-7 0,0 0 18 16,0 0-1-16,0 0-17 0,0 0 7 0,0-3-11 15,0 1 6-15,0 0 16 0,0-1-12 0,0-1 7 16,0 2-1-16,0-2 0 0,0 0-5 0,0 1 5 16,0 2 10-16,0-3-4 0,0 4-6 0,0 0-10 15,0 0-6-15,0 0 10 0,0 0 1 0,0 0-1 16,0 0 11-16,0 8-4 0,0 2 16 0,0 5 26 16,0 2-16-16,0 4 1 0,9 1 6 15,-3 3-15-15,-2 4-24 0,-4 0-82 0,6 1-113 0,-6 0-68 16,4-2-92-16,-4-2-123 0,0-2-41 15,0 1-204-15,0-5-172 0,0-2 197 0</inkml:trace>
  <inkml:trace contextRef="#ctx0" brushRef="#br0" timeOffset="-164382.96">11709 11165 2379 0,'-7'0'15'0,"1"3"11"16,1-3 16-16,5 0 26 0,-5 1 15 0,-1-1 22 16,6 0 15-16,-3 0-7 0,3 0-20 15,-2 0-31-15,2 0-29 0,0 0 22 0,0 0 20 16,0 0 17-16,0 0 12 0,0 11-16 0,0-1-27 15,6 1-12-15,-6 3-9 0,6 1-27 0,-6 1 3 16,0 0-18-16,0 0-2 0,0 3-27 0,0-1-80 16,0-1-96-16,-11-2-133 0,2 2-100 0,1-5-132 15,-1-2-147-15,2-3 128 0</inkml:trace>
  <inkml:trace contextRef="#ctx0" brushRef="#br0" timeOffset="-164051">11848 10951 3017 0,'-6'-2'13'16,"-2"-1"4"-16,4 1-3 0,-1 1 1 0,5 1-15 16,0 0-7-16,0 0 10 0,0 0-3 0,0 10-2 15,8 1 7-15,1-1-3 0,-1 2 36 0,2 1 29 16,1 0 13-16,0 3-2 0,0 2-31 15,2 0-23-15,-1 1 8 0,1 2 8 0,-3-1 22 0,-1 1 4 16,-1-2-19-16,1-2-5 0,-4-1-14 16,-1-1 3-16,-1-4 7 0,-1-2 21 0,-2-1 1 0,2-4 11 15,-2-1-11-15,0-3-21 0,0 0-7 0,0 0-17 16,0 0-2-16,-7-7-6 0,7-2 0 16,-8-3-10-16,3-1-1 0,5-2-2 0,0-2-2 15,0-2 0-15,0-2-10 0,0-1-11 0,0-1-29 16,10-2-26-16,2 1-82 0,2-1-96 0,0 3-85 15,5-1-73-15,-2 4-19 0,3 0-60 0,0 5-103 16,-2 3 77-16,1 3 111 0</inkml:trace>
  <inkml:trace contextRef="#ctx0" brushRef="#br0" timeOffset="-163701.42">12380 11089 2452 0,'0'6'33'0,"-6"-6"29"15,0 0 30-15,6 5 36 0,0-5 6 16,-3 0-15-16,-2 0-20 0,5 0-30 0,-2 0-31 16,2 0-18-16,-1 3 6 0,1-3-3 0,0 0-7 15,0 0 19-15,0 3-17 0,0-3 17 0,10 1 10 16,-1-1-7-16,3 0-5 0,5 0-25 0,2 0 1 16,2 0-18-16,4 0 5 0,3 0 2 0,1-7-14 15,2 1-96-15,-1-1-112 0,0 2-117 0,0-1-139 16,-2 0-131-16,-1 1-38 0,-2 1 115 15,2-1 143-15</inkml:trace>
  <inkml:trace contextRef="#ctx0" brushRef="#br0" timeOffset="-163450.21">12978 10830 3834 0,'0'-8'0'0,"-6"0"-7"0,6 1 10 0,-4 3-1 16,4 0 4-16,-4 2 0 0,4 0 20 0,-3 1 26 16,1 1 13-16,0 0 28 0,1 0-4 0,-1 13-10 15,1-1-9-15,-1 2-14 0,1 4-9 0,0 5-8 16,0-1-11-16,1 4-14 0,0 1-10 0,0 0-5 16,0 0 0-16,0 0-36 0,0-2-46 0,0-2-47 15,0-3-103-15,0-3-155 0,0-1-151 16,0-4-258-16,8-5-95 0,-3-2 195 0</inkml:trace>
  <inkml:trace contextRef="#ctx0" brushRef="#br0" timeOffset="-163167.12">12799 10454 3547 0,'-22'-10'-4'0,"5"1"2"0,3 0-6 16,3 1-4-16,3 0 3 0,2 2 5 0,6-1 1 0,0 4 13 16,11 0-10-16,3 2 0 0,6-2 13 15,5 3-15-15,10 0 16 0,6 9-6 0,9 1 2 16,6 3 52-16,8 8 12 0,4 2 2 0,1 7-10 16,0 3-24-16,-4 6 23 0,-5 5 35 0,-6 4 52 15,-9 5 26-15,-7 5-41 0,-8 0-35 0,-9 7-48 16,-5 0-53-16,-5 1 0 0,-6-1-10 0,-5-1-20 15,0-1-27-15,-16-4-53 0,-4-1-21 16,-5-7-32-16,-5-2-98 0,-3-6-168 0,-2-3-238 0,1-8-314 16,3-6 129-16</inkml:trace>
  <inkml:trace contextRef="#ctx0" brushRef="#br0" timeOffset="-161649.65">14298 10937 3027 0,'-17'5'39'0,"-3"-5"30"16,-2 0 44-16,3 0 36 0,-2 4 17 0,2-4 8 16,0 0-30-16,2 0-19 0,1 0-50 0,2 0-31 15,5 0-10-15,3 0-11 0,6 0-17 0,0 0-2 16,0 0 1-16,15 0-11 0,6 0 18 0,5 0-8 15,6-7-6-15,6 0-4 0,8 1-29 0,2 2-26 16,5 0-43-16,3-2-92 0,1 0-122 16,1-1-106-16,-4 1-106 0,-3-2-193 0,-5-1 19 15,-4 1 138-15</inkml:trace>
  <inkml:trace contextRef="#ctx0" brushRef="#br0" timeOffset="-161419.93">14418 10751 2351 0,'-8'-2'30'0,"2"0"9"16,3 0-1-16,1 2-1 0,2 0 28 0,0 0 56 15,0 0 69-15,0 0 59 0,0 9-21 0,0 1-44 16,0 1-43-16,7 3-35 0,-7 1-16 0,6 5-6 16,0 2-19-16,-2 4-7 0,1 3-19 0,-1 2-6 15,0 2-6-15,1 1-20 0,0 0 3 16,0 1-16-16,2-3 0 0,-1 0-19 0,2-2-53 15,0-3-86-15,3-2-165 0,1-5-154 0,0-1-187 16,4-7-208-16,1-2 163 0</inkml:trace>
  <inkml:trace contextRef="#ctx0" brushRef="#br0" timeOffset="-161031.14">15375 10807 2624 0,'0'-8'20'15,"0"8"4"-15,0-7-9 0,0 7 3 0,0-6-20 16,8 6-3-16,-8-5 14 0,5 0 29 0,-5 5 7 15,6-6-3-15,-3 3 39 0,1-3-13 0,0 1-4 16,-4-2 11-16,4 1-22 0,0-2 15 0,-2-1 35 16,-2 1 33-16,0-3 21 0,0 3-17 0,0 0-28 15,0 1-38-15,0 1-37 0,-10 3-18 0,-1 3 18 16,1 0 4-16,-4 0 19 0,-2 15 30 16,-4 2 26-16,-1 2 69 0,-1 6 38 0,-1 4 13 15,0 1-21-15,0 2-64 0,3 2-56 0,4-2-32 16,4 2-39-16,5-2-9 0,7-5 5 0,0-2-20 15,14-2-33-15,7-7-140 0,6-3-139 0,8-7-85 16,5-6-75-16,7 0-96 0,3-14-109 0,4-5-301 16,1-4 94-16,2-2 229 0</inkml:trace>
  <inkml:trace contextRef="#ctx0" brushRef="#br0" timeOffset="-160401.99">16228 10283 2518 0,'-16'0'38'0,"-4"11"36"0,-3 3 54 0,-3 4 63 16,-1 6 52-16,-3 7 33 0,-3 5-12 0,-2 6-19 15,0 9-44-15,0 4-29 0,2 5-12 0,4 1-37 16,3 0-48-16,6 0-34 0,8-1-40 0,12-7-6 15,0-3-5-15,11-3-15 0,11-8-46 16,6-4-64-16,8-8-56 0,6-5-156 0,3-7-191 16,4-7-241-16,1-8-207 0,3 0 167 0</inkml:trace>
  <inkml:trace contextRef="#ctx0" brushRef="#br0" timeOffset="-159394.28">16262 10507 2520 0,'-3'0'9'0,"1"0"-4"0,1 0-1 15,1 0 4-15,0 0-13 0,0 0 54 16,0 8 49-16,0-1 49 0,8 3 48 0,-1 2 1 16,1 1-8-16,-2 5-40 0,0 2-13 0,-2 3-45 15,0 3-16-15,-4 0-13 0,0 1-19 0,0 2-4 16,0-2-17-16,0-2 9 0,0 0-10 0,0-4 7 15,0-5-15-15,-6-2-2 0,6-3 8 0,-6-2-10 16,6-2 16-16,0-5-5 0,0-2-4 0,0 0-6 16,0 0-5-16,0-9-5 0,0-1-8 0,7-5 5 15,3-2-6-15,1-1-1 0,1-4 7 0,3-2-12 16,1 0 4-16,2-1 11 0,0 2-18 0,1 2 20 16,0 2 4-16,-2 4-14 0,-2 5 13 0,-2 3-5 15,-1 7-7-15,-3 0 8 0,-3 0 1 16,-1 11-1-16,-2 3 7 0,-2 0 1 0,1 5-3 15,-1-1 3-15,1 2-11 0,-2 2-6 0,0 0-4 16,0-3-35-16,0 2-36 0,0-3-105 0,8-1-145 16,0-5-104-16,1 1-115 0,4-8-185 0,0 0 47 15,3-5 139-15</inkml:trace>
  <inkml:trace contextRef="#ctx0" brushRef="#br0" timeOffset="-159217.98">16760 10782 3517 0,'-10'7'65'0,"-1"-7"11"16,1 0 4-16,1 0 3 0,3 0-46 0,1 0-3 16,5 0 4-16,-4 0 5 0,4 0-4 0,0 0-11 15,0 0-6-15,8 0-5 0,2 0-23 0,6 0 7 16,3 0-4-16,6-7-15 0,5 0-47 0,4 0-127 16,2-3-163-16,4 1-144 0,-1-1-153 15,0-1-163-15,-2 2 155 0,0-1 154 0</inkml:trace>
  <inkml:trace contextRef="#ctx0" brushRef="#br0" timeOffset="-158981.5">17208 10609 3316 0,'-2'-8'46'0,"-1"1"39"15,2 0 18-15,1 2 15 0,0 1-28 0,0 0-29 16,0-1-24-16,0 5 11 0,0-1-1 0,0 1 21 15,0 0 12-15,0 0-16 0,0 10-14 0,0 1-30 16,0 3 25-16,-9 5 2 0,9 2 20 0,0 3 21 16,-7 2-32-16,7 1-20 0,0 2-22 0,-4-2-20 15,4 0-36-15,0 1-43 0,0-2-56 0,0-2-90 16,0-2-154-16,0-4-163 0,0-2-295 0,0-3-71 16,7-5 192-16</inkml:trace>
  <inkml:trace contextRef="#ctx0" brushRef="#br0" timeOffset="-157697.52">17611 10981 2867 0,'-3'-9'17'16,"2"2"4"-16,1 1 4 0,0 6 4 0,0-6-21 15,0 2-3-15,0 4 14 0,0-5 8 0,0 5 16 16,0 0 12-16,0 0 1 0,7 0 6 0,-7 9-2 16,7 0 8-16,-7 1-18 0,0 1-12 0,0 3-20 15,0 1-17-15,0 1-14 0,0 2-87 0,-10-2-95 16,1 0-139-16,-1-1-180 0,1-2-245 0,2-1 91 15,0-5 134-15</inkml:trace>
  <inkml:trace contextRef="#ctx0" brushRef="#br0" timeOffset="-157355.34">17811 10632 3184 0,'-10'-6'-4'0,"1"2"0"0,3 0-6 0,3-1 3 16,3 3-4-16,0 0 9 0,0 2 7 0,10 0-5 15,2 0 12-15,2 11-11 0,0 1 36 0,4 3 19 16,-1 1 18-16,3 3 21 0,1 2-22 0,-2 0 20 16,1-1-23-16,-1 4 2 0,-4-2-5 15,3 2-35-15,-5-5 7 0,-3 2-13 0,-1-1 5 16,-3-1 3-16,-3-3 0 0,-1-1 7 0,-2-2-3 15,0-4 19-15,0 0 0 0,-12-3 14 0,2-3 6 16,-1-3 3-16,0 0 12 0,-1 0-9 0,2-7-20 16,1-4-35-16,0-3-25 0,3 0-37 0,6-5-47 15,0-4-29-15,0-4-32 0,0-3-18 0,14-3-28 16,1-2-85-16,6-1-96 0,2 2-109 0,3 0-128 16,1 5-170-16,1 4 125 0,0 4 144 15</inkml:trace>
  <inkml:trace contextRef="#ctx0" brushRef="#br0" timeOffset="-157021.47">18096 10274 3400 0,'-15'-17'-2'16,"5"3"7"-16,0-3-5 0,4 3 4 0,2 1 2 16,4 1-7-16,0 1 30 0,17 5 16 0,2 4 24 15,7 2 5-15,6 0-24 0,7 10 6 16,5 6-1-16,7 8 21 0,3 4 12 0,3 7-20 0,2 6-13 16,-1 6-30-16,-1 6 2 0,-6 6-1 15,-6 2 22-15,-9 0 38 0,-9 4 141 0,-7-1 113 16,-12 3-12-16,-8-2-30 0,0-5-173 0,-19-2-190 15,-4-3-111-15,-7-2-89 0,-4-6-35 0,-6-4 21 16,-2-6 36-16,-6-5-44 0,3-3-171 0,-3-6-168 16,2-2-339-16,4-4 104 0,7-3 223 0</inkml:trace>
  <inkml:trace contextRef="#ctx0" brushRef="#br0" timeOffset="-154638.18">7146 13254 2568 0,'-9'5'26'0,"-1"0"9"0,0-3 8 16,0 1 10-16,5 0-14 0,-4 1 10 0,4-2 14 15,1-1 9-15,1 1 4 0,3-1 13 0,0 0 9 16,0 0 1-16,0 1-16 0,9-1-31 0,3 1-25 15,1 0-15-15,4 1-10 0,4-2 0 0,6 1-1 16,6-2-13-16,2 0 6 0,4 0-79 0,2 0-98 16,-1 0-96-16,0-8-102 0,-3 8-62 0,-1-7-157 15,-7 1 12-15,-3 6 107 0</inkml:trace>
  <inkml:trace contextRef="#ctx0" brushRef="#br0" timeOffset="-154454.83">7120 13552 2781 0,'-5'3'-2'0,"1"0"-2"0,4-3-1 15,0 0 6-15,0 0 18 0,9 0 34 0,1 0 24 16,2 0 7-16,5-6-5 0,4 6-30 0,4-9-26 16,5 2-12-16,5 0-14 0,3-1-8 15,5 1 3-15,1-2-5 0,3 0-92 0,-1-1-100 16,-1 0-148-16,-2 0-308 0,-3 1-23 0,-2-1 107 15</inkml:trace>
  <inkml:trace contextRef="#ctx0" brushRef="#br0" timeOffset="-147697.66">9135 12664 2635 0,'-12'-9'0'0,"5"0"0"0,1 2 2 0,1-1-2 16,1-1 3-16,-1 1-2 0,5-2 0 0,0 1 4 16,0 0 6-16,9 1 17 0,0 1 0 0,-2 0-5 15,-1 1 30-15,2 3 41 0,0 3 52 0,-1 0 52 16,3 0-1-16,-2 14-26 0,-1 3-45 0,1 3-32 15,0 2-23-15,-4 5-24 0,1 1-9 0,-1 3 0 16,-2-1-12-16,-2-1 5 0,0 1-4 0,0-2-7 16,0-3-9-16,0 0-11 0,0-4 5 15,0-4-13-15,0-2 18 0,0-3 15 0,0-5 13 16,0-1 6-16,0-6-9 0,0 0-22 0,0 0-16 16,0-9-4-16,0-2-10 0,7-5 11 0,-1-2-4 15,2-4-5-15,-2-3-1 0,3-3 4 0,3-1 3 16,-3-1 2-16,3 0 4 0,-2 5-4 15,1 0-4-15,0 6 14 0,-1 2-5 0,-2 5-4 0,-1 5 6 16,0 7-13-16,-2 0 15 0,1 0-1 0,-3 9 0 16,-1 4 7-16,2 1-10 0,-2 4 9 0,0 0-4 15,1 2-4-15,-1 1 5 0,0-1-12 0,0 1 6 16,1-2-3-16,1-1 1 0,-1-2 3 0,1-1 2 16,0-2-12-16,-1-1-32 0,1-2-43 15,0-1-86-15,2-3-122 0,0-2-122 0,-1-4-133 16,-1 0-257-16,2 0 75 0,4-8 153 0</inkml:trace>
  <inkml:trace contextRef="#ctx0" brushRef="#br0" timeOffset="-147457.77">9669 12762 3466 0,'-4'4'20'0,"-1"-1"1"0,1 0-1 15,0-2 5-15,2-1-10 0,0 0 7 0,2 0 6 16,0 0-2-16,0 0-5 0,0 0-13 0,14 0-3 16,0 0-7-16,2 0 0 0,3 0-4 0,6 0-68 15,4 0-110-15,3-7-146 0,-1 7-135 0,1-5-189 16,1 2-77-16,-4 3 141 0</inkml:trace>
  <inkml:trace contextRef="#ctx0" brushRef="#br0" timeOffset="-147209.02">10046 12614 2646 0,'-5'-10'22'0,"2"1"29"16,3 0 52-16,-3 1 60 0,3 1 45 0,-4 0 2 15,4 2-29-15,0 1-48 0,0 2-66 0,0 0-13 16,0 2 9-16,0 0 6 0,0 0 17 0,0 9-13 16,0 2-22-16,0 2 0 0,0 3 5 0,8 3 3 15,-8 3-18-15,5 2-17 0,-5 2-22 0,0 2-3 16,0 1 8-16,0 1-17 0,0 0-42 16,0-2-29-16,0-2-50 0,0-2-78 0,0-2-134 15,0-3-154-15,0-5-257 0,0-3-128 0,0-5 172 0</inkml:trace>
  <inkml:trace contextRef="#ctx0" brushRef="#br0" timeOffset="-145852.45">9200 12412 1566 0,'0'0'27'0,"0"0"26"0,0 0 10 0,0 0 16 16,0 0-17-16,0 0-7 0,0-6 11 0,0 0 7 15,0 0 5-15,0 1-7 0,0-1-7 0,-9 1-11 16,9 1-11-16,-8-1-6 0,2 1 0 0,6-1 12 16,-7 3 18-16,1-2 7 0,-2 3 4 0,2 1-13 15,-1 0 7-15,1 0 7 0,-4 7 10 0,-1 4 15 16,0 1 12-16,-2 2 15 0,-1 5 16 15,0 4-5-15,-3 4-11 0,0 3-24 0,3 4-32 0,-1 2-6 16,2 3-19-16,1 2-10 0,2 2-12 16,5-2-9-16,5 0 3 0,0-3-7 0,7-1-2 0,9-2-9 15,1-2-6-15,10-6 0 0,3 0-17 16,8-5-34-16,4-3-67 0,6-5-126 0,2-5-145 16,6-9-132-16,2 0-235 0,3 0-39 0,0-17 166 15</inkml:trace>
  <inkml:trace contextRef="#ctx0" brushRef="#br0" timeOffset="-145525.17">10094 12322 1921 0,'6'-6'-1'0,"-6"2"28"0,11 2 24 0,-1 2 26 15,0 0 34-15,0 0 15 0,1 12 14 0,2 1 34 16,1 3 15-16,0 2 3 0,2 3-3 0,-1 3-29 16,1 1-16-16,-1 2-10 0,3 2-13 0,-3 2-15 15,0-1-16-15,-2 0-24 0,1 2-20 0,-3 0-5 16,-3 0-23-16,-1-2-6 0,-5-1 1 0,-2 1-10 15,0-3 1-15,0 2-2 0,-11-3-20 0,-2-1-31 16,-1-1-53-16,1-2-117 0,-1-1-141 16,1-4-131-16,2-1-201 0,1-4-127 0,4-3 159 15</inkml:trace>
  <inkml:trace contextRef="#ctx0" brushRef="#br0" timeOffset="-145324.79">10652 12406 3960 0,'0'-2'7'0,"-10"2"-1"0,10 0-6 0,-6 0-2 0,6 10 4 16,0-2 9-16,0 2 7 0,0 2-1 0,0 2-4 16,-8 3-10-16,8-1-12 0,0 5-25 15,-6 0-61-15,6-2-92 0,0 1-112 0,0-1-97 16,0 2-71-16,0-3-97 0,0-2-122 0,0-2 109 15,0-2 128-15</inkml:trace>
  <inkml:trace contextRef="#ctx0" brushRef="#br0" timeOffset="-145183.39">10660 12812 3719 0,'-8'6'11'0,"0"-1"13"16,8 0 18-16,-5-2 39 0,5-1 21 15,-6-1 17-15,1-1 0 0,5 2-36 0,0-2-41 16,0 0-49-16,0 0-53 0,0 0-59 0,0 0-109 15,0 0-152-15,0 0-133 0,0-8-162 0,0 1-182 16,0 0 171-16</inkml:trace>
  <inkml:trace contextRef="#ctx0" brushRef="#br0" timeOffset="-143868.02">8578 13312 136 0,'-14'2'24'0,"1"0"44"0,-1-2 77 0,3 2 75 16,2-1 16-16,-1-1-7 0,0 0-27 0,1 0-49 15,1 0-1-15,0 0-8 0,1 0-22 0,1 0 6 16,-1 0-23-16,-2 0-9 0,2-5-5 0,0 5-8 15,-2 0-3-15,2 0-3 0,0 0-10 0,1 0-6 16,-1 0 1-16,0 0-9 0,3 0 5 0,-1 0 3 16,1 0 1-16,-1 0 12 0,5 0-2 0,-2 0-4 15,1 0-6-15,1 0-20 0,0 0-13 16,0 0-12-16,0 0-1 0,0 0 13 0,0 0 8 16,8 0 1-16,-3 0 3 0,1 0-18 0,4 0-10 15,0 0 4-15,3 0-9 0,1 0 11 0,4 0 17 16,0 0-6-16,5 0 3 0,2 0-8 0,-1 0-16 15,5 0-1-15,0 0-10 0,3 0 2 0,2 0 0 16,2-6-9-16,-2 6 10 0,1 0 7 0,-1 0-5 16,2 0 2-16,0 0 3 0,0 0-10 0,2 0 5 15,0 0-1-15,2 0-6 0,4 0 2 0,2 0 2 16,2 0 3-16,1 0-7 0,1-8-1 0,4 8 5 16,-1-6 3-16,1 6 2 0,4-7 1 15,-3 7-6-15,1-5-7 0,-1 5 5 0,4-5 2 16,-3 0-4-16,0 2 5 0,-1 0 3 0,1 3-3 15,-3-2 0-15,2 0-8 0,-2-1-6 0,-1 2 9 16,-1-2 5-16,0 2-1 0,-3 0 3 0,2 1-1 16,0-2-7-16,-4 1 10 0,4 1-5 0,-4 0 1 15,1 0 8-15,-1 0-5 0,1 0 1 0,-2 0-8 16,2 0-1-16,-3 0-1 0,4 0 3 0,-1 0 2 16,-1 0-2-16,2 0 5 0,0 0-7 0,-2 0 3 15,2-9 2-15,-3 2-3 0,3 7 2 0,-4-6 0 16,1 6 0-16,0-7 0 0,-2 2 7 15,-1 5-6-15,-1-4-1 0,0 1-2 0,-2 1 0 16,0-2-1-16,-1 2 1 0,-1 1 3 0,1-2-10 16,0 2 9-16,0-1-2 0,0-1 5 0,0 1 1 15,1-1-3-15,1 1-8 0,2-2-3 0,-1 1 20 16,0-2-6-16,3 2-4 0,-1 2 3 0,1-2-8 16,0 0 10-16,3 1-1 0,-2 2-4 0,2 0-4 15,0 0-3-15,1 0 11 0,0 0-1 0,2 0-3 16,1 8 0-16,0-1-1 0,2-7 4 0,1 7 1 15,3-2-4-15,0-1-2 0,4-4-6 0,2 3-3 16,2-3 7-16,1 0 8 0,1 0 1 0,1 0 4 16,0 0-7-16,0 0-6 0,1 0-48 15,-3-8-60-15,2 2-75 0,-3 6-114 0,0-6-97 0,-5 1-295 16,0 5-32-16,-4-5 116 0</inkml:trace>
  <inkml:trace contextRef="#ctx0" brushRef="#br0" timeOffset="-142445.42">8852 13721 2261 0,'0'0'3'0,"-3"0"3"16,3 0 2-16,0 0-5 0,0 0-4 0,0 0 0 16,0 0 8-16,9 0 16 0,-2 0 23 0,2 0 27 15,0 8 16-15,0 2 16 0,2 0 7 16,-1 3 12-16,-2 2-1 0,1 1-4 0,2 2-10 15,-2 1-15-15,-2-1-6 0,-3 2-6 0,-1-1-9 16,-3-1-21-16,0 0-7 0,0-1-4 0,0 0-14 16,-7-3 2-16,7-1-13 0,-9-2-6 0,2-3 5 15,7 1-6-15,-7-3 1 0,0-2 4 0,7-1 12 16,0-1 4-16,-3-2-3 0,3 0-6 0,0 0-14 16,0 0-6-16,0-12-5 0,0-1 2 15,0-2-11-15,0-1 9 0,10-3 5 0,-3-2-5 0,5-1 15 16,-1-3-22-16,3 0 1 0,-1 2 1 0,1 1-5 15,-1-1 19-15,-1 5-3 0,3 3 6 16,-4 3-1-16,1 3-4 0,-2 3-4 0,-2 6 1 16,0 0 2-16,1 0-6 0,0 0 15 0,0 13-6 15,-3 0 0-15,4 1 1 0,-2 2-11 0,-1 2 5 16,1 0-5-16,-2 2 10 0,-1 1 0 0,-1-1-4 16,2-1 5-16,-1 0-8 0,2 0-5 0,0-2-4 15,-1-1-64-15,-1-3-107 0,1-1-147 0,2-1-164 16,-2-3-248-16,3-2-57 0,-4-6 153 0</inkml:trace>
  <inkml:trace contextRef="#ctx0" brushRef="#br0" timeOffset="-142260.96">9397 13891 2993 0,'-6'3'-3'0,"1"-3"2"0,1 0-3 0,1 0-1 0,3 0 5 16,0 0-2-16,0 0 0 0,7 0 0 0,4-8-1 16,3-1 1-16,1 3-3 0,4-1-43 0,5-2-65 15,1 2-92-15,4-1-111 0,2 0-186 0,1-1-128 16,-3 1 92-16</inkml:trace>
  <inkml:trace contextRef="#ctx0" brushRef="#br0" timeOffset="-141933.68">9719 13759 2607 0,'0'0'-2'0,"-2"-7"-4"0,2 7 3 0,0-6-2 16,0 6 4-16,0 0 5 0,8 0-4 0,-1 0 4 15,2 0-3-15,-1 0-2 0,4 6 5 0,-3 3-1 16,2 1 20-16,-2 0 79 0,2 3 51 0,-1 1 46 15,1 2 10-15,-3 1-45 0,0 1-28 0,-1 1-26 16,-3 0-21-16,2 0-26 0,-2-1-22 16,-4-1-5-16,0-2-9 0,0-2 0 0,0-1 5 15,0-3 7-15,0-1 26 0,0-4 5 0,0-4-9 16,0 0-33-16,0 0-22 0,0-10-8 0,0-1-6 16,0-2 21-16,0-1-20 0,0-6-12 0,10-1-26 15,-3-2-36-15,4-4-15 0,1 0-51 0,1-4-73 16,0 0-93-16,1 2-88 0,1 0-62 0,-1 2-157 15,1 4-66-15,-1 2 121 0</inkml:trace>
  <inkml:trace contextRef="#ctx0" brushRef="#br0" timeOffset="-141268.68">10248 13911 3098 0,'-10'5'45'16,"-2"1"13"-16,1-4 3 0,4 1-5 15,-1 0-39-15,5-3-19 0,1 0 5 0,2 0 2 16,0 0-8-16,0 0 2 0,14 0-1 0,0-8 3 15,5 2 1-15,2-1-1 0,3 0-7 0,3-1-19 16,4 1-53-16,0 0-67 0,1-1-89 0,1 2-86 16,-3-1-104-16,-3 2-217 0,0 0 45 0,-4 2 105 15</inkml:trace>
  <inkml:trace contextRef="#ctx0" brushRef="#br0" timeOffset="-141045.08">10600 13630 2714 0,'0'-7'59'0,"0"0"32"15,0 3 6-15,0 0-2 0,0 4-51 0,-8 0 21 16,8 0 31-16,0 0 30 0,0 0 6 0,0 11-36 16,0 3-16-16,0-1-8 0,0 5-6 0,0 1 10 15,0 6-16-15,0 0-15 0,0 4 1 0,0 0-27 16,0 4-16-16,0 1-1 0,0-1-12 0,0 1-27 15,0-1-27-15,0-4-78 0,0-1-141 0,0-4-156 16,0-5-203-16,0-5-235 0,0-5 144 0</inkml:trace>
  <inkml:trace contextRef="#ctx0" brushRef="#br0" timeOffset="-140753.67">10430 13432 2697 0,'-4'-10'-9'0,"0"-1"0"0,4 3 2 0,0 1 2 16,10 1 7-16,3 1-2 0,2 1-2 0,5 2-1 15,4 2 8-15,4 0 1 0,3 0 1 0,5 12 6 16,1 4-9-16,4 2 34 0,0 4 23 0,-1 4 20 15,1 5 45-15,-3 4 5 0,-6 2 8 0,-4 2 5 16,-6 4-10-16,-7 0-7 0,-6 4-23 0,-9 2-29 16,0 3-32-16,0 1-67 0,-9 0-69 0,-6 1-95 15,-4-1-100-15,-4-1-51 0,-7-6-31 0,-7-2-32 16,-1-4-163-16,-7-6-42 0,-2-4 95 16</inkml:trace>
  <inkml:trace contextRef="#ctx0" brushRef="#br0" timeOffset="-140175.29">8806 13408 2056 0,'-12'0'40'16,"-1"0"47"-16,0 10 71 0,0 4 87 0,2 5 53 15,0 7 9-15,-1 5-31 0,-1 8-49 16,2 5-60-16,-1 10-31 0,3 4-6 0,-2 5-23 0,2 2-5 16,4 1-20-16,1-1-33 0,4-2-17 15,0-4-27-15,13-2 3 0,4-5-17 0,7-8-25 0,5-5-58 16,9-8-76-16,9-8-140 0,7-8-240 15,7-15-346-15,8 0-71 0,4-9 155 0</inkml:trace>
  <inkml:trace contextRef="#ctx0" brushRef="#br0" timeOffset="-139088.49">11130 13539 2335 0,'3'-11'13'0,"-2"-1"9"0,1 4 14 15,0-3 25-15,1 3 21 0,-2-1 26 0,1 1 28 16,0 2 7-16,-1 1-6 0,-1 2-15 0,0 2-37 16,2-1-15-16,-2 2 12 0,0 0 14 0,0 0 16 15,0 11-5-15,2 3-31 0,-2 1-30 0,2 4-12 16,0 2-15-16,-1 3-12 0,1 3-4 0,-1 2-8 16,1 2 1-16,1 0 0 0,0 0-5 0,-1-2-43 15,1 0-114-15,1-2-182 0,1-2-216 16,-1-3-365-16,1-3 115 0</inkml:trace>
  <inkml:trace contextRef="#ctx0" brushRef="#br0" timeOffset="-138925.95">11229 14005 3982 0,'-12'7'14'0,"3"-1"-3"0,2-3 2 0,1-3 9 16,1 4-21-16,5-2-4 0,0-2-12 0,0 0-38 15,0 0-55-15,0 0-143 0,0 0-196 0,0 0-260 16,0 0-196-16,0 0 151 0</inkml:trace>
  <inkml:trace contextRef="#ctx0" brushRef="#br0" timeOffset="-137660.02">11676 13552 1500 0,'-1'0'58'0,"1"0"39"0,0 0 24 0,0 0 6 16,0 0-50-16,0 0-20 0,0 0-5 16,0 0 14-16,0 0 24 0,6 0 16 0,1 0 18 15,-2 0 10-15,1 8-7 0,0 0 2 0,1 1-8 16,2 0-4-16,0 3-17 0,0 1-26 0,2 2-10 15,0-1 3-15,0 4 4 0,1 0 7 0,-2 1-12 16,0 0-23-16,0 1 20 0,-2 1-8 16,0-1-13-16,-2 1 7 0,0-1-23 0,-2 0-5 0,-2-2 9 15,0-1-8-15,-2-2-8 0,0-3 2 0,0-1-4 16,0-2 1-16,0-3-1 0,-9-2-3 0,9-1 10 16,-9-1-5-16,2-2-11 0,7 0 7 0,-5 0-17 15,5-11 4-15,-4-2 4 0,4-2-16 16,0-2 6-16,0-5-15 0,0 0-21 0,11-3-41 15,-1 0-68-15,3-3-101 0,0 0-103 0,2-1-75 16,0 3-90-16,-1 1-167 0,1 5 75 0,0 1 124 16</inkml:trace>
  <inkml:trace contextRef="#ctx0" brushRef="#br0" timeOffset="-137446.12">12064 13704 2842 0,'0'1'42'0,"0"2"16"15,0-2 17-15,0 1 29 0,0-1-16 0,0-1-1 16,0 2 17-16,0-2-19 0,0 0-28 0,0 0-17 16,0 0-32-16,0 0-13 0,11 0 4 0,3 0 1 15,1-9-3-15,4 2-9 0,2 0-88 0,4 1-111 16,3-2-114-16,0-1-125 0,2 1-149 15,0-1-88-15,-1-1 120 0</inkml:trace>
  <inkml:trace contextRef="#ctx0" brushRef="#br0" timeOffset="-137208.53">12485 13501 2895 0,'0'-6'26'0,"0"0"5"0,0 1 0 0,0 1-5 16,0 4-6-16,0 0 55 0,0 0 43 0,0 0 27 16,0 0-7-16,0 9-45 0,0 2-38 0,0 3-3 15,0 2-3-15,0 2-20 0,0 2 5 0,0 2-16 16,0 2-11-16,0-2 7 0,0 3-15 0,0-1-4 16,0-1-3-16,7 0-33 0,-2-2-78 0,-5-1-140 15,5-3-189-15,-1-2-250 0,-4-5-145 0,4-2 143 16</inkml:trace>
  <inkml:trace contextRef="#ctx0" brushRef="#br0" timeOffset="-136891.29">12501 13330 2502 0,'-5'-12'0'0,"1"2"-10"0,4-1 6 16,0 1 1-16,0 1 0 0,0 0 14 15,11 0-2-15,0 2 32 0,3 1 4 0,2 3-7 16,3 0-2-16,2 3-26 0,-1 0-5 0,4 0 51 16,2 9 34-16,1 3 58 0,1 3 52 0,0 4-10 15,-2 4-6-15,-1 5-28 0,-2 4-34 0,-4 3-36 16,-4 4-30-16,-4 5-31 0,-5 0-6 0,-6 4-6 15,0-1-3-15,-12 2-7 0,0-1-12 16,-6-3-21-16,-2 1-26 0,-5-2-57 0,-3-3-90 0,-3-1-107 16,-1-5-111-16,0-3-125 0,-2-4-241 0,2-6 117 15,-1-4 139-15</inkml:trace>
  <inkml:trace contextRef="#ctx0" brushRef="#br0" timeOffset="-136455.92">11659 13353 2202 0,'-8'16'27'0,"2"2"17"0,-2 5 23 0,1 6 38 16,-2 4 42-16,1 5 58 0,0 4 32 16,0 2 3-16,0 3-39 0,2 1-51 0,-1 2-47 15,6 0-39-15,1-1-20 0,0 0-30 0,0-1 0 16,13-1-9-16,3-4-8 0,3-1 4 0,4-4-13 16,6-5-9-16,5-4-116 0,6-5-182 0,5-8-190 15,7-4-360-15,2-12 37 0,8 0 187 0</inkml:trace>
  <inkml:trace contextRef="#ctx0" brushRef="#br0" timeOffset="-135979.74">13119 13372 2502 0,'0'-8'30'0,"0"1"30"15,0 0 42-15,0 3 42 0,0-1 3 0,0 3-3 16,2 0-27-16,-2 1-45 0,0 0-32 0,0 1 21 15,0 0 25-15,4 0 31 0,-3 0 15 16,-1 12-28-16,2 1-24 0,-1 4-13 0,0 3-3 0,1 5-3 16,-2 3-18-16,0 4-11 0,0 2-17 15,0 2-11-15,0 1 1 0,0 0-13 0,0-1-36 16,-9-1-50-16,9-1-77 0,-6-3-156 0,0-3-138 16,0-2-172-16,-1-5-250 0,4 0 164 0</inkml:trace>
  <inkml:trace contextRef="#ctx0" brushRef="#br0" timeOffset="-135844.8">13094 14041 3735 0,'-7'10'23'0,"7"-2"8"15,-7-3 15-15,7-3 24 0,0-2 1 0,0 0 5 16,0 0-13-16,0 0-29 0,0-8-26 16,0-1-42-16,0 1-51 0,0 0-114 0,8-3-210 15,-1-1-197-15,1-2-352 0,-1-3 120 0</inkml:trace>
  <inkml:trace contextRef="#ctx0" brushRef="#br0" timeOffset="-132828.83">15158 12391 2598 0,'-8'-8'2'0,"0"0"-2"16,-2 1-1-16,1 3 4 0,-2-1-3 0,-2 2 4 16,0 0 0-16,-3 1-2 0,-2 1-2 0,-2-2 2 15,-4 3-2-15,-1 0 4 0,-3 0-3 16,-2 0-1-16,-1 0 7 0,-2 0-10 0,1 7 4 0,-2 1 0 16,5-4 2-16,1-4 8 0,0 10 10 15,4-5 14-15,1-1 9 0,5-4 17 0,3 4 7 0,3-4 9 16,0 0-4-16,5 2-8 0,2-2-13 0,2 0-22 15,0 0-6-15,3 0-7 0,0 0-5 16,0 0-7-16,0 0-4 0,0 0-7 0,0 0-4 16,0 0 8-16,0 0 3 0,6 0-1 0,-6 0 11 15,6 0 9-15,0 11 42 0,1-3 30 0,-2 1 21 16,-2 0 4-16,0 3-18 0,0 1-13 0,-1 0-17 16,0 7-7-16,-2 2-12 0,0 1-10 0,0 4-1 15,0 2-2-15,0 5 2 0,0 3 11 0,-8 2 3 16,1 4 11-16,7 1-11 0,-6 3 4 0,6 5 5 15,-5 1-8-15,1 5 26 0,0 3 38 0,0 3 30 16,-1 3 12-16,1 1-28 0,-2 1-60 0,1 2-28 16,1-4-24-16,0-1-8 0,2-4 1 15,2-5-14-15,0-4-2 0,0-3 0 0,9-3 5 16,1-6 0-16,1-1-4 0,2-6 17 0,3-4-8 16,0-3-29-16,5-4-65 0,4-5-130 0,5-5-85 15,4-8-53-15,7-5-58 0,5 0-69 0,4-18-94 16,6-7-293-16,2-4 38 0,3-7 186 0</inkml:trace>
  <inkml:trace contextRef="#ctx0" brushRef="#br0" timeOffset="-131329.95">15866 12297 3034 0,'0'-7'13'0,"0"-1"5"0,0 0 5 16,0 3-6-16,0 4 15 0,0 1 59 0,0 0 51 16,0 9 37-16,-9 3 0 0,4 2-37 0,0 7-36 15,0 2-23-15,-2 6-24 0,1 3-37 16,1 1-9-16,0 3-15 0,0 1 3 0,0 2 10 0,1-2-15 16,2 0 13-16,2-3-12 0,0-1-29 0,0-1-37 15,0-3-88-15,0-1-129 0,0-3-126 0,0-5-120 16,7 1-260-16,0-4 38 0,-1-2 155 0</inkml:trace>
  <inkml:trace contextRef="#ctx0" brushRef="#br0" timeOffset="-130966.52">15092 13166 2816 0,'-16'2'41'0,"-1"-2"21"15,1 0 12-15,0 0 9 0,4 0-10 0,-1 0 16 16,3 0 17-16,1 0 7 0,-1 0-22 0,4 0-32 15,3 0-26-15,3 0-5 0,0 0-4 0,8 0 0 16,4 0-4-16,7 0-8 0,7 7-1 0,10-1-11 16,10-6 10-16,12 0 6 0,11 0-17 0,12 0 8 15,13 0-10-15,9 0-14 0,10-9 13 16,5 2 1-16,8-1-12 0,0-2-15 0,2 3-75 0,-1 0-85 16,-3 0-71-16,-5 0-65 0,-6 0-52 0,-3 0-251 15,-7-1-40-15,-8 2 86 0</inkml:trace>
  <inkml:trace contextRef="#ctx0" brushRef="#br0" timeOffset="-129857.28">15513 13766 2291 0,'-4'0'31'0,"-3"0"20"0,2-7 19 0,1 1 12 16,1 6-15-16,0-6-10 0,3 6-19 0,-2-6-16 15,2 6-12-15,0-2-10 0,0 2 2 16,0 0 4-16,8 0 25 0,-2 0 38 0,2 0 35 16,1 0 47-16,0 9-9 0,1 2-21 0,-1 2-25 15,-1 4-35-15,-1 2-8 0,1 1 3 0,-3 2 1 16,-1 1-1-16,-2 0 1 0,0-1-17 0,-2-1-15 15,0-5-9-15,0 0-7 0,0-4-7 0,0-4 4 16,0-2-2-16,0-2-12 0,0-4 3 0,0 0 1 16,0 0-6-16,0-8 11 0,7-2 3 0,0-5-3 15,3-4-2-15,1 0-34 0,1-3-9 16,0-4-9-16,3-1 7 0,3 2 31 0,-1-1 3 0,-1 2 9 16,2 1 8-16,-2 2-12 0,-1 4 9 0,1 3-2 15,-1 3 0-15,-4 3 6 0,-2 5 0 16,1 3 13-16,-3 0 0 0,0 0 10 0,-2 14 13 15,-1 1 9-15,0 3 14 0,-1 4 9 0,-2 1-13 16,-1 4-16-16,0 3-20 0,0 2-21 0,0 0-1 16,0 0-5-16,0 2 4 0,0-3-6 0,0-2-19 15,0-2-49-15,0-4-70 0,0-4-121 0,0-2-141 16,0-9-145-16,11-8-270 0,0 0 61 0,3-8 162 16</inkml:trace>
  <inkml:trace contextRef="#ctx0" brushRef="#br0" timeOffset="-129643.1">16108 13868 3697 0,'-7'3'10'0,"1"-3"6"16,1 0 0-16,0 0-3 0,3 0 0 0,-1 0-5 15,3 0-4-15,0 0 3 0,0 0-14 0,0 0-5 16,13 0 10-16,-1-7-1 0,5 1 6 0,3 0 1 15,5 0-3-15,3 0-4 0,3 0-28 0,2 0-85 16,1 2-112-16,0 1-128 0,-3 0-111 16,-3 1-131-16,-2 1-117 0,-4 0 134 0</inkml:trace>
  <inkml:trace contextRef="#ctx0" brushRef="#br0" timeOffset="-129350.33">16475 13739 3567 0,'-8'-6'-3'0,"2"0"3"16,-1 1-8-16,3 1 4 0,4 0 3 0,0 1-10 15,0 0 11-15,0 0 0 0,8 3-5 0,1 0 10 16,1 0-6-16,2 0-6 0,2 9 12 0,1-1-5 16,1 3 3-16,-1-1-2 0,4 2-4 15,-2 3 2-15,-1-1 10 0,-2 3 12 0,-3-2 13 16,-2 3 22-16,-4-2 16 0,0 2 13 0,-5-3 17 15,0-2 26-15,0 0 17 0,0-4 10 0,-9-2-15 16,2-2-24-16,0-5-29 0,-1 0-7 0,-1 0 16 16,0 0-8-16,0-14-1 0,-3 0-37 0,5-2-27 15,-1-4-28-15,4-3-19 0,4-4-14 0,0-2-83 16,0-3-54-16,10 0-63 0,4-1-37 0,4 1-55 16,3 1-160-16,0-1-191 0,4 3-280 0,1 3 131 15</inkml:trace>
  <inkml:trace contextRef="#ctx0" brushRef="#br0" timeOffset="-127881.99">17886 12914 2934 0,'-16'7'18'0,"0"-1"5"16,1-1-1-16,2-1-2 0,2 0-16 0,1-1 0 15,2 0 13-15,3-2 17 0,0 1 5 16,3-1 6-16,2 1-7 0,0-1-14 0,0-1-7 15,12 0-2-15,6 0-8 0,2 0-5 0,4 0 2 16,7 0-15-16,6-8 0 0,5 8-6 0,4-8-97 16,2 2-116-16,2 6-136 0,0-6-253 0,-3 2-82 15,-3-1 120-15</inkml:trace>
  <inkml:trace contextRef="#ctx0" brushRef="#br0" timeOffset="-127666.53">18078 12743 2548 0,'0'-7'1'0,"0"2"-5"15,0-2 6-15,0 4-5 0,6 0 29 0,0 3 60 16,0 0 41-16,0 0 45 0,-1 9 11 0,2 0-28 16,0 3-18-16,-1 2-32 0,-1 4-17 0,-1 1 8 15,-2 4-12-15,-2 2-7 0,0 2-30 0,0 3-32 16,0 2-22-16,0 0 2 0,0 0-3 0,0 1 4 15,0-2 3-15,0-1-64 0,0-3-86 0,0-2-142 16,0-3-143-16,9-3-112 0,3-3-232 16,0-7 92-16,7-9 145 0</inkml:trace>
  <inkml:trace contextRef="#ctx0" brushRef="#br0" timeOffset="-127407.3">19050 12283 3901 0,'1'-14'6'0,"-1"4"-2"0,0 1 11 15,0 2-8-15,0 7-2 0,0 0-2 0,0 0-3 16,0 10 28-16,0 2 12 0,0 5 21 0,-11 4 15 16,2 4 15-16,2 5-3 0,-2 3-16 15,0 4-22-15,0 1-35 0,1 5-15 0,-1 1 1 16,3 0-7-16,-1 0-1 0,3 2-33 0,1-2-53 15,1-2-45-15,2-1-122 0,0-5-150 0,0-3-149 16,0-4-299-16,7-4 9 0,-7-3 184 0</inkml:trace>
  <inkml:trace contextRef="#ctx0" brushRef="#br0" timeOffset="-127234.75">18815 13062 3682 0,'-21'4'38'16,"2"-4"25"-16,2 0 14 0,2 0 17 0,4 0-37 15,4 0-23-15,3 0-15 0,4 0-21 16,0 0 0-16,14 0 6 0,6-9-6 0,7-1 3 16,8 2-1-16,8-3-10 0,10 1 6 0,7 0-3 15,7 0-29-15,7 1-51 0,3 1-58 0,2 0-90 16,-1 3-53-16,0 2-16 0,-3 3-7 0,-3 0 13 16,-5 0-21-16,-7 0-146 0,-5 0-90 0,-9 7 81 15</inkml:trace>
  <inkml:trace contextRef="#ctx0" brushRef="#br0" timeOffset="-126850.95">19207 13337 4059 0,'-14'0'4'0,"3"0"-5"0,1-8-4 16,1 8-13-16,3-7-11 0,3 1 5 0,0 6 9 16,2 0 10-16,1 0 10 0,0 0-18 0,0 0 1 15,10 0 3-15,0 10-4 0,0 1 17 0,1 4 2 16,2 1 3-16,-1 2 5 0,0 4 7 0,2 1 15 16,-3 0 7-16,-1 2 5 0,-3-1-1 15,-1 0 2-15,-4-2 8 0,-2-2 17 0,0-3 42 16,0-1 56-16,0-4 63 0,-8-4 8 0,2-3-28 15,-2-5-44-15,2 0-60 0,-1 0-18 0,-2-9-19 16,3-4-45-16,0-2-29 0,2-4-20 0,4-3-33 16,0-5-48-16,0-1-60 0,12-4-31 0,2-2-11 15,1 0 13-15,7 0-1 0,0 2-4 0,2 1-12 16,-1 6-43-16,0 3-94 0,1 2-129 0,-2 4-124 16,-2 5-246-16,1 2 101 0,-2 4 168 0</inkml:trace>
  <inkml:trace contextRef="#ctx0" brushRef="#br0" timeOffset="-126186.08">19834 12214 2858 0,'-15'-2'24'16,"-1"-1"0"-16,2 2-2 0,4-2-7 0,2 1-29 15,5 0 1-15,0 1 2 0,3 1 6 16,0 0 5-16,9 0 3 0,4 0-1 0,1 0 0 15,4 0 0-15,2 0-4 0,3 0 2 0,3 0-5 16,2 0 6-16,2 0 3 0,2 0 5 0,0 0 4 16,1-6 19-16,-1 6 42 0,-1 0 22 0,-2 0 39 15,-2 0 7-15,-2 0-11 0,-5 0-9 0,-1 0-17 16,-3 6-9-16,-2 2-9 0,-3 2-9 0,-1 0 6 16,-3 6 9-16,0 2-2 0,-2 4 42 0,2 3-11 15,-1 5 29-15,-1 2 25 0,0 3 5 0,0 3 48 16,0 3-10-16,0 1-14 0,0 2-38 0,-2 1-49 15,0 3-29-15,0 0-26 0,0 2-13 16,-2 3-15-16,-1 3-21 0,0 1-8 0,0 1-8 16,0 3 11-16,0 1 0 0,0 1 6 0,0 2 11 15,0-1-10-15,0-1-2 0,0 0 1 0,0-4-8 16,0-1-6-16,7-4 9 0,-7-3-9 0,0-4 3 16,0-4 3-16,0-5-3 0,-14-6-2 0,-6-1 0 15,-2-6-48-15,-6-4-119 0,-5-4-227 0,-6-4-170 16,-6-4-74-16,-6-4-147 0,-7-5-86 0,-3 0-169 15,-3-16 124-15</inkml:trace>
  <inkml:trace contextRef="#ctx0" brushRef="#br0" timeOffset="-125102.33">7155 15795 3120 0,'-10'3'52'0,"0"-1"19"0,0 2 8 0,0-4-4 16,2 2-45-16,3 0-7 0,1-2 7 0,-2 0 11 16,4 0-6-16,0 0-8 0,2 0-7 0,0 0-12 15,0 0 6-15,14 0-8 0,1 0-8 16,3 0-16-16,3 0-71 0,6 0-102 0,3 0-113 16,2 0-95-16,2 0-74 0,-3 0-124 0,-1 0-6 15,-2 0 116-15</inkml:trace>
  <inkml:trace contextRef="#ctx0" brushRef="#br0" timeOffset="-124950.71">7198 15993 2416 0,'-18'16'23'15,"0"-2"12"-15,2-1 28 0,2-1 14 0,2-4-7 16,4 1 9-16,3-1-5 0,2-2 11 0,3-1-5 16,0-1-23-16,11 0-20 0,-1-3-25 15,5 0-14-15,4-1-1 0,4 0-10 0,6 0-15 16,5-8-103-16,7-1-125 0,-1-2-204 0,5-1-291 15,5-1 108-15</inkml:trace>
  <inkml:trace contextRef="#ctx0" brushRef="#br0" timeOffset="-121895.74">8852 15022 2462 0,'0'-6'10'0,"0"-1"2"16,0 2-2-16,0-2-3 0,0 4-6 0,0 0 60 15,0 3 72-15,0 0 66 0,9 10 37 0,-1 1-18 16,-1 4-44-16,2 4-43 0,0 3-24 16,-2 3-43-16,-1 3-19 0,0 0-14 0,-2 5-3 15,-4-3 4-15,0 2 3 0,0-3-11 0,0 0-7 16,0-4-4-16,0-3-8 0,0-5 5 0,-10 0-11 15,10-5 4-15,0-5 13 0,0-1-2 0,0-6 0 16,0 0-1-16,0 0-19 0,0-12-2 0,0-1 8 16,0-4-12-16,12-1-2 0,-4-5-3 0,4-3-1 15,-1-2 7-15,2 0-2 0,2-1 5 0,0 1-2 16,1 4 7-16,-1 3 3 0,-1 3-1 0,-1 6 5 16,0 2-7-16,-3 6 2 0,1 4 11 15,-4 0-8-15,2 11 5 0,-4 2 0 0,1 2-9 16,-2 3 1-16,1 2 4 0,-1 4-5 0,-2-1 0 15,4 2 1-15,-4-1-6 0,1-1-13 0,2 2-46 16,-2-4-73-16,3 1-137 0,-1-3-131 0,4-3-122 16,-2-1-244-16,1-3 44 0,2-5 151 0</inkml:trace>
  <inkml:trace contextRef="#ctx0" brushRef="#br0" timeOffset="-121538.2">9478 15290 3379 0,'-8'1'9'16,"0"1"9"-16,2 0-9 0,1 1 10 15,5-3-9-15,-4 0 2 0,4 0 16 0,0 1-4 16,0-1-5-16,0 0-9 0,11 1-1 0,1-1-6 15,5 0-2-15,4 0-55 0,3 0-87 0,5 0-118 16,0 0-121-16,3-9-141 0,0 1-226 0,1-2 115 16,-3 3 127-16</inkml:trace>
  <inkml:trace contextRef="#ctx0" brushRef="#br0" timeOffset="-121319.53">9874 15097 3348 0,'-8'-8'19'0,"2"8"0"0,1 0 1 0,3-6 16 16,2 6 34-16,0 0 40 0,0 0 25 0,0 0 4 15,0 11-49-15,0 2-34 0,7 1-20 0,-7 3-14 16,9 4-8-16,-2 2-14 0,-1 3-1 0,-1 0-6 16,-1 3 0-16,1 1-19 0,-2 1-47 0,-3-1-80 15,4-1-134-15,-4-1-141 0,0-3-164 0,0-3-279 16,0-4 134-16,0-4 168 0</inkml:trace>
  <inkml:trace contextRef="#ctx0" brushRef="#br0" timeOffset="-120735.61">8730 14773 2102 0,'-9'0'16'0,"-2"0"21"0,-2 11 40 0,-1 1 51 16,-1 4 42-16,-2 5 44 0,0 5 37 0,3 3 17 15,1 8-24-15,-3 4-22 0,5 6-55 0,-1 5-47 16,3 2-20-16,1 4-27 0,3-2-16 0,5 2-14 15,0 0-9-15,0-5-10 0,13-1-10 16,6-4-6-16,2-4-14 0,9-4-8 0,3-5-32 16,8-4-45-1,4-6-73 1,7-5-167-16,2-8-189 0,7-5-274 0,-1-7-128 0,3 0 174 0</inkml:trace>
  <inkml:trace contextRef="#ctx0" brushRef="#br0" timeOffset="-120234.33">10069 14802 3038 0,'-5'-6'8'0,"1"0"1"0,0 0 2 0,4 3 3 16,0 1-11-16,0 2 3 0,11 0-7 0,2 0-6 15,5 11 8-15,3 3-6 0,3 3 4 0,4 2 25 16,1 6 35-16,6 3 32 0,1 3 34 15,-2 5 12-15,-1 3-11 0,-1 3-8 0,-5 4-17 16,-2 3-29-16,-4-2-34 0,-6 3-11 0,-7 2-22 16,-8-1-5-16,0-3 5 0,-12 1-13 0,-7-2-14 0,-6-2-21 15,-2-2-48-15,-3-2-64 0,-7-3-95 16,3-5-107-16,0-4-106 0,1-4-282 0,3-8 16 16,4-6 130-16</inkml:trace>
  <inkml:trace contextRef="#ctx0" brushRef="#br0" timeOffset="-119782.4">10680 15013 2751 0,'0'-5'53'16,"0"1"23"-16,0-3 12 0,0 1 0 0,0 2-53 16,0 3 11-16,0-1 49 0,0 2 52 0,0 0 35 15,0 0-5-15,0 12-57 0,0 0-30 0,0 1-37 16,0 4-26-16,0 3-2 0,0 2-20 0,-6 2 1 15,6 5-5-15,-8 1-6 0,8 2-35 16,-5-1-62-16,5 1-120 0,-9-4-164 0,5 0-145 16,0 1-289-16,4-6 28 0,-4 1 167 0</inkml:trace>
  <inkml:trace contextRef="#ctx0" brushRef="#br0" timeOffset="-119614.65">10718 15498 3823 0,'-9'7'13'0,"0"-1"12"0,0-1 14 0,0-5 31 16,5 2 29-16,0-2 25 0,4 0-4 0,-5 0-37 16,5 0-59-16,0 0-111 0,0 0-74 15,0 0-166-15,0 0-212 0,0 0-252 0,0-10-163 16,8-2 172-16</inkml:trace>
  <inkml:trace contextRef="#ctx0" brushRef="#br0" timeOffset="-118354.66">8021 15961 1956 0,'-8'0'16'0,"2"0"19"15,0 0 5-15,1 0 7 0,-1 0-7 16,2 0-10-16,-4 0 12 0,1 0 19 0,0 0 18 15,1 0 23-15,0-6 12 0,2 6 3 0,-2 0-5 16,6-6-26-16,0 3-24 0,0-1-27 0,0 1-19 16,0 0-6-16,0-2-3 0,0 3-5 0,6-4-1 15,-6 1-1-15,10 1 1 0,-4 0 0 0,3 0 5 16,0 0-2-16,1 0-7 0,0 1 7 16,2 0-8-16,1 3 7 0,1-2 0 0,2 1-2 0,2 1 3 15,4 0-8-15,1 0 7 0,3 0 1 0,4 0-2 16,1 0 7-16,3 0-4 0,0 0-7 15,3 0 0-15,2 0-5 0,2 0 3 0,3 0 9 16,0 0 7-16,2-8 7 0,3 2-3 0,0-1-1 16,1 2-7-16,-1 1-5 0,1-3 2 0,2 0-4 15,-1 0 1-15,0 0 0 0,1 0-4 0,2 1 3 16,2-1-1-16,1 0-1 0,3 1 3 0,-1 1-2 16,1-1-2-16,1 0 4 0,0 0-5 0,2-1 3 15,-3 5-2-15,-1-3-4 0,2 0 9 0,-2 3-5 16,0-2 12-16,-3 3-7 0,-2-2-8 0,2 3 10 15,-2-1-12-15,-2 1 4 0,1 0 3 0,-2-1-2 16,-1 1 2-16,1-1 3 0,2-1 0 0,-3 1-4 16,3-1 1-16,-2 1-1 0,2-1 1 15,1-2 1-15,-1 3 1 0,0-2-1 0,-1 0 1 0,0 2 1 16,0-1-2-16,-3-1-2 0,0 1-1 0,-3 2-3 16,1-1 4-16,-4-1 4 0,3 2-5 15,-3 0 4-15,-1 0 1 0,1 0-5 0,-2 0 3 16,1 0-4-16,-2 0 1 0,0 0 1 0,1 0 4 15,0 0 0-15,0 0-6 0,1 0 4 0,0 0-3 16,1 0-3-16,1 0 6 0,0 0-1 0,0 0 3 16,-1 0 3-16,0 0-3 0,3 0-2 0,-2 0-8 15,2 0 5-15,-2 0 1 0,2 0-1 0,-2 0 7 16,2 0-5-16,1 5 0 0,0-5 4 0,1 5-7 16,1-5 1-16,2 4 4 0,-2 0-1 0,2-4 1 15,0 3-6-15,-1-3 4 0,3 0-6 16,0 0 10-16,1 0-1 0,2 0-4 0,2 0 6 15,3 0-10-15,0 0 8 0,1 0-3 0,0 0 4 16,2 0 0-16,0 0-3 0,0 0 2 0,-1 0-8 16,1 0 5-16,-3 0-2 0,1 0-2 0,-1 0 1 15,-2 0-15-15,-5-10-69 0,-3 10-68 0,-6-8-66 16,-3 1-72-16,-8 7-23 0,-9-5-49 0,-6 5-122 16,-5 0 13-16,-14-5 96 0</inkml:trace>
  <inkml:trace contextRef="#ctx0" brushRef="#br0" timeOffset="-117435.96">8706 16449 2092 0,'-2'-6'22'0,"1"0"12"0,-1 0 2 16,2 1 0-16,0 2-22 0,0 1-13 0,0-2 5 15,0 4 53-15,0 0 53 0,0 0 39 0,7 0 38 16,-3 10-10-16,3 3-19 0,-1-1-2 0,2 4-16 16,-2 3-15-16,3 0-10 0,-3 5-26 0,0 0-22 15,0 1-12-15,-1-2-21 0,-1 0-1 16,0-2-4-16,-2-2-10 0,-1-3-11 0,1-4-10 16,0-1 4-16,-2-5-4 0,0 0 9 0,0-4 11 15,0 1-9-15,0-3 4 0,0 0 2 0,0 0-16 16,0-10 0-16,7-1-6 0,-2-2-1 0,1-5-9 15,1-1-7-15,-1-4-3 0,4 0-5 0,-1-2 12 16,-1 0 11-16,4 2 0 0,-1 1 10 0,0 3 4 16,-1 3-3-16,0 3 4 0,-1 1-11 15,1 5 2-15,-3 2-3 0,1 3-10 0,-1 2 6 16,2 0 2-16,-2 8 2 0,-1 1 9 0,3 1-5 0,-1 3 2 16,-2 0-5-16,3 3-5 0,-3-2 5 0,4 4-23 15,-4 0-10-15,-1 0-45 0,3 0-58 16,-3-2-57-16,5 2-62 0,-4-2-43 0,1-1-56 15,-1-2-64-15,2-1-183 0,-2-2 14 0,1-2 113 16</inkml:trace>
  <inkml:trace contextRef="#ctx0" brushRef="#br0" timeOffset="-117218.41">9193 16599 3351 0,'-7'-3'51'0,"7"-1"8"0,-5 0-5 0,5 2 1 15,-4 2-50-15,4 0-13 0,0 0 10 0,0 0 1 16,0 0-8-16,0 0 6 0,7 0-10 0,2 0-19 16,2 0-52-16,2 0-83 0,5 0-108 0,1 0-97 15,3-9-111-15,3 0-208 0,2 3 71 0,0-2 118 16</inkml:trace>
  <inkml:trace contextRef="#ctx0" brushRef="#br0" timeOffset="-116870.56">9470 16421 2411 0,'0'-9'0'15,"0"-1"-1"-15,0 1-4 0,8 0-3 0,-1 2 1 16,2 1 5-16,0 2 6 0,0 1 0 0,2 3 2 16,1 0-4-16,-1 0-1 0,1 11 9 0,0 1 26 15,-1 1 31-15,3 3 31 0,-5 1 30 0,0 2 17 16,0 2 3-16,-2 2-7 0,-1 0-17 16,-3 2-16-16,-2-1-16 0,-1-1-4 0,0-2 0 15,0 1-17-15,0-5-1 0,-8-2-4 0,8-4 16 16,-5-1 25-16,5-4 26 0,0-3-3 0,-7-3-16 15,7 0-38-15,0-9-44 0,0-1-20 0,0-4-9 16,0-2-7-16,0-4-4 0,0-2-11 0,0-2-43 16,12-2-28-16,1-2-32 0,1 0-20 0,-1 2-40 15,3 0-97-15,0 2-128 0,0 0-132 0,3 4-256 16,-1 0 23-16,-2 4 166 0</inkml:trace>
  <inkml:trace contextRef="#ctx0" brushRef="#br0" timeOffset="-116318.18">9860 16555 2550 0,'0'0'16'16,"0"0"-4"-16,11-8 2 0,-4 2 2 0,-1 6-16 16,1-6 5-16,3 2 51 0,1 4-1 0,1-4 1 15,3 4 1-15,4 0-51 0,0 0-1 0,3 0-3 16,1 0-2-16,1 0-4 0,1 0-1 0,2 0-23 16,0 0-98-16,-3 0-110 0,4 0-182 0,-6 0-250 15,2 0 84-15,-3-9 111 0</inkml:trace>
  <inkml:trace contextRef="#ctx0" brushRef="#br0" timeOffset="-116090.64">10311 16362 2544 0,'0'0'25'0,"0"0"3"16,0 0 1-16,0 0 2 0,0 0-29 0,0-7-4 15,0 7 2-15,5 0 38 0,-1 0 37 0,1 0 41 16,-3 0 39-16,3 8-9 0,-1 2 3 0,1 1-14 16,-3 1-24-16,2 4-10 0,0 2-23 0,-2 1-23 15,-1 4-13-15,1-2-19 0,-2 4-19 0,0-2-1 16,0 1-8-16,0 1-24 0,0-3-34 16,0 1-77-16,0-4-115 0,0 0-127 0,0-5-130 15,0-3-250-15,0-1 49 0,0-6 148 0</inkml:trace>
  <inkml:trace contextRef="#ctx0" brushRef="#br0" timeOffset="-115673.17">10330 16123 2727 0,'0'-5'29'15,"0"2"3"-15,0-1-5 0,0 1 2 0,0 0-27 16,0 2-3-16,8-1 6 0,-1 2-1 0,4 0 0 16,1 0 3-16,3 8 34 0,4 3 15 15,3-1-2-15,2 4 5 0,3 2-11 0,3 3 14 16,1 3 27-16,2 3 35 0,-2 3 6 0,3 3 0 16,-4 4-6-16,-1 0-35 0,-5 5-32 0,-4 0-24 15,-6 4-27-15,-7-1 2 0,-7 2-9 0,0 2-32 16,-13 0-30-16,-6-1-61 0,-6 0-75 0,-7-1-71 15,-4-2-97-15,-5-4-121 0,-1-2-267 0,0-6 63 16,-2-4 133-16</inkml:trace>
  <inkml:trace contextRef="#ctx0" brushRef="#br0" timeOffset="-115089.27">8777 16023 1925 0,'-15'8'39'0,"-1"1"41"16,-1-1 39-16,0 3 40 0,-1 6 1 0,0 2 22 15,-4 5 27-15,2 6 29 0,0 7 13 0,-1 6-23 16,0 5-34-16,2 5-53 0,0 4-36 0,2 2-31 16,3 1-4-16,5 1-8 0,3-3-22 0,6-2-4 15,0 0-29-15,15-4-8 0,6-5 4 16,8-4-3-16,4-5-24 0,7-6-37 0,6-5-51 16,5-7-98-16,7-6-151 0,3-14-167 0,4 0-282 15,4 0-62-15,0-18 177 0</inkml:trace>
  <inkml:trace contextRef="#ctx0" brushRef="#br0" timeOffset="-114453.22">11229 16077 2634 0,'-5'-4'37'0,"-1"-2"29"16,-1 1 22-16,4 1 26 0,-1 0-7 15,-2 1 1-15,2 0-8 0,-3-1-16 0,3 2-32 16,0 1-26-16,-1 0-18 0,3 0-11 0,-2 1 2 15,2 0 5-15,-1 0 2 0,-1 0 1 0,1 0 17 16,2 12 20-16,-1-1 21 0,0 3 29 0,0 1 5 16,2 2-17-16,-2 2-5 0,2 0-26 0,0 3-16 15,-1 0-2-15,1 1-14 0,0 1 3 0,0 1-12 16,0-1-7-16,0-2 1 0,0 0-1 0,8-2-15 16,1 1-55-16,-3-5-110 0,-1-1-188 15,2-2-177-15,-1-3-317 0,1-2 11 0,-2-4 183 16</inkml:trace>
  <inkml:trace contextRef="#ctx0" brushRef="#br0" timeOffset="-114301.34">11071 16586 3790 0,'-2'0'-2'0,"2"0"-6"0,0 0-38 0,0 0-75 15,0 0-102-15,0-9-114 0,0 0-132 0,7 3-300 16,1-1 46-16,-2-2 120 0</inkml:trace>
  <inkml:trace contextRef="#ctx0" brushRef="#br0" timeOffset="-113322.43">11705 16304 2697 0,'-4'1'12'0,"2"0"1"16,-1 1 2-16,3-2 9 0,0 1-4 0,0 1 39 15,0 0 19-15,7 2 5 0,1 1-11 0,0 0-22 16,3 4 11-16,1 0-4 0,3 1 3 0,0 1-12 16,1 2-39-16,1 0-1 0,0 1 10 15,-2 2 15-15,1-1 32 0,-3 0 12 0,-1 1 5 16,-3-1 4-16,-2-2-15 0,-1 0-4 0,-3-3-6 15,0 1-8-15,-3-3 2 0,0 0-3 0,0 0 17 16,0-4 7-16,0 0 6 0,-10-4 22 0,10 2-22 16,-6-2-19-16,6 0-25 0,-5 0-30 0,5-9-15 15,0 0-1-15,0-2-6 0,0-1-14 0,0-5-9 16,0-2-44-16,10-2-21 0,1-3-16 0,2-1-16 16,1 0-11-16,0-1-36 0,4 0-61 0,-2 2-71 15,2 1-65-15,-2 3-62 0,1 1-184 16,-2 4-36-16,2 2 118 0</inkml:trace>
  <inkml:trace contextRef="#ctx0" brushRef="#br0" timeOffset="-113140.95">12161 16395 2851 0,'0'2'51'0,"-5"-2"21"15,5 0 7-15,0 0 9 0,0 0-13 0,0 0 2 16,0-7 1-16,9 7-10 0,-2-9-34 0,3 3-32 15,-1-1-9-15,1 1 1 0,3 2-5 0,0-3 8 16,3 2-55-16,2 1-89 0,1-1-109 0,0 2-122 16,3 0-111-16,-3 1-194 0,1 0 77 15,-2 2 124-15</inkml:trace>
  <inkml:trace contextRef="#ctx0" brushRef="#br0" timeOffset="-112905.96">12552 16205 3258 0,'0'-9'51'0,"0"0"54"0,0-1 34 0,0 2 26 15,-7 1-36-15,7 1-29 0,0 2-42 0,-5 0-18 16,5 2 4-16,0 2-11 0,0 0 12 0,0 8 5 16,0 2-19-16,0 2 9 0,0 2 22 0,0 4 4 15,0 1 5-15,0 5-24 0,0 0-30 0,7 3-11 16,-7 1-8-16,0 0 0 0,4 1-38 15,-4 1-61-15,0-1-44 0,0-1-62 0,0-2-80 16,0-1-112-16,0-4-135 0,0-3-250 0,0-3-24 16,-7-4 167-16</inkml:trace>
  <inkml:trace contextRef="#ctx0" brushRef="#br0" timeOffset="-112502.3">11791 16065 1989 0,'-10'0'37'16,"-1"0"45"-16,-2 0 51 0,0 8 55 16,0 3 25-16,3 0 14 0,-3 2 11 0,1 6-9 15,1 2-36-15,-2 4-30 0,2 4-44 0,0 3-28 16,2 5-6-16,1 1-19 0,2 2 4 0,-1 3-21 15,4-1-17-15,3 1-11 0,0-2-23 0,10 0-5 16,1-2-1-16,3-3 0 0,6-2-7 0,4-4-31 16,5-3-35-16,4-4-105 0,4-5-162 0,5-5-138 15,5-3-179-15,0-10-188 0,3 0 162 0,2 0 176 16</inkml:trace>
  <inkml:trace contextRef="#ctx0" brushRef="#br0" timeOffset="-112153.52">12670 16033 2780 0,'-4'-3'-6'0,"1"-2"-3"0,3-1 0 0,0 2-4 15,0 1 5-15,11-1 4 0,0 1 4 0,2 3 4 16,5 0 0-16,3 0 0 0,0 0-6 0,4 12 5 16,1 1 1-16,0 4 9 0,1 2 46 15,-5 3 57-15,1 5 49 0,-2 2 29 0,-7 3-19 0,-2 3-47 16,-6 2-47-16,-6 1-20 0,0 2-20 0,0 2-8 15,-13-1-7-15,-1-1-16 0,0 1-12 0,-2-2-5 16,-3-2-29-16,3-4-47 0,-2-3-79 0,0-5-132 16,-1-4-122-16,4-5-177 0,-1-5-202 15,4-5 131-15</inkml:trace>
  <inkml:trace contextRef="#ctx0" brushRef="#br0" timeOffset="-111705.14">13255 16086 2690 0,'-9'-2'74'0,"9"-1"52"0,-7 3 19 0,2-1 3 0,5 1-72 15,0 0-47-15,-5 0 15 0,2 0 24 16,3 0 19-16,-4 11 1 0,1 0-29 0,1 1-16 16,2 4-3-16,0 2 22 0,0 2 10 0,0 3-3 15,0 3-18-15,0 0-27 0,0 2-12 0,0 0-16 16,0 0-7-16,0 1-57 0,0-1-140 0,6-1-190 16,-6-3-247-16,0-3-288 0,0 0 136 0</inkml:trace>
  <inkml:trace contextRef="#ctx0" brushRef="#br0" timeOffset="-111597.56">13249 16724 4018 0,'-8'2'-4'0,"2"-2"-35"16,0 0-83-16,2 0-140 0,4 0-150 0,0-10-115 15,0-2-237-15,0 1 22 0,0-2 153 0</inkml:trace>
  <inkml:trace contextRef="#ctx0" brushRef="#br0" timeOffset="-106477.64">15249 15704 1948 0,'-4'-4'25'0,"1"2"19"0,0-2 17 0,0 3 17 0,1-2-13 16,0 0 2-16,1 3 9 0,-1-2 12 0,1 1 9 15,0-2 0-15,1 3-1 0,0 0-14 0,0 0-7 16,-3-1-14-16,3 1-19 0,0 0-11 16,0 0-8-16,0 0 0 0,0 0-2 0,0 0 7 15,0 0 5-15,0-1 1 0,0 1 11 0,0 0-4 16,0-2-6-16,0 2-2 0,0 0-13 0,0 0-5 15,0 0 0-15,0 0-4 0,0 0 2 0,0 0 0 16,0 0-3-16,7 0 0 0,-7 0-10 0,7 0 6 16,0 0-5-16,-1 0-1 0,2 0 1 0,-1 0-3 15,1 0 2-15,1 0 1 0,1 0 1 0,-1 0-2 16,3 0-5-16,0 0 0 0,1 0 6 0,1 0-1 16,-1 0 10-16,3 0-6 0,-1 0-4 15,3 0 4-15,-2 0-7 0,3 0 2 0,1-5 4 16,3-1-1-16,0 2-4 0,2 0 1 0,3 0 0 15,0-1 3-15,4-1-1 0,0 1-1 0,3 1-2 16,1-1-2-16,2-1 4 0,4 1 3 0,0 0-2 16,2 1-1-16,0 0 3 0,2 0-2 0,0 1 1 15,1-2-6-15,0 2-1 0,1 0-2 0,2 0 4 16,0 0 7-16,1 1-1 0,0-1 2 0,2-1-2 16,-2 3-6-16,2-2 2 0,-1-1-3 0,-1 1 6 15,0-1 0-15,0 1 1 0,0-2 2 0,-1 2-9 16,-1-3 5-16,0 2-1 0,-1-1-1 0,1 1 4 15,1 0-7-15,-2-1-3 0,1 0 8 0,0 3-1 16,0-1 4-16,1 0 0 0,-1 0-5 16,0 0 1-16,1 3 3 0,-4-1-1 0,2 1 3 15,-2 0-5-15,-1 0-9 0,-1 0 7 0,-2 0 0 16,0 0 1-16,-1 0 4 0,-2 0-4 0,1 0-1 16,-1 0 0-16,-1 0 7 0,0 0-4 0,1 0-4 15,-1 0 8-15,1 0-7 0,-1 0 6 0,3 0 0 16,-2 0-5-16,1 0 0 0,1 0-7 0,-1-7 6 15,2 7-6-15,1-5 6 0,0 5 3 0,2-5 0 16,-1 1 8-16,2 0-13 0,-1-1 3 0,2 2-2 16,-2-1 0-16,1-2 8 0,2 3-1 0,1-3-6 15,-1 0 0-15,3 2 2 0,-1-2-1 16,4 3 5-16,0-3-4 0,2 1-9 0,3 1 2 16,-1 0 4-16,3 1 1 0,0 0 10 0,1 0-4 15,1 0-2-15,0 2-11 0,0-1 6 0,1 0-2 16,0 1 2-16,1-1 10 0,-1 0-8 0,1 2 3 15,0 0-1-15,2-2-3 0,-1 1 5 0,-1 1-5 16,0 0 6-16,-1 0 2 0,0 0-13 0,-4-2 10 16,-1 1-6-16,-1 1 3 0,-1-3 6 0,-4 2-3 15,-1-2 0-15,-2 1-9 0,-1-3 0 0,-4 2-2 16,-2 1-18-16,-1-1-66 0,-1 0-78 0,-3 2-98 16,-4-2-97-16,-1 0-104 0,-5 1-214 15,-4-1 94-15,-5 0 114 0</inkml:trace>
  <inkml:trace contextRef="#ctx0" brushRef="#br0" timeOffset="-104026.77">16475 15909 2203 0,'-7'0'36'0,"0"0"31"16,0 0 24-16,2 0 9 0,0-7-30 0,3 7-32 15,0-8-20-15,2 3-7 0,0 5-12 16,0-5 1-16,0 5 1 0,7 0 8 0,1 0 52 16,2 0 22-16,0 0 16 0,1 10 18 0,3 2-30 15,-1 5-9-15,2 2-3 0,0 2-11 0,-1 4-6 16,-1 2 10-16,0 1-1 0,-4 0-3 0,-2 0 6 16,-1 0-7-16,-2-1-14 0,-4-2-5 15,0-2-14-15,0-1-16 0,0-1 4 0,0-4-11 0,-8-2 3 16,2-3 4-16,0-3 4 0,6-2 12 0,-6-3-11 15,-2-4 3-15,5 0-11 0,-1 0-6 0,0-12 0 16,0-2-7-16,2-3 1 0,2-3-5 0,0-3-7 16,0-4-6-16,0-2 0 0,9-2 4 15,2-1 3-15,2 1 14 0,2 0-8 0,1 4 2 16,0 4 5-16,2 4-6 0,-2 2 12 0,0 7-8 16,-2 3-1-16,0 4-1 0,-3 3-4 0,0 0 14 15,-2 8-5-15,-1 3 1 0,-1 2-3 0,1 2-6 16,-2 2 13-16,-2 4-2 0,-1 0-3 0,0 0 1 15,0 2-7-15,-1-1-9 0,-1 0-2 0,1 0-42 16,-1-1-65-16,3 0-82 0,-2-3-105 0,1-3-77 16,1-2-93-16,1-2-221 0,1-4 48 0,0-3 120 15</inkml:trace>
  <inkml:trace contextRef="#ctx0" brushRef="#br0" timeOffset="-103827.9">16946 16188 3249 0,'-10'5'38'0,"0"-5"15"0,2 0 6 0,2 0 3 15,2 0-32-15,4 0 0 0,0 0-3 0,0 0 3 16,0 0-4-16,0 0-16 0,8 0 0 0,2 0-10 16,1-5-5-16,4 5-3 0,2-5-48 0,4-1-64 15,3 2-94-15,0 0-116 0,3-1-94 0,1 0-226 16,0-2-37-16,-2 0 120 0</inkml:trace>
  <inkml:trace contextRef="#ctx0" brushRef="#br0" timeOffset="-103523.39">17184 16056 2858 0,'-6'0'23'0,"1"0"5"16,1 0 4-16,3 0 0 0,1 0-25 0,0 0-7 15,0 0-2-15,8 0 0 0,1-5 4 0,3 5 1 16,-1 0 1-16,2 0-5 0,2 0-1 0,-1 0 1 16,2 7-2-16,-1 2 9 0,0 1 9 0,-2 0 21 15,0 2 19-15,-3 1 35 0,-3 2 14 16,-1-2 5-16,0 2-6 0,-4 1-18 0,-2-1 2 0,0-3-13 16,0 1 4-16,0-2-3 0,0-2-4 15,-10-1 12-15,2-4-7 0,8-1-12 0,-7-3-22 16,2 0-23-16,5 0-22 0,0-8-18 0,0-3-8 15,0-2-39-15,0-3-48 0,7-2-89 0,2-4-147 16,1-3-114-16,4-3-128 0,1 0-208 0,2-2 121 16,1 0 150-16</inkml:trace>
  <inkml:trace contextRef="#ctx0" brushRef="#br0" timeOffset="-103270.65">17380 15751 3180 0,'-9'0'6'0,"4"0"0"0,1-10-4 16,4 0 2-16,0 2-10 0,0 0 2 0,9-1 4 15,2 3 0-15,3 0 2 0,4 6-3 0,3 0 4 16,5 0-5-16,3 0 3 0,2 0 2 0,3 12-6 16,0 1-2-16,1 4 17 0,0 2 35 0,-4 5 46 15,-4 1 33-15,-3 4 10 0,-5 4-14 16,-6 1-31-16,-4 3-25 0,-9 3-30 0,0 1-25 15,0 3-11-15,-16 0-14 0,-2 2-27 0,-3-2-41 0,-4 0-66 16,-5-1-84-16,-4-4-123 0,-5-3-100 0,-2-4-164 16,-1-5-119-16,-3-4 150 0</inkml:trace>
  <inkml:trace contextRef="#ctx0" brushRef="#br0" timeOffset="-102894.04">16552 15604 2606 0,'-14'12'57'0,"-1"6"54"0,-3 4 36 0,-1 7 48 16,1 4-7-16,-1 8-14 0,-1 4-6 0,1 7-27 15,1 4-38-15,4 1-38 0,0 3-20 0,6-3-17 16,2-1-9-16,6-3-1 0,0-2 1 15,10-4-5-15,6-3-3 0,5-2-5 0,6-5-11 16,8-5-39-16,6-5-54 0,7-5-105 0,7-7-162 16,3-5-163-16,4-10-321 0,6 0 25 0,0-10 167 15</inkml:trace>
  <inkml:trace contextRef="#ctx0" brushRef="#br0" timeOffset="-102310.64">18115 15956 2933 0,'-6'-8'4'0,"0"2"3"16,2 6-1-16,4-8-4 0,0 3-2 0,0 5-2 15,10-6-2-15,4 6 4 0,0 0-2 0,3 0 6 16,0 0 2-16,5 8 4 0,0 1 9 15,0 2 1-15,1 0 34 0,-1 4 31 0,2 0 11 16,-5 1 10-16,0 2-4 0,-4-2-19 0,-1 0-5 16,-5-1 0-16,-4 0-13 0,-5-1-6 0,0-3-6 15,0-1-11-15,-8-2-3 0,-1 0 0 0,-5-4 1 16,2-2 21-16,-4-2 2 0,0 0 13 0,1 0 6 16,0-12-6-16,0 0-12 0,2-3-25 0,4 0-23 15,4-5-37-15,5-3-35 0,0-2-27 0,0-5-36 16,16 0-34-16,0-2-71 0,5-1-123 0,2 1-121 15,3 0-182-15,1 3-199 0,0 4 152 0</inkml:trace>
  <inkml:trace contextRef="#ctx0" brushRef="#br0" timeOffset="-99438.15">16385 14863 2173 0,'-6'2'27'0,"1"-2"22"0,0 0 14 16,0 0 9-16,2 0-19 0,1 0-13 0,-1 0-14 15,2 0-3-15,-1 0-4 0,2 0-4 16,0 0 23-16,0 0 22 0,0 0 22 0,9 0 12 16,1 9-9-16,-1 1-19 0,0 2-8 0,5 3 3 15,-2 1 6-15,3 3 8 0,-2 0-3 0,1 2-4 16,-2 1 0-16,-1-1 12 0,-1 2-10 0,-3-3-4 15,-2 1-13-15,-2-2-20 0,0 0-5 0,-3-3 1 16,0-3 4-16,0-1 0 0,0-2 1 0,0-4-4 16,0-3-3-16,0 1-4 0,0-4 0 0,0 0-3 15,-6 0-8-15,6-9-1 0,0 0 0 0,-5-2-9 16,5-1-1-16,0-4-1 0,0-1 0 0,0-3-3 16,0-2 0-16,7 1-23 0,1-6-9 15,2 0-10-15,1 0-26 0,1-3-8 0,2 1-35 0,1 2-63 16,4 1-76-16,0 2-75 0,-1 4-52 15,1 3-26-15,0 6-109 0,1 2-72 0,-1 9 96 16</inkml:trace>
  <inkml:trace contextRef="#ctx0" brushRef="#br0" timeOffset="-99130.95">17093 15138 3634 0,'-13'0'15'15,"0"0"1"-15,-1 0-3 0,1 0 6 0,3 0-11 16,2 0 7-16,1 0 4 0,2 0-9 0,2-5-2 15,3 5-3-15,0-6 2 0,10 1-5 0,2 1 1 16,6-2 0-16,2 2-20 0,6-2-26 0,5 1-57 16,5-2-95-16,3 1-100 0,2-1-77 15,0-2-73-15,1 3-145 0,-1 0-46 0,-2-2 111 16</inkml:trace>
  <inkml:trace contextRef="#ctx0" brushRef="#br0" timeOffset="-98897.45">17223 14916 2546 0,'-6'-7'30'0,"3"2"10"15,0-3 4-15,0 3 1 0,2 1-29 0,1 1 44 16,0 3 76-16,0 0 54 0,0 0 51 0,0 12-21 16,0 1-66-16,8 5-44 0,-1 1-39 0,-7 3-27 15,9 6-7-15,-5 0-3 0,-4 4-5 16,5 2-3-16,-5 3-9 0,3-1 0 0,-3 3-17 0,3 0-3 15,0-3-2-15,-1-1-20 0,1-1-25 16,3-6-39-16,0 0-73 0,2-7-102 0,0-3-112 16,3-4-124-16,2-3-215 0,0-4-27 0,4-7 143 15</inkml:trace>
  <inkml:trace contextRef="#ctx0" brushRef="#br0" timeOffset="-95331.02">17952 14859 2311 0,'-8'0'34'0,"1"0"11"0,-1 0 3 0,2 0 0 0,3 0-31 16,1 0-12-16,0 0 0 0,1 0 6 16,1 0 15-16,0 0 33 0,0 0 30 0,0 10 23 15,9 0 2-15,-1 2-19 0,0 1-11 0,-1 1-10 16,1 4 1-16,-1 0 19 0,0 0 9 0,0-3-5 15,-2 2-17-15,0 0-16 0,-1-3-31 0,-1-2-3 16,-1 0 0-16,-2-1-11 0,0-1 6 0,0-1-9 16,0-4 6-16,0 1-10 0,0-2-2 0,0 0 3 15,0-4-9-15,0 0 6 0,0 0-1 16,0 0-4-16,0 0 4 0,0 0-4 0,0-11-7 0,0 1-3 16,0 0-3-16,0 1 6 0,0-1-5 15,0-3 3-15,0-1-1 0,10-1 1 0,-1-4 2 0,1 4 4 16,2-2 1-16,0 1-10 0,1 2 4 15,0 1-2-15,0 3-4 0,2 6 5 0,-2 4-4 16,0 0 0-16,0 0 4 0,0 10 8 0,-1 7 4 16,-3-2 5-16,1 6-2 0,-3-1 1 0,-2 5 3 15,1 2-10-15,-2 2-3 0,-2-4-7 0,1 4-2 16,2 0 2-16,-2-1 0 0,0-2-19 0,0-2-48 16,-1 1-75-16,1-6-112 0,-1-3-111 0,2-2-90 15,-1-5-145-15,1-2-123 0,1-3 128 0</inkml:trace>
  <inkml:trace contextRef="#ctx0" brushRef="#br0" timeOffset="-95127.43">18511 15172 3358 0,'-6'0'10'0,"2"0"4"0,4 0-4 0,0 0 0 15,0 0-12-15,0 0 0 0,0 0 2 0,9 0 1 16,0-7 2-16,4 1-3 0,2 6 1 0,2-7-19 16,5 2-53-16,1 1-70 0,3 1-104 0,2-1-95 15,2 4-136-15,-1-3-234 0,0 0 103 16</inkml:trace>
  <inkml:trace contextRef="#ctx0" brushRef="#br0" timeOffset="-94814.79">18934 15050 3243 0,'0'-9'9'0,"-3"-1"-2"16,3 0 4-16,0-2-7 0,0 4-9 0,8-2 7 16,1 1-3-16,2 2 6 0,0 0-5 0,3 4-3 15,0 3 0-15,3 0 5 0,-2 0 0 16,0 7-2-16,0 3-2 0,1-1 1 0,-1 4 9 15,-2 1 14-15,1 2 16 0,-6 0 18 0,2 2 14 16,-4 3 8-16,-3-1 9 0,-3 0 3 0,0-1 2 16,0-1-9-16,0-1-6 0,-11-2-12 0,3-4 5 15,1-1 14-15,1-2 18 0,0-2 24 0,-1-3 2 16,3-3-7-16,4 0-28 0,-6 0-31 0,3-7-21 16,3-4-24-16,0-3-15 0,0-1-38 0,0-6-52 15,0-1-68-15,10-3-51 0,3-5-36 0,1-2-67 16,3-3-105-16,1-2-109 0,3-3-152 0,2 2-150 15,1-2 175-15</inkml:trace>
  <inkml:trace contextRef="#ctx0" brushRef="#br0" timeOffset="-94415.23">18852 15408 2681 0,'-9'8'42'0,"0"1"40"0,-1-1 49 0,1-1 50 16,2-1 18-16,-1-3 18 0,1 2-11 0,1-5-12 16,1 0-45-16,3 0-50 0,2 0-38 0,0-8-29 15,0-2-19-15,9-5-3 0,5-4-3 16,4-6-6-16,7-3 5 0,6-7-20 0,9-3-21 15,6-6-45-15,8-6-53 0,5-2-83 0,6-3-106 16,2-2-72-16,2 1-43 0,1 2-21 0,-1-2-138 16,-3 6-7-16,-5 3 92 0</inkml:trace>
  <inkml:trace contextRef="#ctx0" brushRef="#br0" timeOffset="-93797.66">16506 15286 2835 0,'-14'2'59'15,"-2"-2"69"-15,1 0 42 0,-4 0 51 0,5 0-32 16,-2 0-57-16,4-8-36 0,1-1-55 0,6 0-16 16,5-2-17-16,0-4-6 0,13-3 6 0,5-5-5 15,9-6 8-15,10-6-2 0,12-5 3 16,13-5-16-16,13-4-102 0,15-5-179 0,9-1-233 0,14-1-437 15,10-3 73-15,5 0 180 0</inkml:trace>
  <inkml:trace contextRef="#ctx0" brushRef="#br0" timeOffset="-85365.82">7661 17952 2202 0,'-7'-7'31'0,"-2"7"16"0,0-8 9 16,2 2 13-16,1 6-8 0,-4-4 14 0,4 0 21 15,-3 4 25-15,3-3 17 0,-1 3 12 0,2-3 1 16,-1 3-11-16,3 0-23 0,-1-2-32 0,2 2-25 15,-1-2-30-15,3 1-10 0,0 1-11 0,0 0-9 16,0 0 4-16,7 0-6 0,0 0 2 0,2 0 1 16,4 0 3-16,1 0-1 0,2 0-23 0,1 0-35 15,3 5-76-15,1-5-86 0,-2 6-57 0,2-6-45 16,-2 6-14-16,-2-6-24 0,-1 4-137 16,-3-1-46-16,1-3 87 0</inkml:trace>
  <inkml:trace contextRef="#ctx0" brushRef="#br0" timeOffset="-85180.03">7590 18142 2342 0,'-18'14'36'0,"4"-2"16"0,0 0 10 15,3-5 11-15,2-1-24 0,4-3-6 0,3-3-10 16,2 0-4-16,0 0-15 0,0 0-7 0,12-7-1 16,1-1-4-16,5 0 1 0,2-2-5 0,7-1 0 15,2 1-3-15,5-2-4 0,3 0 2 16,5 2-76-16,-2 0-70 0,0 1-91 0,2 1-146 15,-3 2-188-15,-3 1 48 0,0-1 93 0</inkml:trace>
  <inkml:trace contextRef="#ctx0" brushRef="#br0" timeOffset="-82300.44">9287 17473 2071 0,'-2'-6'12'0,"-3"-2"5"0,3 3-5 0,0-1 4 16,1 0-8-16,-1 1-4 0,0-1 6 0,2 4-3 15,0-2-5-15,0 2-2 0,0 1-3 0,0 0 3 16,0 1 14-16,9 0 40 0,1 0 9 0,0 8 20 15,-1 1 13-15,3 2-14 0,-1 0 33 16,1 4 3-16,-3 0 3 0,1 1 8 0,-1 2-22 16,-2-1-13-16,-2 1-16 0,-1-1-25 0,-1 0-10 15,-2-2-13-15,0 0-8 0,-1-1-5 0,0-3-7 16,0 0-6-16,0-3-3 0,0-2 1 0,0 0-2 16,0-4 11-16,0-2-8 0,0 0-5 0,0 0 0 15,0 0-10-15,-5-11 4 0,5 0 0 0,0-2 1 16,0-2 7-16,0-3-3 0,0-1 1 0,0-1-3 15,0 0-6-15,9-3 4 0,1 4 4 0,-2 0-2 16,3 0 7-16,1 3-2 0,1 2-1 0,-2 4-2 16,3 2 1-16,-1 3 6 0,1 2-1 0,-1 3-1 15,-2 0 1-15,3 8-13 0,-1 1 5 16,-1 1 9-16,-1 1-4 0,-2 4 7 0,0 0-4 0,0 0-4 16,-2 1 3-16,-3-2 3 0,0 3-4 15,3-2 7-15,-4 1-34 0,-1-2-51 0,0-1-56 16,0-1-78-16,1 0-32 0,-1-2-50 0,2-2-72 15,-2-2-174-15,4-2-54 0,0-4 100 0</inkml:trace>
  <inkml:trace contextRef="#ctx0" brushRef="#br0" timeOffset="-81961.22">10251 17145 1908 0,'-7'-3'15'0,"0"-1"10"0,-2 2 18 16,1 2 28-16,-1 0 20 0,-3 9 29 0,-1 4 32 15,-2 2 26-15,-2 5 22 0,-1 5 12 0,-1 6 3 16,-2 4-19-16,-2 6-30 0,3 2-32 16,-4 5-43-16,3 1-29 0,1 0-27 0,2 0-22 15,4 0-6-15,5-5-5 0,9-1 2 0,0-4-4 16,0-2-2-16,17-6-13 0,4-1-40 0,4-6-54 16,6-4-105-16,3-2-131 0,2-7-114 0,5-3-194 15,-1-8-115-15,2 0 142 0</inkml:trace>
  <inkml:trace contextRef="#ctx0" brushRef="#br0" timeOffset="-78032.53">10450 17411 1963 0,'-2'0'21'0,"-1"0"20"0,-1 0 18 16,-2-9 12-16,4 9-12 0,-1-9-22 0,0 9-14 15,2-7-5-15,1 2-12 0,0 5 5 0,0-5-6 16,0 1-7-16,0 4 7 0,0-4 45 0,7 4 29 16,1 0 22-16,1 0 18 0,3 9-30 0,-1 1-4 15,1 3-6-15,1 3-12 0,-2 2-4 0,-1 2-9 16,1-1-3-16,-5 2 1 0,0 2-6 16,0-2-11-16,-4 0-9 0,-2 0-5 0,0-3-10 15,0-4-6-15,0 0-2 0,0-2 4 0,0-2 19 16,0-4 24-16,0-4 4 0,0 0 2 0,0-2-21 15,0 0-25-15,0 0-5 0,0-12-13 0,0 0-4 16,0 0 8-16,0-4 1 0,0-2-8 0,0-2 2 16,8-3 0-16,-3 0-2 0,3-1 10 0,0-1-2 15,0 0-3-15,1 2 0 0,0 3 2 0,1 2 2 16,0 6-3-16,-1 3-5 0,1 2 5 0,-2 7-2 16,-1 0 15-16,-1 0-2 0,1 8-8 15,-1 2 5-15,0 0-8 0,-1 3 10 0,-1 1 2 0,3 1 2 16,-2 1-6-16,-3 1-6 0,3 0 4 0,-2-1-21 15,0-1-60-15,2-1-65 0,-2-1-83 16,1-2-75-16,0-3-38 0,2-1-79 0,-1 0-157 16,2-3 19-16,-1-1 102 0</inkml:trace>
  <inkml:trace contextRef="#ctx0" brushRef="#br0" timeOffset="-77832.03">10944 17456 2894 0,'-7'0'17'0,"7"0"4"15,-5 0 2-15,5-6-4 0,0 6-17 0,0-6-2 16,0 6-2-16,0-4 4 0,0 4 1 16,10-5-3-16,0 5 4 0,3-4 0 0,1 0-7 15,2 2-23-15,2 0-84 0,1-3-94 0,3 3-117 16,0-2-196-16,0 0-122 0,0 0 94 0</inkml:trace>
  <inkml:trace contextRef="#ctx0" brushRef="#br0" timeOffset="-77620.5">11245 17290 2267 0,'-8'0'21'0,"4"-1"9"15,4-1-1-15,-4 1 1 0,4 1-4 16,0 0 62-16,0 0 68 0,0 0 55 0,0 0 19 15,0 0-40-15,0 9-49 0,0 1-50 0,0 0-38 16,0 2-28-16,0 1-15 0,0 2-10 0,0 2 3 16,5 1 1-16,-5 1-2 0,3 3 5 0,1 1-36 15,0-3-76-15,-2 0-95 0,1-2-103 0,-1-1-87 16,3-4-89-16,-2-1-189 0,0-6 66 0,0-6 120 16</inkml:trace>
  <inkml:trace contextRef="#ctx0" brushRef="#br0" timeOffset="-77324.94">11176 17127 2630 0,'-6'-7'9'0,"2"-2"0"16,1 0-2-16,1 2 5 0,2 0-9 0,0 0-2 15,0 2 4-15,12 0-8 0,0 2 3 0,6 0 0 16,0 1-6-16,4 2 4 0,3 0-3 0,2 0 4 15,1 10 4-15,3 1-1 0,1 0 5 16,0 4 4-16,0 2 32 0,-2 4 45 0,-1 2 44 0,-2 4 31 16,-5 1 4-16,-4 4-13 0,-5 2-34 0,-3 3-32 15,-4 1-35-15,-6 0-36 0,0 0-8 16,0 0-8-16,-11-2-15 0,-2-1-24 0,0-2-45 16,-1-3-41-16,-2-4-42 0,-1-2-23 15,0-5-27-15,4-4-41 0,2-4-34 0,2-4-97 0,1-7-187 16,8 0 27-16,0 0 89 0</inkml:trace>
  <inkml:trace contextRef="#ctx0" brushRef="#br0" timeOffset="-77099.5">11918 17061 3597 0,'0'-1'-7'0,"0"1"7"16,0 0-2-16,0 0 34 0,0 10 39 0,0 1 15 16,0 1 25-16,-6 3-20 0,6 3-13 0,-6 2-22 15,0 4-21-15,2 1-11 0,1 2-25 0,-1 0 3 16,4 4-19-16,-4-2-33 0,3 2-55 0,-1-1-108 16,1-2-129-16,0-3-135 0,0-2-185 0,0-2-168 15,0-7 147-15</inkml:trace>
  <inkml:trace contextRef="#ctx0" brushRef="#br0" timeOffset="-76951.9">11896 17535 3862 0,'0'7'3'16,"-9"-1"3"-16,3-2 13 0,6-1 26 0,0-3 35 16,-5 0 34-16,5 0-7 0,0 0-21 0,0 0-52 15,0 0-78-15,0 0-69 0,0 0-115 0,0 0-196 16,0-6-181-16,0 0-363 0,0-3 99 0,0 0 210 15</inkml:trace>
  <inkml:trace contextRef="#ctx0" brushRef="#br0" timeOffset="-75424.83">8712 17970 1874 0,'-6'0'22'0,"1"0"17"0,3 0 5 0,-3 0-1 0,3 0-20 16,2 0-12-16,-2 0-2 0,1 0 1 0,1 0 6 16,0 0-2-16,0 0 6 0,0 0 3 15,0 0 5-15,0 0 4 0,0 0 2 0,0 0 1 16,0 0-5-16,5 0 2 0,2 0-4 0,0 0 15 15,-1 0 3-15,3 0-4 0,1 0 11 0,1 0-9 16,5 0-2-16,1 0 5 0,0 0-17 0,4 0-5 16,0 0-4-16,2 0 8 0,3 0 13 15,2 0 3-15,-2-7-8 0,5 2-11 0,0 5-13 0,4-6-7 16,1 2-1-16,0 1-1 0,2 0-1 0,0 0-1 16,3 0-2-16,-1 2-1 0,4-3-1 0,0 3 0 15,4 0 2-15,0-1 2 0,2 1-2 0,-2-2 0 16,2 3 4-16,1-3-1 0,3 3-2 0,0-2-1 15,-1 1 0-15,2-1-2 0,-1 0 3 16,4 1 3-16,-3-1-1 0,4 0-3 0,-1-1 2 16,2 2-5-16,-2-2 0 0,3 0 1 0,0 1-1 15,1 0 4-15,-1 0 1 0,2-1 1 0,-1 2-1 16,1-1-3-16,-3 1-3 0,5-1 4 0,-2 0 0 16,-1 1 2-16,0 1 1 0,0 0-4 0,-1 0-2 15,0 0 3-15,-4 0-1 0,2 0 4 0,-1 0-1 16,-1 6 0-16,0-6-1 0,0 0-5 15,1 0 6-15,1 0-1 0,-2 0-1 0,4 0 5 16,1 0-4-16,1 0 3 0,3-7-4 0,0 1-3 16,2 0 0-16,-2 0-2 0,5 0 3 15,0 1 1-15,1 0 1 0,0 2 5 0,0 3-3 0,-1-4-4 16,0 4 2-16,1 0-4 0,-2 0 5 0,0 0 3 16,1 0-4-16,-2 0 0 0,2 0 0 0,-2 0 1 15,1 0 2-15,-2 0-3 0,0 0 4 0,-4 0-6 16,0 0 0-16,-3 0-4 0,-1 0-7 0,-3 0-33 15,-4 5-97-15,-2-5-91 0,-5 5-130 16,-3-5-239-16,-4 4 0 0,-4-4 96 0</inkml:trace>
  <inkml:trace contextRef="#ctx0" brushRef="#br0" timeOffset="-65496">9658 18309 1076 0,'-4'0'0'0,"-2"-9"3"0,2 2 8 16,2 3 4-16,-1-2 8 0,-1 2-3 0,0-2-4 16,2 1 2-16,0 2-7 0,1-1 7 0,-1 1 10 15,0 0 16-15,-1 0 10 0,1 1 11 0,2 1-9 16,-2 0-5-16,2 1 3 0,0 0 8 0,-2 0 9 15,2 0 5-15,0 0 9 0,0 0-5 16,-2 0 8-16,2 0-3 0,0 0-10 0,-1 0-9 16,-1 0-13-16,2 0-8 0,0 0-7 0,0 0-7 15,0 0-7-15,0 0-8 0,0 0-4 0,0 0-6 16,0 0-6-16,0 0 4 0,0 0 17 0,7 0 29 16,0 0 10-16,0 0 14 0,-1 0 3 15,3 0-9-15,1 7 15 0,0 0-6 0,-1 4-4 0,5-1-1 16,-4 3-15-16,0 2 1 0,-1 1-3 0,-2 0-13 15,0 2 3-15,-3 0 2 0,0 1-3 0,-2-2 1 16,0-1-9-16,0 2-10 0,-2-2-13 0,0-1-4 16,0-1-2-16,0-3-8 0,0 0 6 15,0-3 3-15,0-2-1 0,0-1 1 0,0-2 3 0,0-1-2 16,0-1 5-16,0-1-9 0,0 0 5 16,-6 0-7-16,6-10-3 0,0 2 2 0,-4-3-13 15,4-2 8-15,0 0-4 0,0-2 4 0,0-2 4 16,0-2-8-16,0 0 4 0,0-1 3 0,0-1-10 15,8 1 13-15,-2-1-6 0,1 2 1 0,-1 0 2 16,3 3-14-16,0 0 12 0,0 2-1 0,-2 4 6 16,1 3-3-16,2 1 0 0,-1 3-8 0,-3 3 1 15,4 0 8-15,-2 0-16 0,-1 0 15 0,-1 10-3 16,1-1 0-16,0 2 13 0,-2-1-14 16,-1 0 4-16,-1 0-3 0,1-1 1 0,-2 2 5 15,0-3-2-15,-2-2 4 0,2 2-6 0,-1-3 8 16,-1 0-7-16,0-2 1 0,0 0 5 0,0-1-15 15,3-1 12-15,-3 0-7 0,0-1 5 0,0 0 2 16,0 2-7-16,0-2 8 0,0 0-11 0,0 0 10 16,0 0-11-16,0 0 10 0,0 0-2 0,0 0-6 15,0 0 12-15,0 0-13 0,0 0 5 0,0 0-4 16,0 0 8-16,0 0-1 0,0 0-5 0,0 0 6 16,0 0-11-16,0 0 7 0,0 0 11 0,4 0-6 15,-4 0 4-15,2 0-6 0,-2 3-8 16,0-3 9-16,0 0-4 0,0 0 2 0,0 0 3 15,0 0 2-15,0 0-4 0,0 0-1 0,0 0 0 16,0 0-7-16,0 0 2 0,0 0 7 0,0 0-4 16,0 0 2-16,0 0 6 0,0 0-13 0,0 0 7 15,0 0-3-15,0 0-1 0,0 0 6 0,0 7-3 16,0-7 1-16,0 7 0 0,0-7-2 0,0 6 2 16,0-1 3-16,0-5-4 0,0 4 1 0,7-4-2 15,-7 0 2-15,0 0 2 0,0 0 2 0,0 0 1 16,0 0-2-16,0 0 1 0,0 0 1 0,0 0-7 15,0 0 4-15,0 0-5 0,0 0 4 16,0 0 7-16,0 0-7 0,0-6 2 0,0 6-9 16,0 0-6-16,0-5 4 0,0 5 9 0,0-3 1 0,0 3 5 15,0 0-1-15,0 0-8 0,0 0 2 16,0 0-1-16,0 0-11 0,0 0-6 0,0 0-2 16,0 0 4-16,0 0 10 0,0 0 4 0,0 0-1 15,0 0 3-15,-4 0 4 0,4 0-5 0,0 0 8 16,0 0-8-16,0 0-5 0,0 0 10 0,0 0-2 15,0 0-2-15,0 0 6 0,0 0-6 0,0 0-6 16,0 0 0-16,0 0 3 0,0 0 1 0,0 0 4 16,0 0 1-16,0 0-11 0,0 0 7 0,0 0 4 15,0 0-6-15,0 0 12 0,0 0-9 0,0 0-9 16,0-8 14-16,0 8-14 0,0 0 3 0,0 0 3 16,0 0 6-16,0 0 3 0,0 0 2 15,0 0-5-15,0 0 0 0,0 0-8 0,0 0-1 16,0 0 7-16,0 0-12 0,0 0 9 0,0 0-3 15,0 0 7-15,0 0-3 0,0 0-3 0,0 0 2 16,0 0-8-16,0 0 11 0,0 0 2 0,0 0-5 16,0 0 6-16,0 0-3 0,0 8-6 0,0-1 10 15,0 0-2-15,0 1 3 0,0 2 4 0,0 0-7 16,0 3 6-16,6-3-1 0,-6 3 0 0,0-1 11 16,4 2-9-16,-4-3-5 0,0 2 5 0,0-1 1 15,0-1-2-15,0-1 4 0,0-1-2 0,0-1-10 16,0-2 3-16,0 0 2 0,0-1-5 15,0-1 2-15,0-2 3 0,0 0-5 0,0-1-2 16,0-1 2-16,0 0-4 0,0 0 1 0,0 0 7 16,0 0-3-16,0 0-8 0,0 0-6 0,0 0-49 15,0 0-67-15,0 0-86 0,0 0-91 0,0-5-63 16,6 5-82-16,-6-9-191 0,6 2 46 0,-6 0 108 16</inkml:trace>
  <inkml:trace contextRef="#ctx0" brushRef="#br0" timeOffset="-64878.65">10222 18420 1799 0,'-7'3'42'0,"0"-1"22"0,-1 2 21 16,3-2 22-16,-2 1-20 0,3 0 3 0,-1-1 10 16,0 0 5-16,0 1 6 0,1-3-10 0,2 0-25 15,2 0-25-15,-2 0-21 0,2 0-9 0,0 0 0 16,0 0-3-16,8 0-3 0,0 0-9 0,3 0-1 15,-1 0-5-15,3-5-4 0,2 5 6 0,3-5-6 16,1 1 11-16,0 4-5 0,2-4-8 16,1 1-19-16,-2 0-74 0,1 2-75 0,-2-1-97 15,-2 2-129-15,-1 0-191 0,-2 0 32 0,-1 0 101 16</inkml:trace>
  <inkml:trace contextRef="#ctx0" brushRef="#br0" timeOffset="-64562.13">10500 18338 2270 0,'-4'-7'27'0,"0"1"1"16,4-1-1-16,0 1-2 0,0 0-23 0,0 2-6 16,0 0 0-16,0 0 6 0,6 2-7 0,1 2 5 15,2 0 2-15,0 0 1 0,1 0-1 0,-1 0 3 16,1 10-1-16,-1 0 0 0,1 5 35 0,0-1 27 15,-1 1 16-15,-2 2 15 0,-4 1-26 16,6 0-15-16,-3 2 12 0,-1-1 14 0,-2-4 15 16,0 3 9-16,-1-1-12 0,0-3-7 0,1-1-13 15,-1-2-8-15,-1-2 10 0,-1-2-4 0,0-3 12 16,0-1-11-16,0-3-28 0,0 0-16 0,0 0-22 16,0 0-2-16,0-11-8 0,0-2-3 0,0-2-4 15,0-1 0-15,0-2-19 0,0-3-28 0,0-3-50 16,10-1-86-16,-1-3-73 0,2 2-70 0,3-2-48 15,-1 0-42-15,1 3-131 0,3 2-9 0,-1 4 100 16</inkml:trace>
  <inkml:trace contextRef="#ctx0" brushRef="#br0" timeOffset="-63960.19">9709 18106 1491 0,'-6'-2'20'0,"-1"-3"31"16,0 2 14-16,-4 0 20 0,2 2 1 0,0-2-15 15,1 2 0-15,-2 1 0 0,-1 0 7 0,2 0 18 16,-2 11 20-16,0 5 15 0,-1 2 14 0,-1 7-4 15,0 6 23-15,-1 5 1 0,1 6 6 0,-2 3-6 16,0 4-33-16,1 1-20 0,1 1-42 0,-1-2-16 16,3-2-26-16,0-1-13 0,2-6-5 15,6-3-3-15,3-1 4 0,0-5-4 0,14-3 7 16,2-3-8-16,9-5-3 0,4-3-16 0,7-3-51 16,7-5-73-16,4-3-86 0,9-6-80 0,4 0-56 15,6-11-21-15,1-1-72 0,5-3-178 0,0-3 85 16,1-5 98-16</inkml:trace>
  <inkml:trace contextRef="#ctx0" brushRef="#br0" timeOffset="-63428.8">10948 18126 2118 0,'-9'0'25'0,"1"0"21"0,1 0 15 0,1 0 17 15,-1 0-11-15,2 0 0 0,-1 0 1 0,3 0-9 16,-1 0-9-16,4-6-24 0,0 6-18 0,0 0-4 15,0-5-9-15,0 5 2 0,0 0 5 0,9 0-9 16,1 0 6-16,2 0 2 0,-1 0 2 16,3 8 6-16,0 2 14 0,2 2 33 0,0 2 27 15,0 4 23-15,-2 4 3 0,2 2 0 0,-5 2 6 16,0 2 1-16,-1 1-10 0,-3 1-19 0,-3 0-31 16,-4-1-21-16,0 0-1 0,0-1-15 0,0-1 4 15,-11-2-17-15,0-3-2 0,0 0-7 0,1-1-6 16,-3-3-19-16,2-1-72 0,-1-2-98 0,3-3-109 15,3-2-81-15,0-3-69 0,6-1-164 0,0-4-9 16,0-2 110-16</inkml:trace>
  <inkml:trace contextRef="#ctx0" brushRef="#br0" timeOffset="-63180.45">11393 18102 3387 0,'-7'-3'28'15,"7"2"4"-15,0-2-1 0,-6 3-1 0,6 0-23 16,-7 0 16-16,3 0 35 0,4 13 20 0,-4-1 6 16,0 2-20-16,-1 4-33 0,3 0-7 0,-3 1-22 15,0 3 1-15,3 0-2 0,-1 0-14 0,0 0-33 16,2 3-66-16,-1-4-124 0,1 0-142 15,0-1-121-15,-1-3-270 0,2 0 36 0,0-3 146 16</inkml:trace>
  <inkml:trace contextRef="#ctx0" brushRef="#br0" timeOffset="-63003.52">11348 18604 2722 0,'-9'13'52'0,"-1"-2"40"0,4 0 34 16,-1-2 53-16,7-1 3 0,-6-1 17 0,6-1-7 15,-3-2-19-15,3-2-26 0,0-1-32 16,0 0-31-16,0-1-32 0,0 0-33 0,0 0-28 16,0 0-2-16,0 0-28 0,8-10-24 0,-1 4-33 15,-1-1-60-15,1-2-115 0,-1 1-150 0,2 1-168 16,-3-1-325-16,1-2 138 0,-3 3 181 0</inkml:trace>
  <inkml:trace contextRef="#ctx0" brushRef="#br0" timeOffset="-61080.64">11822 18298 2281 0,'0'-4'23'0,"-4"2"9"16,0-1 9-16,4 1 7 0,-2 1-20 0,-1-1-8 16,0-1-10-16,3 2-5 0,0 0-1 0,0-1 2 15,0 2 5-15,0 0 33 0,10 0 13 0,-1 0-3 16,2 7 0-16,1 1-33 0,5 2-15 0,0 0 51 16,4 2 1-16,-1 2 1 0,1 2 28 0,2 0-39 15,-3 0 11-15,-1 0 15 0,0 1-19 16,-5-3 5-16,-3 1-2 0,-2-1-3 0,-2-2 13 15,-3 0-3-15,-4-2-3 0,0-2 2 0,0 0-14 16,0-1-8-16,-11-4-8 0,4-1-18 0,1 0 1 16,-1-2-7-16,0 0 5 0,1 0-3 0,0-10-13 15,1-1-2-15,5 0-8 0,0-4 10 0,0-2-8 16,0-1-8-16,0-3-22 0,14-3-45 0,-1-1-42 16,3 0-51-16,1 1-54 0,4 1-30 0,0 1-31 15,1 4-22-15,1 1-29 0,-1 5-138 0,0 2-57 16,0 4 85-16</inkml:trace>
  <inkml:trace contextRef="#ctx0" brushRef="#br0" timeOffset="-60856.77">12448 18167 2790 0,'2'-6'57'0,"0"-1"34"16,1 2 16-16,-3-1 17 0,2 5-30 0,-2-2-15 15,0 1 10-15,0 2 15 0,0 0-3 0,0 0-5 16,0 11-22-16,-8-1-23 0,8 3-30 0,-6 3-2 16,1 3-7-16,5 4-11 0,-6 2 3 15,1 1-6-15,2 0 2 0,3 2-3 0,-4 0-33 16,4-3-98-16,-3 0-145 0,3-2-159 0,0-2-179 16,0-3-230-16,0-2 147 0</inkml:trace>
  <inkml:trace contextRef="#ctx0" brushRef="#br0" timeOffset="-60708.31">12540 18627 3479 0,'-7'9'74'16,"1"-1"28"-16,6-3 9 0,-6 0 13 0,6-5-73 16,0 0-31-16,0 0-6 0,0 0-17 15,0 0-32-15,0 0-72 0,0 0-143 0,0-10-175 16,0-1-189-16,0 1-272 0,0-4 143 0</inkml:trace>
  <inkml:trace contextRef="#ctx0" brushRef="#br0" timeOffset="-59548.9">14614 17804 2354 0,'-4'0'13'0,"2"0"1"0,0 0-3 16,2-9-2-16,0 9-12 0,0-9 0 0,12 3 3 16,-2 6 3-16,5-7-4 0,1 7 0 0,5-6 0 15,2 2-5-15,-1 4-54 0,3-3-63 0,0 3-89 16,0 0-165-16,-3 0-147 0,1 0 49 0,-1 0 89 15</inkml:trace>
  <inkml:trace contextRef="#ctx0" brushRef="#br0" timeOffset="-59397">14614 17958 2781 0,'-8'3'4'0,"5"-2"1"0,3-1-2 16,0 0 1-16,0 0-2 0,10 0-2 0,1-7 3 15,3 7 4-15,4-10-4 0,4 2-2 0,4 1-2 16,4 0-9-16,2 1-20 0,3-2-96 16,2 3-93-16,1-1-153 0,1 0-264 0,1-1 60 0,1 1 96 15</inkml:trace>
  <inkml:trace contextRef="#ctx0" brushRef="#br0" timeOffset="-58548.38">15833 17209 1979 0,'0'-4'14'0,"-4"0"2"0,4-2 1 15,0 3-2-15,0-1-14 0,0 0-3 16,0 1 0-16,0 3 6 0,7 0 33 0,2 0 20 15,0 0 16-15,0 11 24 0,3 1-13 0,-1 1 10 16,1 3-6-16,0 1-6 0,-3 4 3 0,-2 1 22 16,-2 2 13-16,-1 0-1 0,-4 1-8 0,0 0-48 15,0 0-16-15,0-3-15 0,-8 2-15 0,1-5 6 16,0-1-7-16,0-3-3 0,1 0 0 0,6-7 9 16,-7 0 11-16,3-4 5 0,4-4-6 0,0 0-20 15,0 0-15-15,0-13-12 0,0-2 9 16,0-2 8-16,10-6-8 0,0-2 11 0,0-2-12 0,1-3-6 15,3-2 9-15,0-1-2 0,2-1 1 16,2 1 3-16,2 3 1 0,-1 1-2 0,-1 5 5 16,1 2-3-16,-3 6 4 0,0 4-5 0,-2 5 3 15,-1 7 5-15,-1 0-8 0,-1 0 8 0,-2 9-3 16,-1 3-1-16,0 3 12 0,0 3-4 0,-2 3 1 16,-2 3 7-16,-1 0-12 0,0 3-2 15,-3 0 2-15,1-1-6 0,0-1 1 0,0 0 3 16,0 0-5-16,1-3 1 0,-2 0 2 0,3-1-28 0,2-4-56 15,-1 0-75-15,0-4-96 0,1-3-81 0,0-3-63 16,1-2-174-16,2-5-73 0,0 0 106 16</inkml:trace>
  <inkml:trace contextRef="#ctx0" brushRef="#br0" timeOffset="-58291.76">16588 17136 2743 0,'4'-6'6'0,"1"2"2"0,-3 0-2 0,0 2 3 16,0 2-4-16,-2 0 42 0,0 10 46 16,0 0 34-16,0 5 33 0,0 2-16 0,-11 3-31 15,4 1-30-15,-3 3-36 0,1 3-28 0,0 1-6 16,0 2-10-16,1 0 4 0,0 1 3 0,2 0-9 15,2-1-20-15,0 0-89 0,1-2-110 0,3-3-122 16,0-2-139-16,0-2-249 0,0-5 34 0,0-4 121 16</inkml:trace>
  <inkml:trace contextRef="#ctx0" brushRef="#br0" timeOffset="-58151.69">16557 17624 3196 0,'-10'5'71'0,"2"-5"32"15,1 0 20-15,1 0 18 0,3 0-72 16,3 0-31-16,0 0-25 0,0 0-56 0,0 0-89 16,0-7-151-16,0 0-167 0,0-2-308 0,7 2-50 15,0-2 151-15</inkml:trace>
  <inkml:trace contextRef="#ctx0" brushRef="#br0" timeOffset="-57361.09">15562 17820 1964 0,'-5'0'19'0,"1"0"13"0,1 0 12 0,-1-6 7 15,0 6-7-15,-1-4 1 0,-1 4 7 0,2-4 12 16,0 4 6-16,0-2 14 0,1-1 0 0,-1 3 0 15,2-3-6-15,1 3-22 0,1-3-17 16,0 3-18-16,0-1-16 0,0-1-3 0,0 1-1 16,9-2-2-16,0 1 6 0,3-1 40 0,4 0 13 15,4-1 5-15,5 1-2 0,5-2-39 0,6 3-17 16,7-2-1-16,8 2-4 0,6 0 4 0,6-1 1 16,8 2-1-16,8-3-2 0,3 2-6 0,8-2 2 15,5 1 2-15,6-2 2 0,5-1-2 0,4-1 4 16,5 0-3-16,6-3 2 0,4 2-2 15,7-3-2-15,1-1-3 0,2 0 3 0,3 3 1 0,2-3-6 16,2 1 3-16,0 0-7 0,-2 0-3 0,0 2-1 16,-4 2-39-16,-3-1-28 0,-2 2-14 0,-5 2-29 15,-3 2-9-15,-7 0-27 0,-4 2-68 16,-6 0-123-16,-8 0-216 0,-7 0 38 0,-8 0 88 0</inkml:trace>
  <inkml:trace contextRef="#ctx0" brushRef="#br0" timeOffset="-56065.86">16133 18077 2441 0,'-5'0'32'0,"0"0"23"0,1 0 1 0,0 0 2 0,2 0-33 15,0 0-21-15,2 0-1 0,-1 0-3 16,1 0 6-16,0 0-2 0,0 0 10 0,0 0 13 16,0 0 5-16,7 11 9 0,-7-1-4 0,7 0-9 15,0 2-2-15,-2 2 14 0,0 1 17 0,-5 2 9 16,5 0 12-16,-1-1-6 0,-4 2-18 0,0-2 3 15,0 1-11-15,0-2-17 0,0-1 4 0,0-4-20 16,0 0-8-16,0-1 4 0,-7-2-6 0,7-4 0 16,-6 2 9-16,6-4-3 0,0-1 1 0,0 0-1 15,0 0-7-15,0 0-7 0,0-12-6 0,0 2 1 16,0-3 3-16,0-3 1 0,9-2 1 0,1-1 4 16,1-1-1-16,0 0-3 0,1 1 5 0,1 0 0 15,0 4-1-15,-1 1 3 0,-2 2 5 16,1 3-10-16,-4 0 3 0,-2 5 4 0,-1 1-6 15,0 3 17-15,0 0 0 0,-1 0 12 0,1 0 11 16,-1 10-4-16,2 1-4 0,0 1-1 0,-1 2-13 16,0 1-2-16,1-1 5 0,-2 1-10 0,0 1 8 15,-1 1-2-15,0-2-12 0,-2 2 2 0,2-3-9 16,-2 0 1-16,2-1 11 0,-1 2-11 0,1-3 10 16,0 1-7-16,1-2-10 0,1 0-11 0,3 0-35 15,-2-3-45-15,1-1-72 0,2-1-63 0,1-1-77 16,-1-2-72-16,1-3-111 0,-1 0-172 0,1 0 100 15,0-10 120-15</inkml:trace>
  <inkml:trace contextRef="#ctx0" brushRef="#br0" timeOffset="-55876.68">16566 18262 2695 0,'-6'0'39'0,"1"0"10"15,5 0 7-15,-7 0-1 0,3 0-33 0,4 0-7 16,0 0 6-16,0 0 8 0,0 0-12 0,0 0 2 16,0-7-16-16,10 7-7 0,1-6-2 0,2 1-4 15,5 1-31-15,3-1-90 0,3 0-95 16,4-1-157-16,3 0-264 0,0 0 24 0,-2 0 104 16</inkml:trace>
  <inkml:trace contextRef="#ctx0" brushRef="#br0" timeOffset="-55566.16">16819 18118 2593 0,'-6'0'1'0,"3"0"6"16,3 0-4-16,0 0-2 0,0 0-4 0,0-7-2 16,6 0 2-16,4 7 2 0,0-6 4 0,0 6-3 15,3 0 1-15,-1 0-3 0,1 0 2 0,1 0-4 16,-1 7 5-16,2 1 2 0,-3 2-1 15,-1 3 3-15,0-1-1 0,-2 2-1 0,-1 1 0 16,-2 1 20-16,-1-1 20 0,-3 0 29 16,-2-1 20-16,0 1 5 0,0-2 8 0,0-3 8 0,-7-1 10 15,-1 0 7-15,8-3-3 0,-8 0-12 0,3-3-22 16,5-3-32-16,-5 0-25 0,5 0-27 0,0 0-13 16,0-12-3-16,0-1-2 0,0-2-5 0,10-1-41 15,0-3-62-15,5-3-92 0,-1-3-88 0,4 0-46 16,1-2-29-16,0 1-49 0,2 2-167 0,-2 1 28 15,-1 2 93-15</inkml:trace>
  <inkml:trace contextRef="#ctx0" brushRef="#br0" timeOffset="-54997.48">16052 17898 1631 0,'-12'6'41'16,"1"-1"38"-16,-2 3 34 0,-1-2 39 0,0 4 0 15,-1 2 11-15,-1 1 26 0,-2 5 20 0,1 1 20 16,-1 6 8-16,-2 1-13 0,0 5-27 0,1 3-49 16,0 0-44-16,1 4-43 0,2 0-26 0,2-1-15 15,5 3-10-15,2-4-5 0,7 1-7 0,0-3 8 16,9-2 1-16,7-2 4 0,4-3-6 0,8-4-3 15,5-2-5-15,9-1-6 0,3-5-4 16,6-1-31-16,4-3-31 0,5-3-68 0,1-2-96 16,2-6-100-16,1 0-97 0,-1 0-85 0,1-8-185 15,0-1 84-15,-3-2 126 0</inkml:trace>
  <inkml:trace contextRef="#ctx0" brushRef="#br0" timeOffset="-54591.13">17150 17813 2075 0,'0'0'12'0,"0"0"0"0,0 0-4 16,0 0-3-16,0 0-11 0,0 0 3 0,0 0 6 16,6 0 1-16,0 0 2 0,1 7 15 0,-2 0 33 15,2 2 16-15,1 3 37 0,1 0-5 0,0 2-21 16,1 3 21-16,2 1-18 0,-1 2 10 15,-1 1 3-15,2 2-13 0,-2 0 13 0,-2 2 19 16,-2 0 16-16,-1 2 4 0,-5 2-15 0,0-1-32 16,0 0-28-16,-10 3-20 0,-1 1-26 0,-4-1-6 15,0 0 0-15,-4 0-12 0,0-2 6 0,-2-1 1 16,0-3-21-16,5-2-35 0,-1-5-66 0,2-3-94 16,5-4-116-16,3-2-114 0,4-9-150 0,3 0-158 15,0 0 132-15</inkml:trace>
  <inkml:trace contextRef="#ctx0" brushRef="#br0" timeOffset="-54301.08">17652 17885 3248 0,'0'7'40'0,"0"0"19"0,-7-1 14 16,7 1 24-16,0 2-19 0,0 0 4 0,0 3-10 16,-7 1-15-16,7 5-20 0,-8-2-22 15,8 4-6-15,-7 1-5 0,7 0 3 0,-7 1-5 16,7 0-1-16,-6 0-42 0,2 0-61 0,4-3-95 15,0 0-127-15,-3-3-115 0,3-1-218 0,0-5-115 16,-2-3 127-16</inkml:trace>
  <inkml:trace contextRef="#ctx0" brushRef="#br0" timeOffset="-54131.25">17562 18412 4272 0,'-2'0'7'0,"-1"0"6"16,0 0-5-16,2 0 6 0,1 0-15 0,0 0 0 16,0 0 4-16,0-8-8 0,0 2-34 0,6-2-50 15,2-1-86-15,-1 1-210 0,1-3-196 0,-1-3-379 16,2 0 56-16,-1 0 213 0</inkml:trace>
  <inkml:trace contextRef="#ctx0" brushRef="#br0" timeOffset="-53489.34">18006 18067 2648 0,'-4'-6'15'16,"-2"-1"1"-16,3-1-2 0,2 1-6 15,1 1-12-15,0-1-5 0,0 1 7 0,0 1 3 16,12 2 1-16,-1 0 7 0,1 2-6 0,3 1 5 16,1 0 7-16,1 0 32 0,1 9 23 0,0 4 20 15,-1 0 7-15,0 3-15 0,-2 4 8 0,-4 2 5 16,1 1 0-16,-4 2 2 0,-2 0-10 0,-3 0-15 16,-1 1-7-16,-2-2-10 0,0-2-9 0,0-3-4 15,0-3 3-15,0-1 6 0,-8-5 17 0,8-2 0 16,-9-4-7-16,9-4-9 0,-7 0-33 0,7 0-12 15,0-13-2-15,0-2-13 0,0-4 3 16,0-3-4-16,10-3-23 0,1-3-21 0,2-4-17 16,5-1-17-16,1 0 4 0,3-1-5 0,3 1-41 15,1 4-74-15,-2 4-108 0,0 3-92 0,-3 5-99 16,-2 5-180-16,-4 4 50 0,-2 3 123 0</inkml:trace>
  <inkml:trace contextRef="#ctx0" brushRef="#br0" timeOffset="-53268.2">18603 17915 2681 0,'1'-7'31'0,"-1"0"10"0,0 1 3 16,0 2 2-16,0 0-28 0,0 1 2 15,0 0 41-15,0 3 37 0,0 0 37 0,-7 0 9 16,1 12-23-16,0 0-27 0,-1 1-33 0,2 3-17 15,-1 2-22-15,1 0-9 0,1 2-10 0,1 2 0 16,3 1 2-16,0 0-17 0,0 2-62 0,0 0-120 16,0-2-135-16,7 1-152 0,1-2-252 0,1 0 4 15,2-3 136-15</inkml:trace>
  <inkml:trace contextRef="#ctx0" brushRef="#br0" timeOffset="-53136.04">18661 18512 4229 0,'-7'5'32'16,"1"-2"17"-16,0 0 5 0,6-2 4 0,0-1-37 16,0 0-22-16,0 0-47 0,0 0-63 0,0 0-81 15,0 0-199-15,0-7-207 0,0-2-386 0,0-1 65 16,0-1 204-16</inkml:trace>
  <inkml:trace contextRef="#ctx0" brushRef="#br0" timeOffset="-52528.73">20123 17502 3630 0,'-8'0'17'0,"2"0"11"0,1 0-8 0,5-8-3 15,0 8-20-15,0-7-10 0,0 0 6 0,9 1 6 16,5 0-14-16,2 0-50 0,4 0-63 0,6 0-112 15,2-1-87-15,4 1-60 0,1 0-77 0,1 0-120 16,1 2 3-16,-1 0 112 0</inkml:trace>
  <inkml:trace contextRef="#ctx0" brushRef="#br0" timeOffset="-52386.07">20317 17598 3211 0,'-26'11'57'0,"2"-2"19"0,3-1 20 16,3 0 18-16,3-5-45 0,5 0-15 0,4-1-10 15,1-2-10-15,5 0-16 0,0 0 0 0,0 0-7 16,15 0-14-16,2 0 0 0,2-8-4 0,5 8-45 16,5-7-75-16,5 7-113 0,4-7-142 0,4 3-136 15,3-2-263-15,4 1 78 16,-1 0 140-16</inkml:trace>
  <inkml:trace contextRef="#ctx0" brushRef="#br0" timeOffset="-51435.76">21131 16925 2466 0,'1'-5'22'0,"1"2"0"0,-1-2-2 0,0 3-2 16,3 2-19-16,-4 0 41 0,2 0 56 0,-2 13 32 15,0 0 27-15,2 5-20 0,-2 2-36 0,0 4-17 16,0 4 1-16,0 0-1 0,0-1-3 0,0 3-6 16,-9-2-26-16,9-1-21 0,-7-1-13 0,-1-3-7 15,1-1-5-15,0-4 5 0,2-1-3 0,0-5 0 16,1-1 10-16,4-4-7 0,0-3-3 0,0-1-1 15,0-3-4-15,0 0 2 0,0 0-5 16,9-13 4-16,-1-2-9 0,3 0 6 0,1-3-18 16,4-5-8-16,2-1 3 0,2-4-7 0,3 1 28 15,2 1 4-15,-1-1 2 0,1 2 4 0,0 5-3 16,-3 2-3-16,0 5 1 0,-1 4-5 0,-5 3 2 16,-3 6 6-16,0 0-2 0,-1 9 9 0,-6 3-3 15,3 2 2-15,-3 3-8 0,-2 2-5 0,0 2 3 16,0 2-13-16,1 0-61 0,-1-1-107 0,0 0-135 15,2 0-157-15,-1-2-254 0,1-3 16 0,2-1 132 16</inkml:trace>
  <inkml:trace contextRef="#ctx0" brushRef="#br0" timeOffset="-49711.3">21595 17218 1174 0,'-6'0'33'15,"6"0"22"-15,-5 0 13 0,5 0 6 0,0 0-26 16,-6 0-12-16,6 0-1 0,-4 0 11 0,-1 0 11 15,2 0 0-15,1 0-3 0,-1 0-7 0,2 0-16 16,0 0-8-16,-1 0-7 0,0 0-9 16,2 0-2-16,0 0-1 0,0 0-3 0,0 0 1 15,0 0-2-15,0 0 0 0,0 0 1 0,0 0 1 16,0 0-1-16,0 0-5 0,0 0 4 0,0 0-11 16,0 0-4-16,-9 0-4 0,3 0-9 0,6 0-8 15,-8 0-3-15,2 0-4 0,2 0 4 0,0 0 12 16,1 0 9-16,3 0 11 0,-4 0 5 0,0 0 4 15,2 0 1-15,2 0 2 0,-2 0 2 16,2 0 3-16,-2 0-1 0,2 0 4 0,0 0-4 0,-2 0 4 16,2 0 5-16,0 0-5 0,0 0 0 0,0 0-2 15,0 0-2-15,-1 0 0 0,1 0 5 16,0 0 3-16,0 0 1 0,0 0 5 0,0 0-3 16,0 0-2-16,0 0-3 0,0 0-9 0,0 0 1 15,0 0-5-15,0 0 46 0,0 0 19 0,0 0 6 16,0 8 9-16,0-8-32 0,0 8-12 0,0 0 18 15,0-1 5-15,7 0 7 0,-1 2 12 0,-6-1-12 16,4 2-3-16,-4-1-11 0,3 1-6 0,-3 0-3 16,0-1-9-16,0 0-7 0,0 1-13 0,0-2-9 15,0-1-6-15,0 0-1 0,0-2 4 0,0 1-2 16,0-2-1-16,0-1-1 0,0 0-6 0,0-1-38 16,-5 0-63-16,5-2-77 0,0 1-94 0,0-1-160 15,0 0-168-15,0 0 72 0,0 0 99 16</inkml:trace>
  <inkml:trace contextRef="#ctx0" brushRef="#br0" timeOffset="-49363.36">21804 17500 2155 0,'0'2'0'0,"2"0"-6"0,-2-2 4 16,1 0-2-16,1 0 2 0,0 0 37 0,0 0 17 16,0 0 8-16,3 0 6 0,-4 0-36 0,3 0-20 15,0 0-8-15,0-9-5 0,1 1 7 0,1 2 1 16,-4-1 14-16,4 1 18 0,-4 0 13 0,-2-1 15 16,0 0 6-16,0 0 0 0,0 2-8 0,-8 2 14 15,-3 3 28-15,-1 0 39 0,-3 0 39 0,-2 10 10 16,-4 3-27-16,-1 4-35 0,0 3-36 0,-3 4-31 15,1 2-9-15,3 4-11 0,3 1-11 0,0 2-2 16,5 0-9-16,3 2-16 0,4 1-1 0,6-1-7 16,0-2-8-16,8-1-4 0,6-5-37 0,5-2-43 15,5-5-93-15,5-4-127 0,7-6-107 0,3-10-104 16,5 0-204-16,4 0 26 0,-1-12 142 16</inkml:trace>
  <inkml:trace contextRef="#ctx0" brushRef="#br0" timeOffset="-49036.88">22085 17795 2878 0,'0'0'3'0,"6"0"-4"16,-6-6 1-16,8 6 0 0,-4 0-6 15,1 0 8-15,1 0 2 0,3 0-1 0,0 0 4 16,0 9-2-16,2-1-7 0,1 3 2 0,-1 2 0 16,3 1 0-16,-3 1 4 0,0 2 8 0,0 1 5 15,-2 0 8-15,-2 1 26 0,-1 2 22 0,-4-2 26 16,-2-1 22-16,0 1 13 0,0-3 0 0,0-1 4 16,-10-2 0-16,1-3-7 0,2-2 47 0,-3-3 47 15,2-3 48-15,3-2 31 0,-1 0-50 16,-1 0-58-16,3-10-71 0,4-3-61 0,0-4-34 0,0-3-15 15,0-3-21-15,11-4-70 0,2-6-138 16,7-3-127-16,5-2-63 0,2-1-42 0,9-1-100 16,4 2-193-16,1 1-257 0,4 4 109 0</inkml:trace>
  <inkml:trace contextRef="#ctx0" brushRef="#br0" timeOffset="-42105.16">2473 13122 1437 0,'0'0'37'0,"-6"0"27"0,6 0 15 15,0 0 23-15,0 0-15 0,-4 0-6 0,4 0 7 16,-3 0 8-16,3 0 3 0,-3 0 2 0,1 0-9 15,-1 0-6-15,2 0-7 0,-2-6 9 0,-1 6 24 16,3-7 12-16,-1 1 17 0,0 0 3 0,0 3-15 16,-1-1-22-16,1-1-15 0,1 1-17 0,-1 1-1 15,1-1-8-15,-1 1-15 0,1 0-13 0,-1 1-23 16,2 1-10-16,-1 0-10 0,0 1 5 0,1 0-8 16,0 0 7-16,0 0-6 0,0 0-7 15,0 0 51-15,0 8 17 0,0 1 16 0,0 3 1 16,0 4-35-16,0 3-19 0,0 6 2 0,8 3-13 15,-8 3-7-15,5 2-10 0,-5 1-2 0,5 1 7 16,-2-1 3-16,2 0 13 0,-3-2-6 0,0-2 0 16,2-3-1-16,-1-1-11 0,0-2-10 0,0-4-14 15,1-2-12-15,-2-3-36 0,4-2-33 0,-4-2-49 16,0-1-58-16,1-4-31 0,-1-1-28 0,1-1-9 16,0-1-13-16,0-3-88 0,1 0-170 0,1 0 29 15,0-12 84-15</inkml:trace>
  <inkml:trace contextRef="#ctx0" brushRef="#br0" timeOffset="-41752.86">2595 13085 2410 0,'-4'-7'28'0,"-1"-2"22"0,2 4 8 0,-2-1 4 16,4 1-31-16,0 1-22 0,-1 1-10 0,2 1-4 16,0 2 12-16,0 0 47 0,0 0 25 0,0 9 10 15,0 2-1-15,9 3-38 0,-1 4-18 16,-1 4 0-16,2 6 17 0,-2 2 45 0,0 3 26 16,0 4 12-16,0 2-12 0,-2 2-34 15,0-1-29-15,0 2-16 0,0-3-17 0,-1 0-14 0,2-2 8 16,-1-2-7-16,0-2-1 0,0-3 2 0,0-3-5 15,-1-3-7-15,3-5-2 0,-2 1-2 0,-1-5 2 16,-1-2-5-16,0-4-5 0,1-2-26 0,-2 0-23 16,0-3-17-16,0-2-34 0,1 1-49 15,-2-3-97-15,1 0-102 0,-1 0-111 0,0 0-223 0,0-10 45 16,0 1 128-16</inkml:trace>
  <inkml:trace contextRef="#ctx0" brushRef="#br0" timeOffset="-40480.15">1833 14754 2522 0,'-12'0'32'0,"2"0"30"0,-2-11 22 0,0 3 24 16,2 0-9-16,1 3-5 0,1 1-6 0,0-2-17 15,4 6-20-15,1-6-9 0,1 2-15 0,2 0-7 16,0 2-8-16,0-1-18 0,0 1-2 0,0 1 2 16,0 1 3-16,9 0 3 0,1 0 10 0,1 0 5 15,1 6 37-15,3 4 6 0,0 2-11 16,2 3 9-16,-3 1-33 0,2 3-2 0,-4 3 9 15,-1 0-3-15,-2 1 15 0,-4 1 3 0,-1-1 3 16,-2-1-15-16,-2-5-18 0,0-1-6 0,0-3-6 16,0-3 22-16,0-2-1 0,0-4 10 0,0-4 7 15,0 0-13-15,0 0-6 0,0 0-9 0,0 0-10 16,0-13-14-16,6 0 5 0,0-4-6 0,1-3-14 16,-2-2-1-16,3-6-2 0,1-1 3 0,1-2 16 15,1 1 11-15,1 2-3 0,2 2-2 0,-1 4 4 16,0 2-8-16,-2 5 8 0,0 3-2 0,1 5-6 15,-3 2 8-15,0 5 0 0,1 0 5 0,-3 0-5 16,1 10 2-16,-1 1-4 0,3 2-3 16,-2 2 4-16,-1 1 0 0,1 3-4 0,1-1 9 0,-2 1-1 15,3 3-17-15,-2-1-43 0,0 2-73 16,-1-1-83-16,1-2-96 0,1-1-69 0,-2-2-74 16,2 0-155-16,0-4-33 0,1-5 117 0</inkml:trace>
  <inkml:trace contextRef="#ctx0" brushRef="#br0" timeOffset="-39888.01">2549 14950 2792 0,'0'-1'38'15,"2"-1"28"-15,-2 2 12 0,0 0 11 0,0 0-9 16,0 0 0-16,0 0 21 0,0 0 13 16,0 0-10-16,0 0-19 0,0 0-42 0,0 0-18 15,0 0-22-15,0 0-13 0,0 0 2 0,0 0 1 16,-7-6 1-16,7 6 4 0,-6 0-1 0,0 0 0 16,0 0 0-16,-1 0 1 0,-1 9 5 0,-3 3 15 15,-1 5 29-15,-3 1 9 0,2 6 1 0,0 1-19 16,-1 1-21-16,4 2-11 0,0-2 3 0,6 0-2 15,4-1 0-15,0-3-7 0,0-2 6 0,14-2-9 16,1-4-12-16,3-3-31 0,3-5-80 0,2-6-99 16,3 0-121-16,3 0-82 0,1-13-90 0,1-2-167 15,-1-3 60-15,-1-2 124 0</inkml:trace>
  <inkml:trace contextRef="#ctx0" brushRef="#br0" timeOffset="-39417.58">2774 15476 2662 0,'-3'0'0'16,"0"0"-2"-16,2 0-9 0,-1 0 2 0,2 0 4 15,0 0-2-15,0-10 9 0,0 10 2 0,0-5-8 16,9 5 12-16,1-6 2 0,1 6 13 0,-1 0 20 15,3 0 0-15,1 0 12 0,1 9 3 0,0 1 1 16,1 2 10-16,-1 0-9 0,0 3 1 16,-2 2 4-16,-4 0-8 0,1 0 21 0,-3 0-14 15,-2-2-3-15,-3 1 5 0,0-5-4 0,-2 2 11 16,0-4 13-16,0 0 10 0,0-4 1 0,0 0 9 16,-8-1-26-16,8-4-17 0,-6 0-24 0,-2 0-38 15,2-9-6-15,-1-2-5 0,-1-3-5 0,-2-2-1 16,3-6-8-16,0-3-8 0,3-5-9 0,4 0-5 15,0-2-17-15,7-4-36 0,3 3-73 16,2 0-131-16,1 2-129 0,3 4-173 0,0 3-224 16,0 5 147-16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12T04:10:11.207"/>
    </inkml:context>
    <inkml:brush xml:id="br0">
      <inkml:brushProperty name="width" value="0.05292" units="cm"/>
      <inkml:brushProperty name="height" value="0.05292" units="cm"/>
      <inkml:brushProperty name="color" value="#FF0000"/>
    </inkml:brush>
  </inkml:definitions>
  <inkml:trace contextRef="#ctx0" brushRef="#br0">4292 11708 0,'24'0'156,"26"0"-141,49-50 1,75 25-16,24 1 16,75-1-1,25 25 1,-25-25-16,-25 0 16,0-24-1,-25 24 1,25 0-1,198-25 1,-272 26 0,-75 24-16,50 0 15,-25 0 1,0 0 0,-25 0-1,25 0 1,-24 0-1,24-25-15,99 25 16,-124 0 0,0 0-1,-24 0 1,-1 0 0,125 0-1,-125 0 1,0 0-1,-49 0 1,0 0 0,0 0-16,0 0 62,-1 0-46,1 0-1,0 0 1,0 0 0,0 0-1,0 0 313,-1 25-312,1-1 0,-25 1-1,25-25 17,-25 25 14,0 0 298,0 0-328,0-1-1,0 1 1,25 50 0,-25 24-1,0-74 1,0-1 0,25 1-16,-1 25 31,-24-25-16,0-1 32</inkml:trace>
  <inkml:trace contextRef="#ctx0" brushRef="#br0" timeOffset="2833.8">4316 11733 0,'0'173'187,"25"-123"-171,0 24 0,-25-49-1,0 0 220</inkml:trace>
  <inkml:trace contextRef="#ctx0" brushRef="#br0" timeOffset="12374.51">3870 12452 0,'0'-25'203,"0"0"-156,-25 25 172,0 0-188,0 0-15,1 0 15,-1 0 0,-25 0 1,25 25-1,25 0 16,-24-25-32,24 25 1,0 0 0,-25-1-1,25 1 1,0 0-1,0 0 1,0 0 0,0-1 15,0 1 0,0 0 16,25-25 0,-1 25-31,1-25-1,0 0 16,0 0 1,0 0-17,-1 0-15,1 0 16,0 0 0,0-25-1,0 25 1,-1-25-16</inkml:trace>
  <inkml:trace contextRef="#ctx0" brushRef="#br0" timeOffset="14304.26">4118 12229 0,'-25'0'266,"25"25"-250,-25-1-16,25 1 15,-24 0 1,-1-25 0,25 50-1,-25-26 16,25 1 1,-25 25-1,25-25-15,0-1 30,0 1 1,0 0-31,0 0-16,0 0 31,0-1-15,0 1-1,25 0-15,-25 0 16,50-25 0,-50 49-1,24-49 1,1 25 0,0-25-1,0 0 16,-25 25 1,25-25-32,-1 0 15,1 0 17,0 0-17,0 0 16,-25 25-15</inkml:trace>
  <inkml:trace contextRef="#ctx0" brushRef="#br0" timeOffset="18421.58">4267 12402 0,'0'50'250,"0"-25"-234,0 0-16,0-1 15,0 1 1</inkml:trace>
  <inkml:trace contextRef="#ctx0" brushRef="#br0" timeOffset="19476.89">4465 12576 0,'0'-25'16,"0"50"156,0 25-141,0-26 0,0 1 1</inkml:trace>
  <inkml:trace contextRef="#ctx0" brushRef="#br0" timeOffset="21152.04">4664 12328 0,'0'25'156,"0"0"-140,0-1-1,0 1 1,-25-25-1,25 25 1,0 0 15,0 0-15,0-1 15,25 26-15,-1-50 15,1 0 0,0 0 32,0 0-48,0-25 1,-25 0 0,0 1 15,24 24 0,-24-25-31,0 0 31,0 0-15,0 0 31,0 1 15,-24 24 32,-1-25-78,0 25 15,0 0-31,0 0 47,1 0 15</inkml:trace>
  <inkml:trace contextRef="#ctx0" brushRef="#br0" timeOffset="22553.89">4788 12179 0,'24'0'156,"1"0"-140,25 50-1,-25-25-15,-1-1 63,-24 1-48,25 50 1,-25-51 0,0 1-1,0 0 1,0 0 15,0 0 0,0-1-15,0 1 31,-25-25-16,25 25 47,-24 0-62,24 0-1,0-1 17,-25-24-17,25 25 1</inkml:trace>
  <inkml:trace contextRef="#ctx0" brushRef="#br0" timeOffset="24533.98">9302 12129 0,'-25'0'266,"0"0"-251,1 0 1,-1 0 0,0 0-1,0 0 16,0 0-15,1 0 15,24 25-31,-25 0 32,25 0-1,0 0 0,0 0 0,0-1 1,0 1-17,0 25 1,0-25-16,0-1 15,0 1 32,0 0-15,49-25-17,-24 0 16,25 0-15,-25 0 0,24 0-1,-24 0 1</inkml:trace>
  <inkml:trace contextRef="#ctx0" brushRef="#br0" timeOffset="25920.46">9550 12080 0,'0'0'0,"25"0"62,-50 0 141,25 25-187,-49 49 0,49-49-1,0 0 32,-25-25-31,25 25-16,0-1 31,0 1 0,0 0-15,0 0-16,0 0 16,0-1-1,0 1 1,0 0-1,25-25 1,-1 0 0,-24 25-1,25 0-15,0-25 32,0 0-1,-25 24-16,25-24 17</inkml:trace>
  <inkml:trace contextRef="#ctx0" brushRef="#br0" timeOffset="27083.19">9649 12278 0,'0'0'0,"0"-24"16,25 48 250,-25 26-266,0 0 31,0-26-16,0 1 204</inkml:trace>
  <inkml:trace contextRef="#ctx0" brushRef="#br0" timeOffset="27892.1">9823 12328 0,'0'25'125,"0"0"-109,0-1-1,0 1 1,0 0-16</inkml:trace>
  <inkml:trace contextRef="#ctx0" brushRef="#br0" timeOffset="29193.19">9897 12154 0,'25'0'172,"-25"25"-156,0 0-1,25 0 1,0 24-1,0 26 1,-25-50-16,24-25 78</inkml:trace>
  <inkml:trace contextRef="#ctx0" brushRef="#br0" timeOffset="31851.94">9997 12080 0,'-25'0'343,"0"-25"-296,0 25 16,25-25 15,-25 25-47,75 0 297,-25 25-297,24-25-15,-24 0 15,-25 25-15,25-25 0,0 25 15,0-25-16,-25 24 1,0 1 0,24-25-1,-24 25 1,0 0 15,0 0 0,0 0 1,25-25-17,-25 24 1,0 1 0,0 0-1,0 0 1,0 0-1,0 24 1,0-24 0,0 0-1,-25 0 1,25-1 0,-24 1 46,-1-25-46,25 25-1,0 0 1,-25-25 0</inkml:trace>
  <inkml:trace contextRef="#ctx0" brushRef="#br0" timeOffset="38541.56">4564 12973 0,'0'-25'63,"0"50"93,0 0-140,0 24-1,75 75-15,-75-74 16,25 0-1,-25-26 1,0 1 93</inkml:trace>
  <inkml:trace contextRef="#ctx0" brushRef="#br0" timeOffset="54741.06">9773 12849 0,'0'-25'156,"0"0"-140,0 0-1,0 1 79,25 24 94,-25 24-17,25 1-155,-25 0 0,25-25-1,-25 25 17,0 0 30,0-1-46,25 1-1,-25 0 1,0 0 234,-25-25-219,0 0 0,0 25-15,0-25 31,75 0 344,-25 0-360,0 0-16,-1 0 17,1 0-32,0 0 78,0 0 0</inkml:trace>
  <inkml:trace contextRef="#ctx0" brushRef="#br0" timeOffset="57563.18">4515 13122 0,'0'-25'125,"0"-25"-110,0 1 1,25-1 0,-25 0-16,0 26 15,24 24 1,1 0 250,-25 24-266,0 26 31,25-25-16,-25 0 1,25-1 0,-25 1-1,25 74-15,-25-74 16,24 0 0,-24 0 15,0 0-16,25 0 17,-25-1-1,0 1-31,-25-25 297,1 0-282,-26 25 1,25-25 0,50 0 281,0 0-282,24 0 1,1 0-1,-25 0 17,0 0-17</inkml:trace>
  <inkml:trace contextRef="#ctx0" brushRef="#br0" timeOffset="63027.58">5333 12378 0,'0'-25'172,"50"-25"-157,-25 25-15,0 1 16,24-1 0,-24 0-1,0 0-15,0 25 16,-1-25 0,26 0-1,-25 25 1,0-24-16,49-1 15,-24 0 1,-1 0 0,1-24-1,-1 49-15,51-50 16,-26 25 0,1-24-1,-26 24-15,26 0 16,-26 25-1,-24 0 1,0-25 0,24 0-16,-24 25 15,25-24 1,-25-1 0,-1 25-16,26 0 15,-25-25 1,0 25-1,-1 0 1,-24-25 15,-24 25 313,-1 0-328,0 0 15,-25 0 94,26 0-109,-1 0-1,0 0 1,0 0 281,75 0-32,-25 0-249,-1 0-16,1 0 16,0 0 124,-25 75 48,0-51-173,0 1 1,0 0 0,0 0-1,0 0 1</inkml:trace>
  <inkml:trace contextRef="#ctx0" brushRef="#br0" timeOffset="68793.57">8608 11857 0,'-25'0'219,"0"0"-204,0 0 1,-24-25 0,-1 25-1,-24 0 1,-75 0 0,99 0-16,-24-25 15,-1 0 1,1 25-1,24-25 1,1 25 0,-26 0-1,50 0-15,1 0 16,-26 0 0,0 0-1,26 0 1,24-24-1,-25 24-15,0 0 16,0 0 0,25-25-1,-25 25-15,1 0 16,-1 0 15,50 25 250,-1-1-265,76 26-16,-76-25 16,-24 0-1,25-25 1,-25 24 15,-25-48 250,25-1-265,-24 25 0,24-25-1,-25 25 1,25-25 31,0 0-16,-25 25-15,25-24-1,-25 24 1,25-25 265,25 25-171,0 0-79,24 0-16,-24 0 1,0 0 0,49 0-1,-49 0-15,-25-25 563,25 25-516</inkml:trace>
  <inkml:trace contextRef="#ctx0" brushRef="#br0" timeOffset="71754.95">7491 11063 0,'0'-25'141,"25"25"0,-25-25-126,25 25 17,0 0 61,0 0-61,-1 0-17,1 0 16,-25 25 1,0 0 15,0 0-16,0-1 16,0 1-32,-25 0 126,25 0-110,-24-25 16,48 0 312,1 0-312,0 0-31,0 0 0,0 0-16,-1 0 15,1 0 16</inkml:trace>
  <inkml:trace contextRef="#ctx0" brushRef="#br0" timeOffset="91026.18">7690 8880 0,'0'-74'219,"0"49"-203,0 0-1,0 0 17,0 0-17,0 1-15,25-26 31,-25 25-15,24 0 0,1-24-16,0-1 31,0 25-15,0-24 15,24-1-16,1 25-15,-25-24 16,-1 24 0,26-25-1,-25 26 1,24-1 0,-24 0-16,0 0 15,0 25 1,-25-25-1,50 25 1,-50-24 0,24 24-16,26-25 15,-25 25 1,0-25-16,-1 25 16,1 0-1,0-25 1,0 25-1,0 0 17,-1 0-1,1 0-31,0 0 16,0-25-1,0 25 1,-1 0-16,-24-25 15,25 25 1,0 0 0,0 0-1,0 0-15,-1 0 32,-24-24 46,-24 24 156,-26 0-218,25-25-1,0 25 126,1 0-125,-1 0 15,0 0-16,0 0 17,50 0 343,25 0-344,-26 0 0,26 0-15,-25 0-1,0 0 17,-25 25 483,0-1-421,0 1-78,-25-25-1,25 25 32,-25-25-47,25 25 16,-25-25 46,25 25-15,-25 0 0</inkml:trace>
  <inkml:trace contextRef="#ctx0" brushRef="#br0" timeOffset="94112.75">8186 8458 0,'0'-49'547,"0"24"-453,25 25-63,0 0 32,-1 0 62,1 0-78,-25 25 78,0 0-110,0-1 1,0 1 15,0 0 0,0 0-15,0 0 0,0-1 62,-25-24-63,1 25 1,24 0 0,-25-25 77,25 25-77,49-25 218,1-25-218,-25 25 0,0 0-1,-1-25 1,1 25-1,0 0-15,-25-25 16</inkml:trace>
  <inkml:trace contextRef="#ctx0" brushRef="#br0" timeOffset="132384.6">12403 8880 0,'0'-74'157,"-25"-50"-142,0 49 1,25 1-1,0 24-15,-25 1 16,0-1 0,1 0 15,-1 26-15,0-1-1,-49-25 1,74 25-1,-50 25 1,25-24 0,-49-1-1,49 25-15,-25-25 16,1 25 0,-26-25-1,1 0 1,24 25-1,-24 0 1,-124-49-16,49 24 16,49 0-1,51 25 1,-1 0-16,-24 0 16,49 0-1,25-25 16,-25 25-15,50 0 187,0 0-187,24 50-1,-24-50 1,25 50-16,-25-50 31,-25 24 172,24-24-156,-48 0 172,-26-24-203,50-1-16,-50 0 15,1 0 17,49 0 14,25 0 361,24 1-392,-24 24 1,25 0-16,-1-25 16,-24 25-1,0 0 1</inkml:trace>
  <inkml:trace contextRef="#ctx0" brushRef="#br0" timeOffset="134814.84">11361 8434 0,'0'-25'156,"25"0"-124,-25 0-17,25 25 1,-25-25-1,24 25 1,-24-24 47,25 24 218,-25 49-281,0-24 15,25 99 1,0-99 0,-25 24-1,0-24 1,25 0-16,-25 0 16,0 24 15,0-24-16,24-25 1,-48 0 265,-26 0-265,25 0 0,0 0-1,1 0 188,73 0-31,-24 0-156,74 0-1,-74 0 1,0 0 0,0 0 77,-1-25-77,1 25 0,0 0-1,25-24 126</inkml:trace>
  <inkml:trace contextRef="#ctx0" brushRef="#br0" timeOffset="139030.81">8905 5283 0,'0'-24'109,"0"-1"-93,0 0-16,50-25 15,-25 1 1,123-150 0,-48 75-1,-51 50 1,51-1-16,-26 1 15,25 0 1,-24-1 0,-1 50-1,-24-49 1,-26 74-16,26-50 16,-50 26 15,0-1 16,0 0-16,50 0-15,-50 0-16,24 1 15,-24-1 16,0 0-15,0 0 0,0 0 15,0 1 47,0-1-47,-49 25 204,24 0-220,0 25 1,0-1 0,1-24-16,-1 0 15,0 0 79,0 25-63,50-25 157,49 0-173,-49 0 1,25 0 0,-25 0-1,-1 0-15,1 0 250,0 0-219,-25 25 188,0 0-203,0 0 15,0-1-15,0 1-16,0 0 15,0 25 17,0-26-17,-25 1 1,25 0 15</inkml:trace>
  <inkml:trace contextRef="#ctx0" brushRef="#br0" timeOffset="142330.75">8856 4490 0,'0'-25'172,"0"0"-156,24 25 187,-24 25-47,0 0-109,0-1-31,0-48 343,0-1-296,0 0-17,25 25-46,0-25 32,-25 0-17,25 25 17,-25-24-17,25 24 16,24 0 48,-24 0-48,-25 24 63,0 1-63,0 0-16,0 0 1,0 0-16,0-1 31,-25 1 47,0-25-46,25 25-17,25-25 267,0 0-204,0 0 0,0 0-31,-1 0 93,-24 25-108,0 0 14,0-1 1,0 1 0,-24-25-47,24 25 31,-25-25 1,-25 25-1,50 0-15,-25-25-1,1 0-15,24 24 16,-25-24-1,0 0 1,0 0 0,0 0-1,1 0 17</inkml:trace>
  <inkml:trace contextRef="#ctx0" brushRef="#br0" timeOffset="148069.59">16744 4415 0,'24'0'78,"26"0"-78,24 0 16,75 0 0,25 0-1,-1-49-15,1 24 16,0 0-1,-50 25 1,25-25-16,-75 25 16,0 0-1,-24 0 1,0 0 0,-26 0-1,26 0-15,0 25 47,-1 0-47,-24 0 16,25-1-1,-1 1 1,-24 0 15,-25 0-15,50 24-1,-26 26 1,26-26 0,-25 1-1,0 0-15,-1-26 32,-24 1 14,0 0-30,25 0 0,-25 0 46,0 0-62,0-1 16,25-24-1,-25 25 17,25 0 30,-25 0-62,0 0 16,25-25-1,-25 24 1,25 26 31,-1-25-31,-24 0 327,-24-25-108,24-25-220,-25 25 1,0-25-16,0 25 47,25-25-32,-25 25 32,25-25-31,0 1 0,-25 24 30,1 0 142,24 24-63,24 1-125,26 25 16,-25 24-1,25-49 1,-50 0-1,24-25 17,1 0 218,-25-25-250,0 0 15,0 0 1,25-24 0,0 24-1,-25 0 16,0 0 1,25 1-17</inkml:trace>
  <inkml:trace contextRef="#ctx0" brushRef="#br0" timeOffset="171583.73">19571 5011 0,'-25'0'125,"1"-50"-125,-1 0 15,0-24 1,-25-25-1,26 24-15,-51-49 16,50 50 0,1 24-1,-1 1-15,0-1 16,-25 0 0,26 26-1,-1-26 1,0 25-1,-25 0-15,26-24 16,-26 24 0,-24 0-1,49 0-15,-25 1 16,-24 24 0,-1-25-1,26 0 1,-26 25-16,26 0 15,-1 0 1,-24 0 0,24-25-1,-24 25 1,24 0 0,-24 0-16,-1 0 15,1-25 1,-1 25-16,26 0 15,-1 0 1,1 0 0,24-24-1,-25 24-15,0 0 16,-24 0 0,24 0-1,1 0 1,-26 0-1,-49 0 1,75 0-16,-1 24 16,1-24-1,24 0 1,0 25 0,0-25-1,0 0-15,1 0 16,48 25 312,26-25-328,24 50 16,1-26-1,-1 1 1,-24-25-16,-25 0 31,-100 0 328,26-49-343,-26 24-16,26 0 16,24 0-1,0 25 1,0 0 0,0 0 77,1-25 48,-1 25-79,25-24 17,124-51 61,-99 26-124,49 24-1,-49 0 1,0 25 15,-1 0-15,-24-25 156</inkml:trace>
  <inkml:trace contextRef="#ctx0" brushRef="#br0" timeOffset="173878.3">19770 4093 0,'0'-25'141,"0"-25"-126,0 26 17,0-1-1,24 25 63,1 0 140,-25 49-203,25 26-15,0-26 0,0 1-1,-25 0 1,0-26-16,0 1 78,0 0-62,25 0 30,-25 0 33,-25-25 46,0 0-110,0 0 1,0 0 31,0 0 31,1 0-47,48 0 141,1 0-172,25 0 16,0 0-1,-1 0 1,125 0-1,-149 0 1,-1 0 0,1 0-1</inkml:trace>
  <inkml:trace contextRef="#ctx0" brushRef="#br0" timeOffset="177708.89">14288 2902 0,'0'-25'187,"25"-24"-171,24 49 0,-24-50-1,25 50 1,-26-49-1,26 24 1,0 0-16,-1 0 16,224-74-1,-74 49 1,-1 1 0,75-1-16,25 0 15,74 1 1,-100-26-1,76 1 1,-51 24-16,1-74 16,-50 25-1,-25 50 1,-74-1-16,-50 25 16,-24 0-1,-50 25 1,-25-24 31,0-1-32,0 0 1,0 0 15,0 0-15,0 0 15,0 1-15,0-1 15,0 0-15,-75-25-1,50 26 1,-49-1-1,24 0 1,26 0-16,-1 0 16,-25 25-1,50-24 1,0-1 15,0 0 0,-25 0 1,1 25 15,24-25 31,0 1-31,0-1-32,0 0 1,49 25 31,75 50-47,-49-1 15,24-49 1,-25 50-16,-24-50 16,-1 25-1,1-25-15,-25 0 16,24 0-1,-24 0 1,0 0 0,0 0-1,24 0 79,-49 24-78,25-24-1,-25 25 235,-25 0-250,1-25 16,-1 50 0,0-1-1,-49 26 1,49-26-1,0-24 1,0 0-16,25 25 16,-25-50-1,1 49 1,24-24-16,-25 0 16,25 0-1,-25-1 1,25 1 31,-25-25 46,25-25-14,-49 25-79,49-49 31,-50 24-31,25-25 15,-99-49 1,99 74 0,1-24-1,24 24 1,-50 0 0,50 0-16,0 0 15,-25 1 1,0-1-1,25 0 1,-24 0 62,-1-24-62,25 24 15</inkml:trace>
  <inkml:trace contextRef="#ctx0" brushRef="#br0" timeOffset="180644.6">19398 1116 0,'0'50'125,"-25"24"-125,0 1 16,-25-1 0,50 0-1,-24-24 1,-1 0-16,99-50 125,1 0-109,-1 0-1,25 0 1,75-50-1,-125 0-15,-24 50 16,0 0 0,0-24 31,0 24-1,24-75-30,-49 50 0,0 1 62,0-1-47,-24 0 0,-1 0 1,0 0-32,0 25 93,0 0-77,25-24 0,-25 24-1,1 0 95,24 49-32,0 1-63,0 24-15,0-24 16,0-1 0,0 26-1,0-26 1,24 1-1,-24 0-15,0 24 16,25-24 0,0 24-1,0-49 1,-25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29-Apr-23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pPr/>
              <a:t>7</a:t>
            </a:fld>
            <a:endParaRPr lang="en-US"/>
          </a:p>
        </p:txBody>
      </p:sp>
    </p:spTree>
    <p:extLst>
      <p:ext uri="{BB962C8B-B14F-4D97-AF65-F5344CB8AC3E}">
        <p14:creationId xmlns:p14="http://schemas.microsoft.com/office/powerpoint/2010/main" val="10701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pPr/>
              <a:t>8</a:t>
            </a:fld>
            <a:endParaRPr lang="en-US"/>
          </a:p>
        </p:txBody>
      </p:sp>
    </p:spTree>
    <p:extLst>
      <p:ext uri="{BB962C8B-B14F-4D97-AF65-F5344CB8AC3E}">
        <p14:creationId xmlns:p14="http://schemas.microsoft.com/office/powerpoint/2010/main" val="2389504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29-Apr-23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5091112" y="-85725"/>
            <a:ext cx="3609975" cy="4038600"/>
          </a:xfrm>
          <a:prstGeom prst="rect">
            <a:avLst/>
          </a:prstGeom>
        </p:spPr>
      </p:pic>
    </p:spTree>
    <p:extLst>
      <p:ext uri="{BB962C8B-B14F-4D97-AF65-F5344CB8AC3E}">
        <p14:creationId xmlns:p14="http://schemas.microsoft.com/office/powerpoint/2010/main" val="38739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29-Apr-23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29-Apr-23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0EFFA2-600D-494C-ABE9-5EAC64BA1475}" type="datetimeFigureOut">
              <a:rPr lang="en-US" smtClean="0"/>
              <a:pPr/>
              <a:t>29-Apr-23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pPr/>
              <a:t>29-Apr-23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0EFFA2-600D-494C-ABE9-5EAC64BA1475}" type="datetimeFigureOut">
              <a:rPr lang="en-US" smtClean="0"/>
              <a:pPr/>
              <a:t>29-Apr-23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0EFFA2-600D-494C-ABE9-5EAC64BA1475}" type="datetimeFigureOut">
              <a:rPr lang="en-US" smtClean="0"/>
              <a:pPr/>
              <a:t>29-Apr-23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EFFA2-600D-494C-ABE9-5EAC64BA1475}" type="datetimeFigureOut">
              <a:rPr lang="en-US" smtClean="0"/>
              <a:pPr/>
              <a:t>29-Apr-23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pPr/>
              <a:t>29-Apr-23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29-Apr-23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29-Apr-23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FFA2-600D-494C-ABE9-5EAC64BA1475}" type="datetimeFigureOut">
              <a:rPr lang="en-US" smtClean="0"/>
              <a:pPr/>
              <a:t>29-Apr-23</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sz="3200" dirty="0"/>
              <a:t>Recursion</a:t>
            </a:r>
            <a:endParaRPr lang="en-US" sz="8000" dirty="0"/>
          </a:p>
        </p:txBody>
      </p:sp>
      <p:sp>
        <p:nvSpPr>
          <p:cNvPr id="3" name="Subtitle 2"/>
          <p:cNvSpPr>
            <a:spLocks noGrp="1"/>
          </p:cNvSpPr>
          <p:nvPr>
            <p:ph type="subTitle" idx="1"/>
          </p:nvPr>
        </p:nvSpPr>
        <p:spPr>
          <a:xfrm>
            <a:off x="155574" y="5443538"/>
            <a:ext cx="5480116" cy="1143874"/>
          </a:xfrm>
        </p:spPr>
        <p:txBody>
          <a:bodyPr>
            <a:normAutofit/>
          </a:bodyPr>
          <a:lstStyle/>
          <a:p>
            <a:r>
              <a:rPr lang="en-US" dirty="0"/>
              <a:t>CSE115: Programming Language I</a:t>
            </a:r>
          </a:p>
          <a:p>
            <a:endParaRPr lang="en-US" dirty="0"/>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1"/>
          </p:nvPr>
        </p:nvSpPr>
        <p:spPr>
          <a:xfrm>
            <a:off x="304800" y="1219200"/>
            <a:ext cx="8534400" cy="4876800"/>
          </a:xfrm>
        </p:spPr>
        <p:txBody>
          <a:bodyPr>
            <a:normAutofit lnSpcReduction="10000"/>
          </a:bodyPr>
          <a:lstStyle/>
          <a:p>
            <a:pPr algn="just" eaLnBrk="1" hangingPunct="1"/>
            <a:r>
              <a:rPr lang="en-US">
                <a:cs typeface="Times New Roman" panose="02020603050405020304" pitchFamily="18" charset="0"/>
              </a:rPr>
              <a:t>To define </a:t>
            </a:r>
            <a:r>
              <a:rPr lang="en-US" b="1" i="1">
                <a:cs typeface="Times New Roman" panose="02020603050405020304" pitchFamily="18" charset="0"/>
              </a:rPr>
              <a:t>n!</a:t>
            </a:r>
            <a:r>
              <a:rPr lang="en-US">
                <a:cs typeface="Times New Roman" panose="02020603050405020304" pitchFamily="18" charset="0"/>
              </a:rPr>
              <a:t> recursively,  </a:t>
            </a:r>
            <a:r>
              <a:rPr lang="en-US" b="1" i="1">
                <a:cs typeface="Times New Roman" panose="02020603050405020304" pitchFamily="18" charset="0"/>
              </a:rPr>
              <a:t>n!</a:t>
            </a:r>
            <a:r>
              <a:rPr lang="en-US">
                <a:cs typeface="Times New Roman" panose="02020603050405020304" pitchFamily="18" charset="0"/>
              </a:rPr>
              <a:t> must be defined  in terms of the factorial of a smaller number.</a:t>
            </a:r>
          </a:p>
          <a:p>
            <a:pPr algn="just" eaLnBrk="1" hangingPunct="1"/>
            <a:r>
              <a:rPr lang="en-US">
                <a:cs typeface="Times New Roman" panose="02020603050405020304" pitchFamily="18" charset="0"/>
              </a:rPr>
              <a:t>Observation (problem size is reduced):</a:t>
            </a:r>
          </a:p>
          <a:p>
            <a:pPr algn="just" eaLnBrk="1" hangingPunct="1">
              <a:buFontTx/>
              <a:buNone/>
            </a:pPr>
            <a:r>
              <a:rPr lang="en-US">
                <a:cs typeface="Times New Roman" panose="02020603050405020304" pitchFamily="18" charset="0"/>
              </a:rPr>
              <a:t>		n! = n * (n-1)!			</a:t>
            </a:r>
          </a:p>
          <a:p>
            <a:pPr algn="just" eaLnBrk="1" hangingPunct="1"/>
            <a:r>
              <a:rPr lang="en-US">
                <a:cs typeface="Times New Roman" panose="02020603050405020304" pitchFamily="18" charset="0"/>
              </a:rPr>
              <a:t>Base case:	0! = 1</a:t>
            </a:r>
          </a:p>
          <a:p>
            <a:pPr algn="just" eaLnBrk="1" hangingPunct="1"/>
            <a:r>
              <a:rPr lang="en-US">
                <a:cs typeface="Times New Roman" panose="02020603050405020304" pitchFamily="18" charset="0"/>
              </a:rPr>
              <a:t>We can reach the base case, by subtracting 1 from n if n is a positive integer.</a:t>
            </a:r>
          </a:p>
          <a:p>
            <a:pPr algn="just" eaLnBrk="1" hangingPunct="1">
              <a:buFontTx/>
              <a:buNone/>
            </a:pPr>
            <a:endParaRPr lang="en-US">
              <a:cs typeface="Times New Roman" panose="02020603050405020304" pitchFamily="18" charset="0"/>
            </a:endParaRPr>
          </a:p>
          <a:p>
            <a:pPr algn="just" eaLnBrk="1" hangingPunct="1">
              <a:buFontTx/>
              <a:buNone/>
            </a:pPr>
            <a:r>
              <a:rPr lang="en-US" b="1" i="1" u="sng">
                <a:cs typeface="Times New Roman" panose="02020603050405020304" pitchFamily="18" charset="0"/>
              </a:rPr>
              <a:t>Recursive Definition:</a:t>
            </a:r>
          </a:p>
          <a:p>
            <a:pPr algn="just" eaLnBrk="1" hangingPunct="1">
              <a:buFontTx/>
              <a:buNone/>
            </a:pPr>
            <a:r>
              <a:rPr lang="en-US" i="1">
                <a:cs typeface="Times New Roman" panose="02020603050405020304" pitchFamily="18" charset="0"/>
              </a:rPr>
              <a:t>  		n! = 1 			</a:t>
            </a:r>
            <a:r>
              <a:rPr lang="en-US">
                <a:cs typeface="Times New Roman" panose="02020603050405020304" pitchFamily="18" charset="0"/>
              </a:rPr>
              <a:t>if</a:t>
            </a:r>
            <a:r>
              <a:rPr lang="en-US" i="1">
                <a:cs typeface="Times New Roman" panose="02020603050405020304" pitchFamily="18" charset="0"/>
              </a:rPr>
              <a:t> n = 0</a:t>
            </a:r>
          </a:p>
          <a:p>
            <a:pPr algn="just" eaLnBrk="1" hangingPunct="1">
              <a:buFontTx/>
              <a:buNone/>
            </a:pPr>
            <a:r>
              <a:rPr lang="en-US" i="1">
                <a:cs typeface="Times New Roman" panose="02020603050405020304" pitchFamily="18" charset="0"/>
              </a:rPr>
              <a:t>  		n! = n*(n-1)! 		</a:t>
            </a:r>
            <a:r>
              <a:rPr lang="en-US">
                <a:cs typeface="Times New Roman" panose="02020603050405020304" pitchFamily="18" charset="0"/>
              </a:rPr>
              <a:t>if</a:t>
            </a:r>
            <a:r>
              <a:rPr lang="en-US" i="1">
                <a:cs typeface="Times New Roman" panose="02020603050405020304" pitchFamily="18" charset="0"/>
              </a:rPr>
              <a:t> n &gt; 0</a:t>
            </a:r>
          </a:p>
          <a:p>
            <a:pPr algn="just" eaLnBrk="1" hangingPunct="1">
              <a:buFontTx/>
              <a:buNone/>
            </a:pPr>
            <a:endParaRPr lang="en-US" i="1">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Recursive Definition</a:t>
            </a:r>
          </a:p>
        </p:txBody>
      </p:sp>
    </p:spTree>
    <p:extLst>
      <p:ext uri="{BB962C8B-B14F-4D97-AF65-F5344CB8AC3E}">
        <p14:creationId xmlns:p14="http://schemas.microsoft.com/office/powerpoint/2010/main" val="131064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1"/>
          </p:nvPr>
        </p:nvSpPr>
        <p:spPr>
          <a:xfrm>
            <a:off x="381000" y="1066800"/>
            <a:ext cx="8153400" cy="5029200"/>
          </a:xfrm>
        </p:spPr>
        <p:txBody>
          <a:bodyPr>
            <a:normAutofit/>
          </a:bodyPr>
          <a:lstStyle/>
          <a:p>
            <a:pPr marL="609600" indent="-609600" algn="just" eaLnBrk="1" hangingPunct="1">
              <a:lnSpc>
                <a:spcPct val="90000"/>
              </a:lnSpc>
              <a:buFontTx/>
              <a:buAutoNum type="arabicPeriod"/>
            </a:pPr>
            <a:r>
              <a:rPr lang="en-US" sz="2000" dirty="0">
                <a:cs typeface="Times New Roman" panose="02020603050405020304" pitchFamily="18" charset="0"/>
              </a:rPr>
              <a:t>One or more simple cases of the problem (called the </a:t>
            </a:r>
            <a:r>
              <a:rPr lang="en-US" sz="2000" i="1" dirty="0">
                <a:cs typeface="Times New Roman" panose="02020603050405020304" pitchFamily="18" charset="0"/>
              </a:rPr>
              <a:t>stopping cases or base case</a:t>
            </a:r>
            <a:r>
              <a:rPr lang="en-US" sz="2000" dirty="0">
                <a:cs typeface="Times New Roman" panose="02020603050405020304" pitchFamily="18" charset="0"/>
              </a:rPr>
              <a:t>) have a simple non-recursive solution.</a:t>
            </a:r>
          </a:p>
          <a:p>
            <a:pPr marL="609600" indent="-609600" algn="just" eaLnBrk="1" hangingPunct="1">
              <a:lnSpc>
                <a:spcPct val="90000"/>
              </a:lnSpc>
              <a:buFontTx/>
              <a:buAutoNum type="arabicPeriod"/>
            </a:pPr>
            <a:r>
              <a:rPr lang="en-US" sz="2000" dirty="0">
                <a:cs typeface="Times New Roman" panose="02020603050405020304" pitchFamily="18" charset="0"/>
              </a:rPr>
              <a:t>The other cases (general cases) of the problem can be reduced (</a:t>
            </a:r>
            <a:r>
              <a:rPr lang="en-US" sz="2000" i="1" dirty="0">
                <a:cs typeface="Times New Roman" panose="02020603050405020304" pitchFamily="18" charset="0"/>
              </a:rPr>
              <a:t>using recursion</a:t>
            </a:r>
            <a:r>
              <a:rPr lang="en-US" sz="2000" dirty="0">
                <a:cs typeface="Times New Roman" panose="02020603050405020304" pitchFamily="18" charset="0"/>
              </a:rPr>
              <a:t>) to problems that are closer to stopping cases.</a:t>
            </a:r>
          </a:p>
          <a:p>
            <a:pPr marL="609600" indent="-609600" algn="just" eaLnBrk="1" hangingPunct="1">
              <a:lnSpc>
                <a:spcPct val="90000"/>
              </a:lnSpc>
              <a:buFontTx/>
              <a:buAutoNum type="arabicPeriod"/>
            </a:pPr>
            <a:r>
              <a:rPr lang="en-US" sz="2000" dirty="0">
                <a:cs typeface="Times New Roman" panose="02020603050405020304" pitchFamily="18" charset="0"/>
              </a:rPr>
              <a:t>Eventually the problem can be reduced to base cases only, which are relatively easy to solve.</a:t>
            </a:r>
          </a:p>
          <a:p>
            <a:pPr marL="609600" indent="-609600" algn="just" eaLnBrk="1" hangingPunct="1">
              <a:lnSpc>
                <a:spcPct val="90000"/>
              </a:lnSpc>
              <a:buFontTx/>
              <a:buNone/>
            </a:pPr>
            <a:endParaRPr lang="en-US" sz="2000" dirty="0">
              <a:cs typeface="Times New Roman" panose="02020603050405020304" pitchFamily="18" charset="0"/>
            </a:endParaRPr>
          </a:p>
          <a:p>
            <a:pPr marL="609600" indent="-609600" algn="just" eaLnBrk="1" hangingPunct="1">
              <a:lnSpc>
                <a:spcPct val="90000"/>
              </a:lnSpc>
              <a:buFontTx/>
              <a:buNone/>
            </a:pPr>
            <a:r>
              <a:rPr lang="en-US" sz="2000" b="1" i="1" u="sng" dirty="0">
                <a:cs typeface="Times New Roman" panose="02020603050405020304" pitchFamily="18" charset="0"/>
              </a:rPr>
              <a:t>In general:</a:t>
            </a:r>
          </a:p>
          <a:p>
            <a:pPr marL="609600" indent="-609600" algn="just" eaLnBrk="1" hangingPunct="1">
              <a:lnSpc>
                <a:spcPct val="90000"/>
              </a:lnSpc>
              <a:buFontTx/>
              <a:buNone/>
            </a:pPr>
            <a:r>
              <a:rPr lang="en-US" sz="2000" dirty="0">
                <a:cs typeface="Times New Roman" panose="02020603050405020304" pitchFamily="18" charset="0"/>
              </a:rPr>
              <a:t>	if </a:t>
            </a:r>
            <a:r>
              <a:rPr lang="en-US" sz="2000" i="1" dirty="0">
                <a:cs typeface="Times New Roman" panose="02020603050405020304" pitchFamily="18" charset="0"/>
              </a:rPr>
              <a:t>(base case)</a:t>
            </a:r>
            <a:endParaRPr lang="en-US" sz="2000" dirty="0">
              <a:cs typeface="Times New Roman" panose="02020603050405020304" pitchFamily="18" charset="0"/>
            </a:endParaRPr>
          </a:p>
          <a:p>
            <a:pPr marL="609600" indent="-609600" algn="just" eaLnBrk="1" hangingPunct="1">
              <a:lnSpc>
                <a:spcPct val="90000"/>
              </a:lnSpc>
              <a:buFontTx/>
              <a:buNone/>
            </a:pPr>
            <a:r>
              <a:rPr lang="en-US" sz="2000" i="1" dirty="0">
                <a:cs typeface="Times New Roman" panose="02020603050405020304" pitchFamily="18" charset="0"/>
              </a:rPr>
              <a:t>	     solve it</a:t>
            </a:r>
            <a:endParaRPr lang="en-US" sz="2000" dirty="0">
              <a:cs typeface="Times New Roman" panose="02020603050405020304" pitchFamily="18" charset="0"/>
            </a:endParaRPr>
          </a:p>
          <a:p>
            <a:pPr marL="609600" indent="-609600" algn="just" eaLnBrk="1" hangingPunct="1">
              <a:lnSpc>
                <a:spcPct val="90000"/>
              </a:lnSpc>
              <a:buFontTx/>
              <a:buNone/>
            </a:pPr>
            <a:r>
              <a:rPr lang="en-US" sz="2000" dirty="0">
                <a:cs typeface="Times New Roman" panose="02020603050405020304" pitchFamily="18" charset="0"/>
              </a:rPr>
              <a:t>	else</a:t>
            </a:r>
            <a:r>
              <a:rPr lang="en-US" sz="2000" i="1" dirty="0">
                <a:cs typeface="Times New Roman" panose="02020603050405020304" pitchFamily="18" charset="0"/>
              </a:rPr>
              <a:t> </a:t>
            </a:r>
            <a:endParaRPr lang="en-US" sz="2000" dirty="0">
              <a:cs typeface="Times New Roman" panose="02020603050405020304" pitchFamily="18" charset="0"/>
            </a:endParaRPr>
          </a:p>
          <a:p>
            <a:pPr marL="609600" indent="-609600" algn="just" eaLnBrk="1" hangingPunct="1">
              <a:lnSpc>
                <a:spcPct val="90000"/>
              </a:lnSpc>
              <a:buFontTx/>
              <a:buNone/>
            </a:pPr>
            <a:r>
              <a:rPr lang="en-US" sz="2000" i="1" dirty="0">
                <a:cs typeface="Times New Roman" panose="02020603050405020304" pitchFamily="18" charset="0"/>
              </a:rPr>
              <a:t>	     reduce the problem using recursion </a:t>
            </a:r>
            <a:r>
              <a:rPr lang="en-US" sz="2000" i="1" dirty="0">
                <a:solidFill>
                  <a:srgbClr val="FF0000"/>
                </a:solidFill>
                <a:cs typeface="Times New Roman" panose="02020603050405020304" pitchFamily="18" charset="0"/>
              </a:rPr>
              <a:t>// general case</a:t>
            </a:r>
            <a:endParaRPr lang="en-US" sz="2000" dirty="0">
              <a:solidFill>
                <a:srgbClr val="FF0000"/>
              </a:solidFill>
            </a:endParaRPr>
          </a:p>
        </p:txBody>
      </p:sp>
      <p:sp>
        <p:nvSpPr>
          <p:cNvPr id="2" name="Title 1"/>
          <p:cNvSpPr>
            <a:spLocks noGrp="1"/>
          </p:cNvSpPr>
          <p:nvPr>
            <p:ph type="title"/>
          </p:nvPr>
        </p:nvSpPr>
        <p:spPr/>
        <p:txBody>
          <a:bodyPr>
            <a:normAutofit fontScale="90000"/>
          </a:bodyPr>
          <a:lstStyle/>
          <a:p>
            <a:r>
              <a:rPr lang="en-US" dirty="0"/>
              <a:t>The Nature of Recursion</a:t>
            </a:r>
          </a:p>
        </p:txBody>
      </p:sp>
    </p:spTree>
    <p:extLst>
      <p:ext uri="{BB962C8B-B14F-4D97-AF65-F5344CB8AC3E}">
        <p14:creationId xmlns:p14="http://schemas.microsoft.com/office/powerpoint/2010/main" val="382131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81276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48074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68368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 = 1 * (1-1)!</a:t>
            </a:r>
          </a:p>
          <a:p>
            <a:r>
              <a:rPr lang="en-US" dirty="0">
                <a:solidFill>
                  <a:schemeClr val="tx1"/>
                </a:solidFill>
                <a:latin typeface="Lucida Handwriting" panose="03010101010101010101" pitchFamily="66" charset="0"/>
                <a:cs typeface="Courier New" panose="02070309020205020404" pitchFamily="49" charset="0"/>
              </a:rPr>
              <a:t>1! = 1 * 0!</a:t>
            </a:r>
          </a:p>
          <a:p>
            <a:r>
              <a:rPr lang="en-US" dirty="0">
                <a:solidFill>
                  <a:schemeClr val="tx1"/>
                </a:solidFill>
                <a:latin typeface="Lucida Handwriting" panose="03010101010101010101" pitchFamily="66" charset="0"/>
                <a:cs typeface="Courier New" panose="02070309020205020404" pitchFamily="49" charset="0"/>
              </a:rPr>
              <a:t>1! = 1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68577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 = 1 * (1-1)!</a:t>
            </a:r>
          </a:p>
          <a:p>
            <a:r>
              <a:rPr lang="en-US" dirty="0">
                <a:solidFill>
                  <a:schemeClr val="tx1"/>
                </a:solidFill>
                <a:latin typeface="Lucida Handwriting" panose="03010101010101010101" pitchFamily="66" charset="0"/>
                <a:cs typeface="Courier New" panose="02070309020205020404" pitchFamily="49" charset="0"/>
              </a:rPr>
              <a:t>1! = 1 * 0!</a:t>
            </a:r>
          </a:p>
          <a:p>
            <a:r>
              <a:rPr lang="en-US" dirty="0">
                <a:solidFill>
                  <a:schemeClr val="tx1"/>
                </a:solidFill>
                <a:latin typeface="Lucida Handwriting" panose="03010101010101010101" pitchFamily="66" charset="0"/>
                <a:cs typeface="Courier New" panose="02070309020205020404" pitchFamily="49" charset="0"/>
              </a:rPr>
              <a:t>1! = 1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9" name="Rectangle 8"/>
          <p:cNvSpPr/>
          <p:nvPr/>
        </p:nvSpPr>
        <p:spPr>
          <a:xfrm>
            <a:off x="6051782" y="4674668"/>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0!</a:t>
            </a:r>
          </a:p>
          <a:p>
            <a:r>
              <a:rPr lang="en-US" dirty="0">
                <a:solidFill>
                  <a:schemeClr val="tx1"/>
                </a:solidFill>
                <a:latin typeface="Lucida Handwriting" panose="03010101010101010101" pitchFamily="66" charset="0"/>
                <a:cs typeface="Courier New" panose="02070309020205020404" pitchFamily="49" charset="0"/>
              </a:rPr>
              <a:t>0! = 1</a:t>
            </a:r>
          </a:p>
        </p:txBody>
      </p:sp>
    </p:spTree>
    <p:extLst>
      <p:ext uri="{BB962C8B-B14F-4D97-AF65-F5344CB8AC3E}">
        <p14:creationId xmlns:p14="http://schemas.microsoft.com/office/powerpoint/2010/main" val="211690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 = 1 * (1-1)!</a:t>
            </a:r>
          </a:p>
          <a:p>
            <a:r>
              <a:rPr lang="en-US" dirty="0">
                <a:solidFill>
                  <a:schemeClr val="tx1"/>
                </a:solidFill>
                <a:latin typeface="Lucida Handwriting" panose="03010101010101010101" pitchFamily="66" charset="0"/>
                <a:cs typeface="Courier New" panose="02070309020205020404" pitchFamily="49" charset="0"/>
              </a:rPr>
              <a:t>1! = 1 * 0!</a:t>
            </a:r>
          </a:p>
          <a:p>
            <a:r>
              <a:rPr lang="en-US" dirty="0">
                <a:solidFill>
                  <a:schemeClr val="tx1"/>
                </a:solidFill>
                <a:latin typeface="Lucida Handwriting" panose="03010101010101010101" pitchFamily="66" charset="0"/>
                <a:cs typeface="Courier New" panose="02070309020205020404" pitchFamily="49" charset="0"/>
              </a:rPr>
              <a:t>1! = 1 * 1</a:t>
            </a:r>
          </a:p>
          <a:p>
            <a:r>
              <a:rPr lang="en-US" dirty="0">
                <a:solidFill>
                  <a:schemeClr val="tx1"/>
                </a:solidFill>
                <a:latin typeface="Lucida Handwriting" panose="03010101010101010101" pitchFamily="66" charset="0"/>
                <a:cs typeface="Courier New" panose="02070309020205020404" pitchFamily="49" charset="0"/>
              </a:rPr>
              <a:t>1! = 1</a:t>
            </a:r>
          </a:p>
        </p:txBody>
      </p:sp>
    </p:spTree>
    <p:extLst>
      <p:ext uri="{BB962C8B-B14F-4D97-AF65-F5344CB8AC3E}">
        <p14:creationId xmlns:p14="http://schemas.microsoft.com/office/powerpoint/2010/main" val="193725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2!</a:t>
            </a:r>
          </a:p>
          <a:p>
            <a:r>
              <a:rPr lang="en-US" dirty="0">
                <a:solidFill>
                  <a:schemeClr val="tx1"/>
                </a:solidFill>
                <a:latin typeface="Lucida Handwriting" panose="03010101010101010101" pitchFamily="66" charset="0"/>
                <a:cs typeface="Courier New" panose="02070309020205020404" pitchFamily="49" charset="0"/>
              </a:rPr>
              <a:t>2! = 2 * (2-1)!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 * 1</a:t>
            </a:r>
          </a:p>
          <a:p>
            <a:r>
              <a:rPr lang="en-US" dirty="0">
                <a:solidFill>
                  <a:schemeClr val="tx1"/>
                </a:solidFill>
                <a:latin typeface="Lucida Handwriting" panose="03010101010101010101" pitchFamily="66" charset="0"/>
                <a:cs typeface="Courier New" panose="02070309020205020404" pitchFamily="49" charset="0"/>
              </a:rPr>
              <a:t>2! = 2</a:t>
            </a:r>
          </a:p>
        </p:txBody>
      </p:sp>
    </p:spTree>
    <p:extLst>
      <p:ext uri="{BB962C8B-B14F-4D97-AF65-F5344CB8AC3E}">
        <p14:creationId xmlns:p14="http://schemas.microsoft.com/office/powerpoint/2010/main" val="4264431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 = 3 * (3-1)!</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3 * 2</a:t>
            </a:r>
          </a:p>
          <a:p>
            <a:r>
              <a:rPr lang="en-US" dirty="0">
                <a:solidFill>
                  <a:schemeClr val="tx1"/>
                </a:solidFill>
                <a:latin typeface="Lucida Handwriting" panose="03010101010101010101" pitchFamily="66" charset="0"/>
                <a:cs typeface="Courier New" panose="02070309020205020404" pitchFamily="49" charset="0"/>
              </a:rPr>
              <a:t>3! = 6</a:t>
            </a:r>
          </a:p>
        </p:txBody>
      </p:sp>
    </p:spTree>
    <p:extLst>
      <p:ext uri="{BB962C8B-B14F-4D97-AF65-F5344CB8AC3E}">
        <p14:creationId xmlns:p14="http://schemas.microsoft.com/office/powerpoint/2010/main" val="235093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2</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340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Lucida Handwriting" panose="03010101010101010101" pitchFamily="66" charset="0"/>
                <a:cs typeface="Courier New" panose="02070309020205020404" pitchFamily="49" charset="0"/>
              </a:rPr>
              <a:t>Calculate 4!</a:t>
            </a:r>
          </a:p>
          <a:p>
            <a:r>
              <a:rPr lang="en-US" dirty="0">
                <a:solidFill>
                  <a:schemeClr val="tx1"/>
                </a:solidFill>
                <a:latin typeface="Lucida Handwriting" panose="03010101010101010101" pitchFamily="66" charset="0"/>
                <a:cs typeface="Courier New" panose="02070309020205020404" pitchFamily="49" charset="0"/>
              </a:rPr>
              <a:t>4! = 4 * (4-1)!</a:t>
            </a:r>
          </a:p>
          <a:p>
            <a:r>
              <a:rPr lang="en-US" dirty="0">
                <a:solidFill>
                  <a:schemeClr val="tx1"/>
                </a:solidFill>
                <a:latin typeface="Lucida Handwriting" panose="03010101010101010101" pitchFamily="66" charset="0"/>
                <a:cs typeface="Courier New" panose="02070309020205020404" pitchFamily="49" charset="0"/>
              </a:rPr>
              <a:t>4! = 4 * 3!</a:t>
            </a:r>
          </a:p>
          <a:p>
            <a:r>
              <a:rPr lang="en-US" dirty="0">
                <a:solidFill>
                  <a:schemeClr val="tx1"/>
                </a:solidFill>
                <a:latin typeface="Lucida Handwriting" panose="03010101010101010101" pitchFamily="66" charset="0"/>
                <a:cs typeface="Courier New" panose="02070309020205020404" pitchFamily="49" charset="0"/>
              </a:rPr>
              <a:t>4! = 4 * 6</a:t>
            </a:r>
          </a:p>
          <a:p>
            <a:r>
              <a:rPr lang="en-US" dirty="0">
                <a:solidFill>
                  <a:schemeClr val="tx1"/>
                </a:solidFill>
                <a:latin typeface="Lucida Handwriting" panose="03010101010101010101" pitchFamily="66" charset="0"/>
                <a:cs typeface="Courier New" panose="02070309020205020404" pitchFamily="49" charset="0"/>
              </a:rPr>
              <a:t>4! = 24</a:t>
            </a:r>
          </a:p>
        </p:txBody>
      </p:sp>
    </p:spTree>
    <p:extLst>
      <p:ext uri="{BB962C8B-B14F-4D97-AF65-F5344CB8AC3E}">
        <p14:creationId xmlns:p14="http://schemas.microsoft.com/office/powerpoint/2010/main" val="258900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Factorial Function</a:t>
            </a:r>
          </a:p>
        </p:txBody>
      </p:sp>
      <p:sp>
        <p:nvSpPr>
          <p:cNvPr id="11269" name="Rectangle 3"/>
          <p:cNvSpPr>
            <a:spLocks noGrp="1" noChangeArrowheads="1"/>
          </p:cNvSpPr>
          <p:nvPr>
            <p:ph type="body" idx="1"/>
          </p:nvPr>
        </p:nvSpPr>
        <p:spPr>
          <a:xfrm>
            <a:off x="457200" y="1066800"/>
            <a:ext cx="8686800" cy="4953000"/>
          </a:xfrm>
        </p:spPr>
        <p:txBody>
          <a:bodyPr/>
          <a:lstStyle/>
          <a:p>
            <a:pPr eaLnBrk="1" hangingPunct="1">
              <a:lnSpc>
                <a:spcPct val="90000"/>
              </a:lnSpc>
              <a:buFontTx/>
              <a:buNone/>
            </a:pPr>
            <a:r>
              <a:rPr lang="en-US" sz="1800" dirty="0">
                <a:latin typeface="Courier New" panose="02070309020205020404" pitchFamily="49" charset="0"/>
                <a:cs typeface="Courier New" panose="02070309020205020404" pitchFamily="49" charset="0"/>
              </a:rPr>
              <a:t>// Computes the factorial of a nonnegative integer.</a:t>
            </a:r>
          </a:p>
          <a:p>
            <a:pPr eaLnBrk="1" hangingPunct="1">
              <a:lnSpc>
                <a:spcPct val="90000"/>
              </a:lnSpc>
              <a:buFontTx/>
              <a:buNone/>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Precondition</a:t>
            </a:r>
            <a:r>
              <a:rPr lang="en-US" sz="1800" dirty="0">
                <a:latin typeface="Courier New" panose="02070309020205020404" pitchFamily="49" charset="0"/>
                <a:cs typeface="Courier New" panose="02070309020205020404" pitchFamily="49" charset="0"/>
              </a:rPr>
              <a:t>: n must be greater than or equal to 0.</a:t>
            </a:r>
          </a:p>
          <a:p>
            <a:pPr eaLnBrk="1" hangingPunct="1">
              <a:lnSpc>
                <a:spcPct val="90000"/>
              </a:lnSpc>
              <a:buFontTx/>
              <a:buNone/>
            </a:pPr>
            <a:r>
              <a:rPr lang="en-US" sz="1800" dirty="0">
                <a:latin typeface="Courier New" panose="02070309020205020404" pitchFamily="49" charset="0"/>
                <a:cs typeface="Courier New" panose="02070309020205020404" pitchFamily="49" charset="0"/>
              </a:rPr>
              <a:t>// </a:t>
            </a:r>
            <a:r>
              <a:rPr lang="en-US" sz="1800" i="1" dirty="0" err="1">
                <a:latin typeface="Courier New" panose="02070309020205020404" pitchFamily="49" charset="0"/>
                <a:cs typeface="Courier New" panose="02070309020205020404" pitchFamily="49" charset="0"/>
              </a:rPr>
              <a:t>Postcondition</a:t>
            </a:r>
            <a:r>
              <a:rPr lang="en-US" sz="1800" dirty="0">
                <a:latin typeface="Courier New" panose="02070309020205020404" pitchFamily="49" charset="0"/>
                <a:cs typeface="Courier New" panose="02070309020205020404" pitchFamily="49" charset="0"/>
              </a:rPr>
              <a:t>: Returns the factorial of n; n is unchanged.</a:t>
            </a:r>
          </a:p>
          <a:p>
            <a:pPr eaLnBrk="1" hangingPunct="1">
              <a:lnSpc>
                <a:spcPct val="90000"/>
              </a:lnSpc>
              <a:buFontTx/>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Factorial(</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t>
            </a:r>
          </a:p>
          <a:p>
            <a:pPr eaLnBrk="1" hangingPunct="1">
              <a:lnSpc>
                <a:spcPct val="90000"/>
              </a:lnSpc>
              <a:buFontTx/>
              <a:buNone/>
            </a:pP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	if (n == 0) //base-case</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 		return (1);</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	else	//general-case</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     return (n * Factorial(n-1));</a:t>
            </a:r>
            <a:endParaRPr lang="en-US" dirty="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15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a:t>
            </a:r>
          </a:p>
        </p:txBody>
      </p:sp>
    </p:spTree>
    <p:extLst>
      <p:ext uri="{BB962C8B-B14F-4D97-AF65-F5344CB8AC3E}">
        <p14:creationId xmlns:p14="http://schemas.microsoft.com/office/powerpoint/2010/main" val="165614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0"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a:t>
            </a:r>
          </a:p>
        </p:txBody>
      </p:sp>
      <p:sp>
        <p:nvSpPr>
          <p:cNvPr id="1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0632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a:t>
            </a:r>
          </a:p>
        </p:txBody>
      </p:sp>
    </p:spTree>
    <p:extLst>
      <p:ext uri="{BB962C8B-B14F-4D97-AF65-F5344CB8AC3E}">
        <p14:creationId xmlns:p14="http://schemas.microsoft.com/office/powerpoint/2010/main" val="1568250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a:t>
            </a:r>
          </a:p>
        </p:txBody>
      </p:sp>
    </p:spTree>
    <p:extLst>
      <p:ext uri="{BB962C8B-B14F-4D97-AF65-F5344CB8AC3E}">
        <p14:creationId xmlns:p14="http://schemas.microsoft.com/office/powerpoint/2010/main" val="208412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p:txBody>
      </p:sp>
    </p:spTree>
    <p:extLst>
      <p:ext uri="{BB962C8B-B14F-4D97-AF65-F5344CB8AC3E}">
        <p14:creationId xmlns:p14="http://schemas.microsoft.com/office/powerpoint/2010/main" val="3415080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p:txBody>
      </p:sp>
    </p:spTree>
    <p:extLst>
      <p:ext uri="{BB962C8B-B14F-4D97-AF65-F5344CB8AC3E}">
        <p14:creationId xmlns:p14="http://schemas.microsoft.com/office/powerpoint/2010/main" val="1486856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p:txBody>
      </p:sp>
      <p:sp>
        <p:nvSpPr>
          <p:cNvPr id="8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807967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31"/>
          <p:cNvSpPr>
            <a:spLocks noChangeArrowheads="1"/>
          </p:cNvSpPr>
          <p:nvPr/>
        </p:nvSpPr>
        <p:spPr bwMode="auto">
          <a:xfrm>
            <a:off x="6256336" y="5072242"/>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a:t>
            </a:r>
          </a:p>
        </p:txBody>
      </p:sp>
    </p:spTree>
    <p:extLst>
      <p:ext uri="{BB962C8B-B14F-4D97-AF65-F5344CB8AC3E}">
        <p14:creationId xmlns:p14="http://schemas.microsoft.com/office/powerpoint/2010/main" val="25640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3</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Tree>
    <p:extLst>
      <p:ext uri="{BB962C8B-B14F-4D97-AF65-F5344CB8AC3E}">
        <p14:creationId xmlns:p14="http://schemas.microsoft.com/office/powerpoint/2010/main" val="4027193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9"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50"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51"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52"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53"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54"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a:t>
            </a:r>
          </a:p>
        </p:txBody>
      </p:sp>
      <p:sp>
        <p:nvSpPr>
          <p:cNvPr id="8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99563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6</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07"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13"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118"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122"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6243636" y="3899079"/>
            <a:ext cx="292100" cy="623887"/>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6205536" y="3876854"/>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6580186" y="4108629"/>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7051673"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7138986" y="4108629"/>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7199311"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7334248"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7475536"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66"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7289798" y="4337229"/>
            <a:ext cx="371475" cy="428625"/>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7256461" y="4299129"/>
            <a:ext cx="60325" cy="6350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Tree>
    <p:extLst>
      <p:ext uri="{BB962C8B-B14F-4D97-AF65-F5344CB8AC3E}">
        <p14:creationId xmlns:p14="http://schemas.microsoft.com/office/powerpoint/2010/main" val="1408486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Factorial(4)	= 4 * Factorial(3)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Factorial(1)))</a:t>
            </a:r>
          </a:p>
          <a:p>
            <a:pPr>
              <a:lnSpc>
                <a:spcPct val="90000"/>
              </a:lnSpc>
              <a:buNone/>
            </a:pPr>
            <a:r>
              <a:rPr lang="en-US" sz="2000" dirty="0">
                <a:latin typeface="Courier New" panose="02070309020205020404" pitchFamily="49" charset="0"/>
                <a:cs typeface="Courier New" panose="02070309020205020404" pitchFamily="49" charset="0"/>
              </a:rPr>
              <a:t>			= 4 * (3 * (2 * (1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4 * 6</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 24</a:t>
            </a:r>
          </a:p>
        </p:txBody>
      </p:sp>
      <p:grpSp>
        <p:nvGrpSpPr>
          <p:cNvPr id="99" name="Group 11"/>
          <p:cNvGrpSpPr>
            <a:grpSpLocks noChangeAspect="1"/>
          </p:cNvGrpSpPr>
          <p:nvPr/>
        </p:nvGrpSpPr>
        <p:grpSpPr bwMode="auto">
          <a:xfrm>
            <a:off x="5206481" y="3955256"/>
            <a:ext cx="4270374" cy="3316287"/>
            <a:chOff x="2899" y="1511"/>
            <a:chExt cx="2690" cy="2089"/>
          </a:xfrm>
        </p:grpSpPr>
        <p:sp>
          <p:nvSpPr>
            <p:cNvPr id="100" name="AutoShape 10"/>
            <p:cNvSpPr>
              <a:spLocks noChangeAspect="1" noChangeArrowheads="1" noTextEdit="1"/>
            </p:cNvSpPr>
            <p:nvPr/>
          </p:nvSpPr>
          <p:spPr bwMode="auto">
            <a:xfrm>
              <a:off x="2899" y="1511"/>
              <a:ext cx="2669" cy="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endParaRPr lang="en-US" sz="1600" dirty="0"/>
            </a:p>
          </p:txBody>
        </p:sp>
        <p:sp>
          <p:nvSpPr>
            <p:cNvPr id="102" name="Freeform 13"/>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Rectangle 15"/>
            <p:cNvSpPr>
              <a:spLocks noChangeArrowheads="1"/>
            </p:cNvSpPr>
            <p:nvPr/>
          </p:nvSpPr>
          <p:spPr bwMode="auto">
            <a:xfrm>
              <a:off x="3756" y="179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4" name="Line 18"/>
            <p:cNvSpPr>
              <a:spLocks noChangeShapeType="1"/>
            </p:cNvSpPr>
            <p:nvPr/>
          </p:nvSpPr>
          <p:spPr bwMode="auto">
            <a:xfrm>
              <a:off x="3470" y="1960"/>
              <a:ext cx="44"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3498" y="2130"/>
              <a:ext cx="30" cy="34"/>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(3)</a:t>
              </a:r>
              <a:endParaRPr lang="en-US" sz="1600" dirty="0"/>
            </a:p>
          </p:txBody>
        </p:sp>
        <p:sp>
          <p:nvSpPr>
            <p:cNvPr id="107" name="Freeform 21"/>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Rectangle 23"/>
            <p:cNvSpPr>
              <a:spLocks noChangeArrowheads="1"/>
            </p:cNvSpPr>
            <p:nvPr/>
          </p:nvSpPr>
          <p:spPr bwMode="auto">
            <a:xfrm>
              <a:off x="3858"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9" name="Rectangle 25"/>
            <p:cNvSpPr>
              <a:spLocks noChangeArrowheads="1"/>
            </p:cNvSpPr>
            <p:nvPr/>
          </p:nvSpPr>
          <p:spPr bwMode="auto">
            <a:xfrm>
              <a:off x="3951"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0" name="Line 26"/>
            <p:cNvSpPr>
              <a:spLocks noChangeShapeType="1"/>
            </p:cNvSpPr>
            <p:nvPr/>
          </p:nvSpPr>
          <p:spPr bwMode="auto">
            <a:xfrm>
              <a:off x="3572" y="2367"/>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3600" y="2537"/>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(2)</a:t>
              </a:r>
              <a:endParaRPr lang="en-US" sz="1600" dirty="0"/>
            </a:p>
          </p:txBody>
        </p:sp>
        <p:sp>
          <p:nvSpPr>
            <p:cNvPr id="113" name="Freeform 29"/>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Rectangle 31"/>
            <p:cNvSpPr>
              <a:spLocks noChangeArrowheads="1"/>
            </p:cNvSpPr>
            <p:nvPr/>
          </p:nvSpPr>
          <p:spPr bwMode="auto">
            <a:xfrm>
              <a:off x="3960" y="261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5" name="Line 34"/>
            <p:cNvSpPr>
              <a:spLocks noChangeShapeType="1"/>
            </p:cNvSpPr>
            <p:nvPr/>
          </p:nvSpPr>
          <p:spPr bwMode="auto">
            <a:xfrm>
              <a:off x="3673" y="2775"/>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3702" y="2945"/>
              <a:ext cx="30" cy="34"/>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(1)</a:t>
              </a:r>
              <a:endParaRPr lang="en-US" sz="1600" dirty="0"/>
            </a:p>
          </p:txBody>
        </p:sp>
        <p:sp>
          <p:nvSpPr>
            <p:cNvPr id="118" name="Freeform 37"/>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3775" y="3182"/>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3803" y="3352"/>
              <a:ext cx="31" cy="34"/>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(0)</a:t>
              </a:r>
              <a:endParaRPr lang="en-US" sz="1600" dirty="0"/>
            </a:p>
          </p:txBody>
        </p:sp>
        <p:sp>
          <p:nvSpPr>
            <p:cNvPr id="122" name="Freeform 45"/>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4257" y="3094"/>
              <a:ext cx="184" cy="394"/>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4234" y="3080"/>
              <a:ext cx="34" cy="30"/>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4490" y="3218"/>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4783" y="3218"/>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3523" y="2008"/>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3625" y="2419"/>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3727" y="2827"/>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3828" y="3243"/>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4155" y="2687"/>
              <a:ext cx="184" cy="393"/>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4132" y="2673"/>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4054" y="2279"/>
              <a:ext cx="183" cy="394"/>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4030" y="2265"/>
              <a:ext cx="35" cy="30"/>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3952" y="1872"/>
              <a:ext cx="184" cy="393"/>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3928" y="1858"/>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4393" y="2819"/>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4690"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4745" y="2819"/>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4783"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4868"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4957"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4299" y="2411"/>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4592"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4652" y="2411"/>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4690"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4775"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4864"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4164" y="2004"/>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4461"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4516" y="2004"/>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4554"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4639"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4728"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55" name="Freeform 82"/>
            <p:cNvSpPr>
              <a:spLocks/>
            </p:cNvSpPr>
            <p:nvPr/>
          </p:nvSpPr>
          <p:spPr bwMode="auto">
            <a:xfrm>
              <a:off x="3928" y="1681"/>
              <a:ext cx="298" cy="177"/>
            </a:xfrm>
            <a:custGeom>
              <a:avLst/>
              <a:gdLst>
                <a:gd name="T0" fmla="*/ 0 w 298"/>
                <a:gd name="T1" fmla="*/ 177 h 177"/>
                <a:gd name="T2" fmla="*/ 64 w 298"/>
                <a:gd name="T3" fmla="*/ 173 h 177"/>
                <a:gd name="T4" fmla="*/ 121 w 298"/>
                <a:gd name="T5" fmla="*/ 163 h 177"/>
                <a:gd name="T6" fmla="*/ 171 w 298"/>
                <a:gd name="T7" fmla="*/ 144 h 177"/>
                <a:gd name="T8" fmla="*/ 214 w 298"/>
                <a:gd name="T9" fmla="*/ 119 h 177"/>
                <a:gd name="T10" fmla="*/ 249 w 298"/>
                <a:gd name="T11" fmla="*/ 87 h 177"/>
                <a:gd name="T12" fmla="*/ 277 w 298"/>
                <a:gd name="T13" fmla="*/ 47 h 177"/>
                <a:gd name="T14" fmla="*/ 298 w 298"/>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177">
                  <a:moveTo>
                    <a:pt x="0" y="177"/>
                  </a:moveTo>
                  <a:lnTo>
                    <a:pt x="64" y="173"/>
                  </a:lnTo>
                  <a:lnTo>
                    <a:pt x="121" y="163"/>
                  </a:lnTo>
                  <a:lnTo>
                    <a:pt x="171" y="144"/>
                  </a:lnTo>
                  <a:lnTo>
                    <a:pt x="214" y="119"/>
                  </a:lnTo>
                  <a:lnTo>
                    <a:pt x="249" y="87"/>
                  </a:lnTo>
                  <a:lnTo>
                    <a:pt x="277" y="47"/>
                  </a:lnTo>
                  <a:lnTo>
                    <a:pt x="298"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83"/>
            <p:cNvSpPr>
              <a:spLocks/>
            </p:cNvSpPr>
            <p:nvPr/>
          </p:nvSpPr>
          <p:spPr bwMode="auto">
            <a:xfrm>
              <a:off x="4210" y="1654"/>
              <a:ext cx="30" cy="35"/>
            </a:xfrm>
            <a:custGeom>
              <a:avLst/>
              <a:gdLst>
                <a:gd name="T0" fmla="*/ 30 w 30"/>
                <a:gd name="T1" fmla="*/ 35 h 35"/>
                <a:gd name="T2" fmla="*/ 24 w 30"/>
                <a:gd name="T3" fmla="*/ 0 h 35"/>
                <a:gd name="T4" fmla="*/ 0 w 30"/>
                <a:gd name="T5" fmla="*/ 26 h 35"/>
                <a:gd name="T6" fmla="*/ 30 w 30"/>
                <a:gd name="T7" fmla="*/ 35 h 35"/>
              </a:gdLst>
              <a:ahLst/>
              <a:cxnLst>
                <a:cxn ang="0">
                  <a:pos x="T0" y="T1"/>
                </a:cxn>
                <a:cxn ang="0">
                  <a:pos x="T2" y="T3"/>
                </a:cxn>
                <a:cxn ang="0">
                  <a:pos x="T4" y="T5"/>
                </a:cxn>
                <a:cxn ang="0">
                  <a:pos x="T6" y="T7"/>
                </a:cxn>
              </a:cxnLst>
              <a:rect l="0" t="0" r="r" b="b"/>
              <a:pathLst>
                <a:path w="30" h="35">
                  <a:moveTo>
                    <a:pt x="30" y="35"/>
                  </a:moveTo>
                  <a:lnTo>
                    <a:pt x="24" y="0"/>
                  </a:lnTo>
                  <a:lnTo>
                    <a:pt x="0" y="26"/>
                  </a:lnTo>
                  <a:lnTo>
                    <a:pt x="3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Rectangle 84"/>
            <p:cNvSpPr>
              <a:spLocks noChangeArrowheads="1"/>
            </p:cNvSpPr>
            <p:nvPr/>
          </p:nvSpPr>
          <p:spPr bwMode="auto">
            <a:xfrm>
              <a:off x="3884" y="1537"/>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8" name="Rectangle 85"/>
            <p:cNvSpPr>
              <a:spLocks noChangeArrowheads="1"/>
            </p:cNvSpPr>
            <p:nvPr/>
          </p:nvSpPr>
          <p:spPr bwMode="auto">
            <a:xfrm>
              <a:off x="4176" y="1537"/>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4</a:t>
              </a:r>
              <a:endParaRPr lang="en-US"/>
            </a:p>
          </p:txBody>
        </p:sp>
        <p:sp>
          <p:nvSpPr>
            <p:cNvPr id="159" name="Rectangle 86"/>
            <p:cNvSpPr>
              <a:spLocks noChangeArrowheads="1"/>
            </p:cNvSpPr>
            <p:nvPr/>
          </p:nvSpPr>
          <p:spPr bwMode="auto">
            <a:xfrm>
              <a:off x="4232" y="1537"/>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60" name="Rectangle 87"/>
            <p:cNvSpPr>
              <a:spLocks noChangeArrowheads="1"/>
            </p:cNvSpPr>
            <p:nvPr/>
          </p:nvSpPr>
          <p:spPr bwMode="auto">
            <a:xfrm>
              <a:off x="4274"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 </a:t>
              </a:r>
              <a:endParaRPr lang="en-US"/>
            </a:p>
          </p:txBody>
        </p:sp>
        <p:sp>
          <p:nvSpPr>
            <p:cNvPr id="161" name="Rectangle 88"/>
            <p:cNvSpPr>
              <a:spLocks noChangeArrowheads="1"/>
            </p:cNvSpPr>
            <p:nvPr/>
          </p:nvSpPr>
          <p:spPr bwMode="auto">
            <a:xfrm>
              <a:off x="4359"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62" name="Rectangle 89"/>
            <p:cNvSpPr>
              <a:spLocks noChangeArrowheads="1"/>
            </p:cNvSpPr>
            <p:nvPr/>
          </p:nvSpPr>
          <p:spPr bwMode="auto">
            <a:xfrm>
              <a:off x="4444" y="1537"/>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24</a:t>
              </a:r>
              <a:endParaRPr lang="en-US"/>
            </a:p>
          </p:txBody>
        </p:sp>
        <p:sp>
          <p:nvSpPr>
            <p:cNvPr id="163" name="Line 90"/>
            <p:cNvSpPr>
              <a:spLocks noChangeShapeType="1"/>
            </p:cNvSpPr>
            <p:nvPr/>
          </p:nvSpPr>
          <p:spPr bwMode="auto">
            <a:xfrm>
              <a:off x="4590" y="1603"/>
              <a:ext cx="329" cy="1"/>
            </a:xfrm>
            <a:prstGeom prst="line">
              <a:avLst/>
            </a:prstGeom>
            <a:noFill/>
            <a:ln w="1588"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Freeform 91"/>
            <p:cNvSpPr>
              <a:spLocks/>
            </p:cNvSpPr>
            <p:nvPr/>
          </p:nvSpPr>
          <p:spPr bwMode="auto">
            <a:xfrm>
              <a:off x="4915" y="1588"/>
              <a:ext cx="32" cy="31"/>
            </a:xfrm>
            <a:custGeom>
              <a:avLst/>
              <a:gdLst>
                <a:gd name="T0" fmla="*/ 0 w 32"/>
                <a:gd name="T1" fmla="*/ 0 h 31"/>
                <a:gd name="T2" fmla="*/ 32 w 32"/>
                <a:gd name="T3" fmla="*/ 15 h 31"/>
                <a:gd name="T4" fmla="*/ 0 w 32"/>
                <a:gd name="T5" fmla="*/ 31 h 31"/>
                <a:gd name="T6" fmla="*/ 0 w 32"/>
                <a:gd name="T7" fmla="*/ 0 h 31"/>
              </a:gdLst>
              <a:ahLst/>
              <a:cxnLst>
                <a:cxn ang="0">
                  <a:pos x="T0" y="T1"/>
                </a:cxn>
                <a:cxn ang="0">
                  <a:pos x="T2" y="T3"/>
                </a:cxn>
                <a:cxn ang="0">
                  <a:pos x="T4" y="T5"/>
                </a:cxn>
                <a:cxn ang="0">
                  <a:pos x="T6" y="T7"/>
                </a:cxn>
              </a:cxnLst>
              <a:rect l="0" t="0" r="r" b="b"/>
              <a:pathLst>
                <a:path w="32" h="31">
                  <a:moveTo>
                    <a:pt x="0" y="0"/>
                  </a:moveTo>
                  <a:lnTo>
                    <a:pt x="32" y="15"/>
                  </a:lnTo>
                  <a:lnTo>
                    <a:pt x="0" y="31"/>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Rectangle 92"/>
            <p:cNvSpPr>
              <a:spLocks noChangeArrowheads="1"/>
            </p:cNvSpPr>
            <p:nvPr/>
          </p:nvSpPr>
          <p:spPr bwMode="auto">
            <a:xfrm>
              <a:off x="4978" y="1541"/>
              <a:ext cx="61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FF"/>
                  </a:solidFill>
                  <a:latin typeface="Arial" panose="020B0604020202020204" pitchFamily="34" charset="0"/>
                </a:rPr>
                <a:t>final answer</a:t>
              </a:r>
              <a:endParaRPr lang="en-US" dirty="0"/>
            </a:p>
          </p:txBody>
        </p:sp>
        <p:sp>
          <p:nvSpPr>
            <p:cNvPr id="166" name="Line 93"/>
            <p:cNvSpPr>
              <a:spLocks noChangeShapeType="1"/>
            </p:cNvSpPr>
            <p:nvPr/>
          </p:nvSpPr>
          <p:spPr bwMode="auto">
            <a:xfrm flipV="1">
              <a:off x="4794" y="2971"/>
              <a:ext cx="1" cy="25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4776" y="2939"/>
              <a:ext cx="36" cy="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4736" y="2558"/>
              <a:ext cx="185" cy="268"/>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4717" y="2532"/>
              <a:ext cx="36" cy="4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4611" y="2148"/>
              <a:ext cx="234" cy="27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4590" y="2124"/>
              <a:ext cx="38" cy="4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Line 99"/>
            <p:cNvSpPr>
              <a:spLocks noChangeShapeType="1"/>
            </p:cNvSpPr>
            <p:nvPr/>
          </p:nvSpPr>
          <p:spPr bwMode="auto">
            <a:xfrm flipH="1" flipV="1">
              <a:off x="4335" y="1675"/>
              <a:ext cx="408" cy="336"/>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Freeform 100"/>
            <p:cNvSpPr>
              <a:spLocks/>
            </p:cNvSpPr>
            <p:nvPr/>
          </p:nvSpPr>
          <p:spPr bwMode="auto">
            <a:xfrm>
              <a:off x="4310" y="1654"/>
              <a:ext cx="40" cy="38"/>
            </a:xfrm>
            <a:custGeom>
              <a:avLst/>
              <a:gdLst>
                <a:gd name="T0" fmla="*/ 17 w 40"/>
                <a:gd name="T1" fmla="*/ 38 h 38"/>
                <a:gd name="T2" fmla="*/ 0 w 40"/>
                <a:gd name="T3" fmla="*/ 0 h 38"/>
                <a:gd name="T4" fmla="*/ 40 w 40"/>
                <a:gd name="T5" fmla="*/ 10 h 38"/>
                <a:gd name="T6" fmla="*/ 17 w 40"/>
                <a:gd name="T7" fmla="*/ 38 h 38"/>
              </a:gdLst>
              <a:ahLst/>
              <a:cxnLst>
                <a:cxn ang="0">
                  <a:pos x="T0" y="T1"/>
                </a:cxn>
                <a:cxn ang="0">
                  <a:pos x="T2" y="T3"/>
                </a:cxn>
                <a:cxn ang="0">
                  <a:pos x="T4" y="T5"/>
                </a:cxn>
                <a:cxn ang="0">
                  <a:pos x="T6" y="T7"/>
                </a:cxn>
              </a:cxnLst>
              <a:rect l="0" t="0" r="r" b="b"/>
              <a:pathLst>
                <a:path w="40" h="38">
                  <a:moveTo>
                    <a:pt x="17" y="38"/>
                  </a:moveTo>
                  <a:lnTo>
                    <a:pt x="0" y="0"/>
                  </a:lnTo>
                  <a:lnTo>
                    <a:pt x="40" y="10"/>
                  </a:lnTo>
                  <a:lnTo>
                    <a:pt x="17" y="3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3368" y="1552"/>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3396" y="1722"/>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3421" y="1600"/>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grpSp>
    </p:spTree>
    <p:extLst>
      <p:ext uri="{BB962C8B-B14F-4D97-AF65-F5344CB8AC3E}">
        <p14:creationId xmlns:p14="http://schemas.microsoft.com/office/powerpoint/2010/main" val="580364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546279" y="1928611"/>
            <a:ext cx="8305800" cy="2347175"/>
          </a:xfrm>
        </p:spPr>
        <p:txBody>
          <a:bodyPr>
            <a:normAutofit lnSpcReduction="10000"/>
          </a:bodyPr>
          <a:lstStyle/>
          <a:p>
            <a:pPr algn="just" eaLnBrk="1" hangingPunct="1"/>
            <a:r>
              <a:rPr lang="en-US" sz="2800" dirty="0">
                <a:cs typeface="Times New Roman" panose="02020603050405020304" pitchFamily="18" charset="0"/>
              </a:rPr>
              <a:t>A </a:t>
            </a:r>
            <a:r>
              <a:rPr lang="en-US" sz="2800" b="1" dirty="0">
                <a:cs typeface="Times New Roman" panose="02020603050405020304" pitchFamily="18" charset="0"/>
              </a:rPr>
              <a:t>stack</a:t>
            </a:r>
            <a:r>
              <a:rPr lang="en-US" sz="2800" dirty="0">
                <a:cs typeface="Times New Roman" panose="02020603050405020304" pitchFamily="18" charset="0"/>
              </a:rPr>
              <a:t> is used to </a:t>
            </a:r>
            <a:r>
              <a:rPr lang="en-US" sz="2800" dirty="0">
                <a:solidFill>
                  <a:srgbClr val="FF0000"/>
                </a:solidFill>
                <a:cs typeface="Times New Roman" panose="02020603050405020304" pitchFamily="18" charset="0"/>
              </a:rPr>
              <a:t>keep track of function calls</a:t>
            </a:r>
            <a:r>
              <a:rPr lang="en-US" sz="2800" dirty="0">
                <a:cs typeface="Times New Roman" panose="02020603050405020304" pitchFamily="18" charset="0"/>
              </a:rPr>
              <a:t>.</a:t>
            </a:r>
          </a:p>
          <a:p>
            <a:pPr algn="just" eaLnBrk="1" hangingPunct="1"/>
            <a:r>
              <a:rPr lang="en-US" sz="2800" dirty="0">
                <a:cs typeface="Times New Roman" panose="02020603050405020304" pitchFamily="18" charset="0"/>
              </a:rPr>
              <a:t>Whenever a new function is called, all its parameters and local variables are pushed onto the stack along with the memory address of the calling statement (this gives the computer the return point after execution of the function)</a:t>
            </a:r>
          </a:p>
        </p:txBody>
      </p:sp>
      <p:sp>
        <p:nvSpPr>
          <p:cNvPr id="2" name="Title 1"/>
          <p:cNvSpPr>
            <a:spLocks noGrp="1"/>
          </p:cNvSpPr>
          <p:nvPr>
            <p:ph type="title"/>
          </p:nvPr>
        </p:nvSpPr>
        <p:spPr/>
        <p:txBody>
          <a:bodyPr>
            <a:normAutofit fontScale="90000"/>
          </a:bodyPr>
          <a:lstStyle/>
          <a:p>
            <a:r>
              <a:rPr lang="en-US" dirty="0">
                <a:cs typeface="Times New Roman" panose="02020603050405020304" pitchFamily="18" charset="0"/>
              </a:rPr>
              <a:t>A Couple of Things You Should Know</a:t>
            </a:r>
            <a:endParaRPr lang="en-US" dirty="0"/>
          </a:p>
        </p:txBody>
      </p:sp>
    </p:spTree>
    <p:extLst>
      <p:ext uri="{BB962C8B-B14F-4D97-AF65-F5344CB8AC3E}">
        <p14:creationId xmlns:p14="http://schemas.microsoft.com/office/powerpoint/2010/main" val="812931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287886"/>
            <a:ext cx="8077200" cy="4808113"/>
          </a:xfrm>
        </p:spPr>
        <p:txBody>
          <a:bodyPr>
            <a:noAutofit/>
          </a:bodyPr>
          <a:lstStyle/>
          <a:p>
            <a:r>
              <a:rPr lang="en-US" sz="2400" dirty="0"/>
              <a:t>If the recursion </a:t>
            </a:r>
            <a:r>
              <a:rPr lang="en-US" sz="2400" dirty="0">
                <a:solidFill>
                  <a:srgbClr val="FF0000"/>
                </a:solidFill>
              </a:rPr>
              <a:t>never reaches the base case</a:t>
            </a:r>
            <a:r>
              <a:rPr lang="en-US" sz="2400" dirty="0"/>
              <a:t>, the recursive calls will continue until the computer runs out of memory and the program crashes.  Experienced programmers try to examine the remains of a crash.  The message “</a:t>
            </a:r>
            <a:r>
              <a:rPr lang="en-US" sz="2400" dirty="0">
                <a:solidFill>
                  <a:srgbClr val="FF0000"/>
                </a:solidFill>
              </a:rPr>
              <a:t>stack overflow </a:t>
            </a:r>
            <a:r>
              <a:rPr lang="en-US" sz="2400" dirty="0"/>
              <a:t>error” or “heap storage exhaustion” indicates a possible runaway recursion.</a:t>
            </a:r>
          </a:p>
          <a:p>
            <a:r>
              <a:rPr lang="en-US" sz="2400" dirty="0"/>
              <a:t>When programming recursively, you need to make sure that the algorithm is moving toward the base case.  Each successive call of the algorithm must be solving </a:t>
            </a:r>
            <a:r>
              <a:rPr lang="en-US" sz="2400" dirty="0">
                <a:solidFill>
                  <a:srgbClr val="FF0000"/>
                </a:solidFill>
              </a:rPr>
              <a:t>a simpler version of the problem.</a:t>
            </a:r>
          </a:p>
          <a:p>
            <a:r>
              <a:rPr lang="en-US" sz="2400" dirty="0"/>
              <a:t>Any recursive algorithm can be implemented iteratively, but sometimes only with great difficulty.  However, a recursive solution will always run more slowly than an iterative one because of the overhead of opening and closing the recursive calls.</a:t>
            </a:r>
          </a:p>
        </p:txBody>
      </p:sp>
      <p:sp>
        <p:nvSpPr>
          <p:cNvPr id="2" name="Title 1"/>
          <p:cNvSpPr>
            <a:spLocks noGrp="1"/>
          </p:cNvSpPr>
          <p:nvPr>
            <p:ph type="title"/>
          </p:nvPr>
        </p:nvSpPr>
        <p:spPr/>
        <p:txBody>
          <a:bodyPr>
            <a:normAutofit fontScale="90000"/>
          </a:bodyPr>
          <a:lstStyle/>
          <a:p>
            <a:r>
              <a:rPr lang="en-US" dirty="0"/>
              <a:t>Pitfalls of Recursion</a:t>
            </a:r>
          </a:p>
        </p:txBody>
      </p:sp>
    </p:spTree>
    <p:extLst>
      <p:ext uri="{BB962C8B-B14F-4D97-AF65-F5344CB8AC3E}">
        <p14:creationId xmlns:p14="http://schemas.microsoft.com/office/powerpoint/2010/main" val="2915669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A3A5-9567-D826-B44C-BA811E48B0C1}"/>
              </a:ext>
            </a:extLst>
          </p:cNvPr>
          <p:cNvSpPr>
            <a:spLocks noGrp="1"/>
          </p:cNvSpPr>
          <p:nvPr>
            <p:ph type="title"/>
          </p:nvPr>
        </p:nvSpPr>
        <p:spPr/>
        <p:txBody>
          <a:bodyPr>
            <a:normAutofit fontScale="90000"/>
          </a:bodyPr>
          <a:lstStyle/>
          <a:p>
            <a:endParaRPr lang="en-US"/>
          </a:p>
        </p:txBody>
      </p:sp>
      <p:pic>
        <p:nvPicPr>
          <p:cNvPr id="1026" name="Picture 2" descr="Calculation of sum of natural number using recursion">
            <a:extLst>
              <a:ext uri="{FF2B5EF4-FFF2-40B4-BE49-F238E27FC236}">
                <a16:creationId xmlns:a16="http://schemas.microsoft.com/office/drawing/2014/main" id="{AB0A6248-E04F-61C7-1988-14829746D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50" y="0"/>
            <a:ext cx="3263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03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Fibonacci’s Problem</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36</a:t>
            </a:fld>
            <a:endParaRPr lang="en-US"/>
          </a:p>
        </p:txBody>
      </p:sp>
      <p:sp>
        <p:nvSpPr>
          <p:cNvPr id="6" name="Rectangle 3"/>
          <p:cNvSpPr txBox="1">
            <a:spLocks noChangeArrowheads="1"/>
          </p:cNvSpPr>
          <p:nvPr/>
        </p:nvSpPr>
        <p:spPr>
          <a:xfrm>
            <a:off x="556703" y="3504314"/>
            <a:ext cx="2520400" cy="1139658"/>
          </a:xfrm>
          <a:prstGeom prst="rect">
            <a:avLst/>
          </a:prstGeom>
        </p:spPr>
        <p:txBody>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r>
              <a:rPr lang="en-US" sz="2800" dirty="0">
                <a:solidFill>
                  <a:srgbClr val="000000"/>
                </a:solidFill>
              </a:rPr>
              <a:t>“Fibonacci” </a:t>
            </a:r>
            <a:br>
              <a:rPr lang="en-US" sz="2800" dirty="0">
                <a:solidFill>
                  <a:srgbClr val="000000"/>
                </a:solidFill>
              </a:rPr>
            </a:br>
            <a:r>
              <a:rPr lang="en-US" sz="2800" dirty="0">
                <a:solidFill>
                  <a:srgbClr val="000000"/>
                </a:solidFill>
              </a:rPr>
              <a:t>(</a:t>
            </a:r>
            <a:r>
              <a:rPr lang="en-US" sz="2000" dirty="0">
                <a:solidFill>
                  <a:srgbClr val="000000"/>
                </a:solidFill>
              </a:rPr>
              <a:t>Leonardo de Pisa)</a:t>
            </a:r>
            <a:br>
              <a:rPr lang="en-US" sz="2000" dirty="0">
                <a:solidFill>
                  <a:srgbClr val="000000"/>
                </a:solidFill>
              </a:rPr>
            </a:br>
            <a:r>
              <a:rPr lang="en-US" sz="1800" dirty="0">
                <a:solidFill>
                  <a:srgbClr val="000000"/>
                </a:solidFill>
              </a:rPr>
              <a:t>1170-1240</a:t>
            </a:r>
            <a:r>
              <a:rPr lang="en-US" sz="1800" dirty="0"/>
              <a:t> </a:t>
            </a:r>
          </a:p>
        </p:txBody>
      </p:sp>
      <p:pic>
        <p:nvPicPr>
          <p:cNvPr id="2050" name="Picture 2" descr="http://www.mathsisfun.com/numbers/images/fibonacci-spira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250" y="939800"/>
            <a:ext cx="4286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RNIhezBsbJu8oKzr44c5yn-qyn6H349ii8_wYLzTg8vvF4n2AoZ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465" y="4858836"/>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KzFbZYgsgOJtKl3vV8ChVb08phz1SPiNUDHptq_htVyvWNHH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562" y="939800"/>
            <a:ext cx="2443413" cy="243119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encrypted-tbn1.gstatic.com/images?q=tbn:ANd9GcQ97JngnRAerHL3fTrXbMVB4eP6Ixr8nOlt15w-QH2e25vThBIQPQ"/>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6050" y="3930148"/>
            <a:ext cx="24574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world-mysteries.com/vitruvian_man_mixed.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9928" y="3642929"/>
            <a:ext cx="3078546" cy="307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935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 Numbers</a:t>
            </a:r>
          </a:p>
        </p:txBody>
      </p:sp>
      <p:sp>
        <p:nvSpPr>
          <p:cNvPr id="3" name="Content Placeholder 2"/>
          <p:cNvSpPr>
            <a:spLocks noGrp="1"/>
          </p:cNvSpPr>
          <p:nvPr>
            <p:ph idx="1"/>
          </p:nvPr>
        </p:nvSpPr>
        <p:spPr>
          <a:xfrm>
            <a:off x="822324" y="1846263"/>
            <a:ext cx="7864475" cy="4022725"/>
          </a:xfrm>
        </p:spPr>
        <p:txBody>
          <a:bodyPr/>
          <a:lstStyle/>
          <a:p>
            <a:pPr marL="0" indent="0">
              <a:buNone/>
            </a:pPr>
            <a:r>
              <a:rPr lang="en-US" sz="2800" b="1" dirty="0">
                <a:latin typeface="Courier New" panose="02070309020205020404" pitchFamily="49" charset="0"/>
              </a:rPr>
              <a:t>0, 1, 1, 2, 3, 5, 8, 13, 21, 34, ... </a:t>
            </a:r>
          </a:p>
          <a:p>
            <a:pPr>
              <a:buFontTx/>
              <a:buNone/>
            </a:pPr>
            <a:r>
              <a:rPr lang="en-US" dirty="0">
                <a:latin typeface="Courier New" panose="02070309020205020404" pitchFamily="49" charset="0"/>
              </a:rPr>
              <a:t>	</a:t>
            </a:r>
            <a:r>
              <a:rPr lang="en-US" sz="2400" dirty="0"/>
              <a:t>where each number is the sum of the preceding two.</a:t>
            </a:r>
          </a:p>
          <a:p>
            <a:r>
              <a:rPr lang="en-US" sz="2400" dirty="0"/>
              <a:t>Recursive definition:</a:t>
            </a:r>
          </a:p>
          <a:p>
            <a:pPr lvl="1"/>
            <a:r>
              <a:rPr lang="en-US" sz="2000" b="1" dirty="0">
                <a:latin typeface="Courier New" panose="02070309020205020404" pitchFamily="49" charset="0"/>
              </a:rPr>
              <a:t>F(0) = 0;</a:t>
            </a:r>
          </a:p>
          <a:p>
            <a:pPr lvl="1"/>
            <a:r>
              <a:rPr lang="en-US" sz="2000" b="1" dirty="0">
                <a:latin typeface="Courier New" panose="02070309020205020404" pitchFamily="49" charset="0"/>
              </a:rPr>
              <a:t>F(1) = 1;</a:t>
            </a:r>
          </a:p>
          <a:p>
            <a:pPr lvl="1"/>
            <a:r>
              <a:rPr lang="en-US" sz="2000" b="1" dirty="0">
                <a:latin typeface="Courier New" panose="02070309020205020404" pitchFamily="49" charset="0"/>
              </a:rPr>
              <a:t>F(number) = F(number-1)+ F(number-2);</a:t>
            </a:r>
          </a:p>
          <a:p>
            <a:endParaRPr lang="en-US" dirty="0"/>
          </a:p>
        </p:txBody>
      </p:sp>
      <p:sp>
        <p:nvSpPr>
          <p:cNvPr id="4" name="Slide Number Placeholder 3"/>
          <p:cNvSpPr>
            <a:spLocks noGrp="1"/>
          </p:cNvSpPr>
          <p:nvPr>
            <p:ph type="sldNum" sz="quarter" idx="12"/>
          </p:nvPr>
        </p:nvSpPr>
        <p:spPr/>
        <p:txBody>
          <a:bodyPr/>
          <a:lstStyle/>
          <a:p>
            <a:pPr>
              <a:defRPr/>
            </a:pPr>
            <a:fld id="{21098475-9198-4EBE-A0D5-68B36C9D71EF}" type="slidenum">
              <a:rPr lang="en-US" smtClean="0"/>
              <a:pPr>
                <a:defRPr/>
              </a:pPr>
              <a:t>37</a:t>
            </a:fld>
            <a:endParaRPr lang="en-US"/>
          </a:p>
        </p:txBody>
      </p:sp>
    </p:spTree>
    <p:extLst>
      <p:ext uri="{BB962C8B-B14F-4D97-AF65-F5344CB8AC3E}">
        <p14:creationId xmlns:p14="http://schemas.microsoft.com/office/powerpoint/2010/main" val="880687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Numbers</a:t>
            </a:r>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Fibonacci(</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a:t>
            </a:r>
          </a:p>
          <a:p>
            <a:pPr marL="0" indent="0">
              <a:spcBef>
                <a:spcPts val="300"/>
              </a:spcBef>
              <a:buNone/>
            </a:pPr>
            <a:r>
              <a:rPr lang="en-US" sz="1800" dirty="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if(n == 0)</a:t>
            </a:r>
          </a:p>
          <a:p>
            <a:pPr marL="0" indent="0">
              <a:spcBef>
                <a:spcPts val="300"/>
              </a:spcBef>
              <a:buNone/>
            </a:pPr>
            <a:r>
              <a:rPr lang="en-US" sz="1800" dirty="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else if (n == 1)</a:t>
            </a:r>
          </a:p>
          <a:p>
            <a:pPr marL="0" indent="0">
              <a:spcBef>
                <a:spcPts val="300"/>
              </a:spcBef>
              <a:buNone/>
            </a:pPr>
            <a:r>
              <a:rPr lang="en-US" sz="1800" dirty="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else</a:t>
            </a:r>
          </a:p>
          <a:p>
            <a:pPr marL="0" indent="0">
              <a:spcBef>
                <a:spcPts val="300"/>
              </a:spcBef>
              <a:buNone/>
            </a:pPr>
            <a:r>
              <a:rPr lang="en-US" sz="1800" dirty="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a:latin typeface="Courier New" panose="02070309020205020404" pitchFamily="49" charset="0"/>
                <a:cs typeface="Courier New" panose="02070309020205020404" pitchFamily="49" charset="0"/>
              </a:rPr>
              <a:t>}</a:t>
            </a:r>
          </a:p>
        </p:txBody>
      </p:sp>
      <p:sp>
        <p:nvSpPr>
          <p:cNvPr id="2" name="Right Brace 1"/>
          <p:cNvSpPr/>
          <p:nvPr/>
        </p:nvSpPr>
        <p:spPr>
          <a:xfrm>
            <a:off x="3554569" y="1903926"/>
            <a:ext cx="347730" cy="1144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902299" y="2291297"/>
            <a:ext cx="1455312" cy="369332"/>
          </a:xfrm>
          <a:prstGeom prst="rect">
            <a:avLst/>
          </a:prstGeom>
          <a:noFill/>
        </p:spPr>
        <p:txBody>
          <a:bodyPr wrap="square" rtlCol="0">
            <a:spAutoFit/>
          </a:bodyPr>
          <a:lstStyle/>
          <a:p>
            <a:r>
              <a:rPr lang="en-US" dirty="0"/>
              <a:t>Base case</a:t>
            </a:r>
          </a:p>
        </p:txBody>
      </p:sp>
      <p:sp>
        <p:nvSpPr>
          <p:cNvPr id="6" name="Right Brace 5">
            <a:extLst>
              <a:ext uri="{FF2B5EF4-FFF2-40B4-BE49-F238E27FC236}">
                <a16:creationId xmlns:a16="http://schemas.microsoft.com/office/drawing/2014/main" id="{87A30D8A-EDA1-2C81-B098-F0E1414CFE4C}"/>
              </a:ext>
            </a:extLst>
          </p:cNvPr>
          <p:cNvSpPr/>
          <p:nvPr/>
        </p:nvSpPr>
        <p:spPr>
          <a:xfrm>
            <a:off x="7027142" y="3373370"/>
            <a:ext cx="476520" cy="436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D3AECC5-35F7-F20E-8837-15E69C576BDB}"/>
              </a:ext>
            </a:extLst>
          </p:cNvPr>
          <p:cNvSpPr txBox="1"/>
          <p:nvPr/>
        </p:nvSpPr>
        <p:spPr>
          <a:xfrm>
            <a:off x="7503661" y="3407019"/>
            <a:ext cx="1259339" cy="646331"/>
          </a:xfrm>
          <a:prstGeom prst="rect">
            <a:avLst/>
          </a:prstGeom>
          <a:noFill/>
        </p:spPr>
        <p:txBody>
          <a:bodyPr wrap="square" rtlCol="0">
            <a:spAutoFit/>
          </a:bodyPr>
          <a:lstStyle/>
          <a:p>
            <a:r>
              <a:rPr lang="en-US" dirty="0"/>
              <a:t>General</a:t>
            </a:r>
          </a:p>
          <a:p>
            <a:r>
              <a:rPr lang="en-US" dirty="0"/>
              <a:t> case</a:t>
            </a:r>
          </a:p>
        </p:txBody>
      </p:sp>
    </p:spTree>
    <p:extLst>
      <p:ext uri="{BB962C8B-B14F-4D97-AF65-F5344CB8AC3E}">
        <p14:creationId xmlns:p14="http://schemas.microsoft.com/office/powerpoint/2010/main" val="2485122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4267200" y="1371600"/>
            <a:ext cx="1981200" cy="6858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F(5)</a:t>
            </a:r>
          </a:p>
          <a:p>
            <a:pPr algn="l" eaLnBrk="1" hangingPunct="1"/>
            <a:r>
              <a:rPr lang="en-US" sz="2000" dirty="0"/>
              <a:t>Return F(4)+F(3)</a:t>
            </a:r>
          </a:p>
        </p:txBody>
      </p:sp>
      <p:grpSp>
        <p:nvGrpSpPr>
          <p:cNvPr id="2" name="Group 4"/>
          <p:cNvGrpSpPr>
            <a:grpSpLocks/>
          </p:cNvGrpSpPr>
          <p:nvPr/>
        </p:nvGrpSpPr>
        <p:grpSpPr bwMode="auto">
          <a:xfrm>
            <a:off x="2057400" y="1905000"/>
            <a:ext cx="3200400" cy="1066800"/>
            <a:chOff x="1296" y="1200"/>
            <a:chExt cx="2016" cy="672"/>
          </a:xfrm>
        </p:grpSpPr>
        <p:sp>
          <p:nvSpPr>
            <p:cNvPr id="21566" name="Rectangle 5"/>
            <p:cNvSpPr>
              <a:spLocks noChangeArrowheads="1"/>
            </p:cNvSpPr>
            <p:nvPr/>
          </p:nvSpPr>
          <p:spPr bwMode="auto">
            <a:xfrm>
              <a:off x="1296" y="1440"/>
              <a:ext cx="1248"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F(4)</a:t>
              </a:r>
            </a:p>
            <a:p>
              <a:pPr algn="l" eaLnBrk="1" hangingPunct="1"/>
              <a:r>
                <a:rPr lang="en-US" sz="2000" dirty="0"/>
                <a:t>Return F(3)+F(2)</a:t>
              </a:r>
            </a:p>
          </p:txBody>
        </p:sp>
        <p:sp>
          <p:nvSpPr>
            <p:cNvPr id="21567" name="Line 6"/>
            <p:cNvSpPr>
              <a:spLocks noChangeShapeType="1"/>
            </p:cNvSpPr>
            <p:nvPr/>
          </p:nvSpPr>
          <p:spPr bwMode="auto">
            <a:xfrm flipH="1">
              <a:off x="1632" y="1200"/>
              <a:ext cx="1680"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7"/>
          <p:cNvGrpSpPr>
            <a:grpSpLocks/>
          </p:cNvGrpSpPr>
          <p:nvPr/>
        </p:nvGrpSpPr>
        <p:grpSpPr bwMode="auto">
          <a:xfrm>
            <a:off x="838200" y="2819400"/>
            <a:ext cx="2286000" cy="1066800"/>
            <a:chOff x="528" y="1776"/>
            <a:chExt cx="1440" cy="672"/>
          </a:xfrm>
        </p:grpSpPr>
        <p:sp>
          <p:nvSpPr>
            <p:cNvPr id="21564" name="Rectangle 8"/>
            <p:cNvSpPr>
              <a:spLocks noChangeArrowheads="1"/>
            </p:cNvSpPr>
            <p:nvPr/>
          </p:nvSpPr>
          <p:spPr bwMode="auto">
            <a:xfrm>
              <a:off x="528" y="2016"/>
              <a:ext cx="1248"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F(3)</a:t>
              </a:r>
            </a:p>
            <a:p>
              <a:pPr algn="l" eaLnBrk="1" hangingPunct="1"/>
              <a:r>
                <a:rPr lang="en-US" sz="2000" dirty="0"/>
                <a:t>Return F(2)+F(1)</a:t>
              </a:r>
            </a:p>
          </p:txBody>
        </p:sp>
        <p:sp>
          <p:nvSpPr>
            <p:cNvPr id="21565" name="Line 9"/>
            <p:cNvSpPr>
              <a:spLocks noChangeShapeType="1"/>
            </p:cNvSpPr>
            <p:nvPr/>
          </p:nvSpPr>
          <p:spPr bwMode="auto">
            <a:xfrm flipH="1">
              <a:off x="816" y="1776"/>
              <a:ext cx="1152"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 name="Group 10"/>
          <p:cNvGrpSpPr>
            <a:grpSpLocks/>
          </p:cNvGrpSpPr>
          <p:nvPr/>
        </p:nvGrpSpPr>
        <p:grpSpPr bwMode="auto">
          <a:xfrm>
            <a:off x="838200" y="3810000"/>
            <a:ext cx="1981200" cy="990600"/>
            <a:chOff x="528" y="2400"/>
            <a:chExt cx="1248" cy="624"/>
          </a:xfrm>
        </p:grpSpPr>
        <p:sp>
          <p:nvSpPr>
            <p:cNvPr id="21562" name="Rectangle 11"/>
            <p:cNvSpPr>
              <a:spLocks noChangeArrowheads="1"/>
            </p:cNvSpPr>
            <p:nvPr/>
          </p:nvSpPr>
          <p:spPr bwMode="auto">
            <a:xfrm>
              <a:off x="528" y="2592"/>
              <a:ext cx="1248"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F(2)</a:t>
              </a:r>
            </a:p>
            <a:p>
              <a:pPr algn="l" eaLnBrk="1" hangingPunct="1"/>
              <a:r>
                <a:rPr lang="en-US" sz="2000" dirty="0"/>
                <a:t>Return F(1)+F(0)</a:t>
              </a:r>
            </a:p>
          </p:txBody>
        </p:sp>
        <p:sp>
          <p:nvSpPr>
            <p:cNvPr id="21563" name="Line 12"/>
            <p:cNvSpPr>
              <a:spLocks noChangeShapeType="1"/>
            </p:cNvSpPr>
            <p:nvPr/>
          </p:nvSpPr>
          <p:spPr bwMode="auto">
            <a:xfrm flipH="1">
              <a:off x="816" y="2400"/>
              <a:ext cx="43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5" name="Group 13"/>
          <p:cNvGrpSpPr>
            <a:grpSpLocks/>
          </p:cNvGrpSpPr>
          <p:nvPr/>
        </p:nvGrpSpPr>
        <p:grpSpPr bwMode="auto">
          <a:xfrm>
            <a:off x="685800" y="4724400"/>
            <a:ext cx="1295400" cy="990600"/>
            <a:chOff x="432" y="2976"/>
            <a:chExt cx="816" cy="624"/>
          </a:xfrm>
        </p:grpSpPr>
        <p:sp>
          <p:nvSpPr>
            <p:cNvPr id="21560" name="Rectangle 14"/>
            <p:cNvSpPr>
              <a:spLocks noChangeArrowheads="1"/>
            </p:cNvSpPr>
            <p:nvPr/>
          </p:nvSpPr>
          <p:spPr bwMode="auto">
            <a:xfrm>
              <a:off x="432" y="3168"/>
              <a:ext cx="624"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61" name="Line 15"/>
            <p:cNvSpPr>
              <a:spLocks noChangeShapeType="1"/>
            </p:cNvSpPr>
            <p:nvPr/>
          </p:nvSpPr>
          <p:spPr bwMode="auto">
            <a:xfrm flipH="1">
              <a:off x="720" y="2976"/>
              <a:ext cx="528"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6" name="Group 16"/>
          <p:cNvGrpSpPr>
            <a:grpSpLocks/>
          </p:cNvGrpSpPr>
          <p:nvPr/>
        </p:nvGrpSpPr>
        <p:grpSpPr bwMode="auto">
          <a:xfrm>
            <a:off x="1981200" y="4724400"/>
            <a:ext cx="990600" cy="990600"/>
            <a:chOff x="1248" y="2976"/>
            <a:chExt cx="624" cy="624"/>
          </a:xfrm>
        </p:grpSpPr>
        <p:sp>
          <p:nvSpPr>
            <p:cNvPr id="21558" name="Rectangle 17"/>
            <p:cNvSpPr>
              <a:spLocks noChangeArrowheads="1"/>
            </p:cNvSpPr>
            <p:nvPr/>
          </p:nvSpPr>
          <p:spPr bwMode="auto">
            <a:xfrm>
              <a:off x="1248" y="3168"/>
              <a:ext cx="624"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F(0)</a:t>
              </a:r>
            </a:p>
            <a:p>
              <a:pPr algn="l" eaLnBrk="1" hangingPunct="1"/>
              <a:r>
                <a:rPr lang="en-US" sz="2000" dirty="0"/>
                <a:t>Return 0</a:t>
              </a:r>
            </a:p>
          </p:txBody>
        </p:sp>
        <p:sp>
          <p:nvSpPr>
            <p:cNvPr id="21559" name="Line 18"/>
            <p:cNvSpPr>
              <a:spLocks noChangeShapeType="1"/>
            </p:cNvSpPr>
            <p:nvPr/>
          </p:nvSpPr>
          <p:spPr bwMode="auto">
            <a:xfrm flipH="1">
              <a:off x="1536" y="2976"/>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7" name="Group 19"/>
          <p:cNvGrpSpPr>
            <a:grpSpLocks/>
          </p:cNvGrpSpPr>
          <p:nvPr/>
        </p:nvGrpSpPr>
        <p:grpSpPr bwMode="auto">
          <a:xfrm>
            <a:off x="3124200" y="2895600"/>
            <a:ext cx="1981200" cy="990600"/>
            <a:chOff x="1968" y="1824"/>
            <a:chExt cx="1248" cy="624"/>
          </a:xfrm>
        </p:grpSpPr>
        <p:sp>
          <p:nvSpPr>
            <p:cNvPr id="21556" name="Rectangle 20"/>
            <p:cNvSpPr>
              <a:spLocks noChangeArrowheads="1"/>
            </p:cNvSpPr>
            <p:nvPr/>
          </p:nvSpPr>
          <p:spPr bwMode="auto">
            <a:xfrm>
              <a:off x="1968" y="2016"/>
              <a:ext cx="1248"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F(2)</a:t>
              </a:r>
            </a:p>
            <a:p>
              <a:pPr algn="l" eaLnBrk="1" hangingPunct="1"/>
              <a:r>
                <a:rPr lang="en-US" sz="2000" dirty="0"/>
                <a:t>Return F(1)+F(0)</a:t>
              </a:r>
            </a:p>
          </p:txBody>
        </p:sp>
        <p:sp>
          <p:nvSpPr>
            <p:cNvPr id="21557" name="Line 21"/>
            <p:cNvSpPr>
              <a:spLocks noChangeShapeType="1"/>
            </p:cNvSpPr>
            <p:nvPr/>
          </p:nvSpPr>
          <p:spPr bwMode="auto">
            <a:xfrm flipH="1">
              <a:off x="2256" y="1824"/>
              <a:ext cx="19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8" name="Group 22"/>
          <p:cNvGrpSpPr>
            <a:grpSpLocks/>
          </p:cNvGrpSpPr>
          <p:nvPr/>
        </p:nvGrpSpPr>
        <p:grpSpPr bwMode="auto">
          <a:xfrm>
            <a:off x="4876800" y="3810000"/>
            <a:ext cx="1371600" cy="990600"/>
            <a:chOff x="3072" y="2400"/>
            <a:chExt cx="864" cy="624"/>
          </a:xfrm>
        </p:grpSpPr>
        <p:sp>
          <p:nvSpPr>
            <p:cNvPr id="21554" name="Rectangle 23"/>
            <p:cNvSpPr>
              <a:spLocks noChangeArrowheads="1"/>
            </p:cNvSpPr>
            <p:nvPr/>
          </p:nvSpPr>
          <p:spPr bwMode="auto">
            <a:xfrm>
              <a:off x="3312" y="2592"/>
              <a:ext cx="624"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F(0)</a:t>
              </a:r>
            </a:p>
            <a:p>
              <a:pPr algn="l" eaLnBrk="1" hangingPunct="1"/>
              <a:r>
                <a:rPr lang="en-US" sz="2000" dirty="0"/>
                <a:t>Return 0</a:t>
              </a:r>
            </a:p>
          </p:txBody>
        </p:sp>
        <p:sp>
          <p:nvSpPr>
            <p:cNvPr id="21555" name="Line 24"/>
            <p:cNvSpPr>
              <a:spLocks noChangeShapeType="1"/>
            </p:cNvSpPr>
            <p:nvPr/>
          </p:nvSpPr>
          <p:spPr bwMode="auto">
            <a:xfrm>
              <a:off x="3072" y="2400"/>
              <a:ext cx="432"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9" name="Group 25"/>
          <p:cNvGrpSpPr>
            <a:grpSpLocks/>
          </p:cNvGrpSpPr>
          <p:nvPr/>
        </p:nvGrpSpPr>
        <p:grpSpPr bwMode="auto">
          <a:xfrm>
            <a:off x="6400800" y="3810000"/>
            <a:ext cx="990600" cy="990600"/>
            <a:chOff x="4032" y="2400"/>
            <a:chExt cx="624" cy="624"/>
          </a:xfrm>
        </p:grpSpPr>
        <p:sp>
          <p:nvSpPr>
            <p:cNvPr id="21552" name="Rectangle 26"/>
            <p:cNvSpPr>
              <a:spLocks noChangeArrowheads="1"/>
            </p:cNvSpPr>
            <p:nvPr/>
          </p:nvSpPr>
          <p:spPr bwMode="auto">
            <a:xfrm>
              <a:off x="4032" y="2592"/>
              <a:ext cx="624"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53" name="Line 27"/>
            <p:cNvSpPr>
              <a:spLocks noChangeShapeType="1"/>
            </p:cNvSpPr>
            <p:nvPr/>
          </p:nvSpPr>
          <p:spPr bwMode="auto">
            <a:xfrm>
              <a:off x="4176" y="2400"/>
              <a:ext cx="96"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0" name="Group 28"/>
          <p:cNvGrpSpPr>
            <a:grpSpLocks/>
          </p:cNvGrpSpPr>
          <p:nvPr/>
        </p:nvGrpSpPr>
        <p:grpSpPr bwMode="auto">
          <a:xfrm>
            <a:off x="7239000" y="3810000"/>
            <a:ext cx="1295400" cy="990600"/>
            <a:chOff x="4560" y="2400"/>
            <a:chExt cx="816" cy="624"/>
          </a:xfrm>
        </p:grpSpPr>
        <p:sp>
          <p:nvSpPr>
            <p:cNvPr id="21550" name="Rectangle 29"/>
            <p:cNvSpPr>
              <a:spLocks noChangeArrowheads="1"/>
            </p:cNvSpPr>
            <p:nvPr/>
          </p:nvSpPr>
          <p:spPr bwMode="auto">
            <a:xfrm>
              <a:off x="4752" y="2592"/>
              <a:ext cx="624"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F(0)</a:t>
              </a:r>
            </a:p>
            <a:p>
              <a:pPr algn="l" eaLnBrk="1" hangingPunct="1"/>
              <a:r>
                <a:rPr lang="en-US" sz="2000" dirty="0"/>
                <a:t>Return 0</a:t>
              </a:r>
            </a:p>
          </p:txBody>
        </p:sp>
        <p:sp>
          <p:nvSpPr>
            <p:cNvPr id="21551" name="Line 30"/>
            <p:cNvSpPr>
              <a:spLocks noChangeShapeType="1"/>
            </p:cNvSpPr>
            <p:nvPr/>
          </p:nvSpPr>
          <p:spPr bwMode="auto">
            <a:xfrm>
              <a:off x="4560" y="2400"/>
              <a:ext cx="336"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1" name="Group 31"/>
          <p:cNvGrpSpPr>
            <a:grpSpLocks/>
          </p:cNvGrpSpPr>
          <p:nvPr/>
        </p:nvGrpSpPr>
        <p:grpSpPr bwMode="auto">
          <a:xfrm>
            <a:off x="5410200" y="2895600"/>
            <a:ext cx="2286000" cy="990600"/>
            <a:chOff x="3408" y="1824"/>
            <a:chExt cx="1440" cy="624"/>
          </a:xfrm>
        </p:grpSpPr>
        <p:sp>
          <p:nvSpPr>
            <p:cNvPr id="21548" name="Rectangle 32"/>
            <p:cNvSpPr>
              <a:spLocks noChangeArrowheads="1"/>
            </p:cNvSpPr>
            <p:nvPr/>
          </p:nvSpPr>
          <p:spPr bwMode="auto">
            <a:xfrm>
              <a:off x="3408" y="2016"/>
              <a:ext cx="1248"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F(2)</a:t>
              </a:r>
            </a:p>
            <a:p>
              <a:pPr algn="l" eaLnBrk="1" hangingPunct="1"/>
              <a:r>
                <a:rPr lang="en-US" sz="2000" dirty="0"/>
                <a:t>Return F(1)+F(0)</a:t>
              </a:r>
            </a:p>
          </p:txBody>
        </p:sp>
        <p:sp>
          <p:nvSpPr>
            <p:cNvPr id="21549" name="Line 33"/>
            <p:cNvSpPr>
              <a:spLocks noChangeShapeType="1"/>
            </p:cNvSpPr>
            <p:nvPr/>
          </p:nvSpPr>
          <p:spPr bwMode="auto">
            <a:xfrm flipH="1">
              <a:off x="3696" y="1824"/>
              <a:ext cx="115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2" name="Group 34"/>
          <p:cNvGrpSpPr>
            <a:grpSpLocks/>
          </p:cNvGrpSpPr>
          <p:nvPr/>
        </p:nvGrpSpPr>
        <p:grpSpPr bwMode="auto">
          <a:xfrm>
            <a:off x="7696200" y="2895600"/>
            <a:ext cx="990600" cy="990600"/>
            <a:chOff x="4848" y="1824"/>
            <a:chExt cx="624" cy="624"/>
          </a:xfrm>
        </p:grpSpPr>
        <p:sp>
          <p:nvSpPr>
            <p:cNvPr id="21546" name="Rectangle 35"/>
            <p:cNvSpPr>
              <a:spLocks noChangeArrowheads="1"/>
            </p:cNvSpPr>
            <p:nvPr/>
          </p:nvSpPr>
          <p:spPr bwMode="auto">
            <a:xfrm>
              <a:off x="4848" y="2016"/>
              <a:ext cx="624"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47" name="Line 36"/>
            <p:cNvSpPr>
              <a:spLocks noChangeShapeType="1"/>
            </p:cNvSpPr>
            <p:nvPr/>
          </p:nvSpPr>
          <p:spPr bwMode="auto">
            <a:xfrm flipH="1">
              <a:off x="5088" y="1824"/>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3" name="Group 37"/>
          <p:cNvGrpSpPr>
            <a:grpSpLocks/>
          </p:cNvGrpSpPr>
          <p:nvPr/>
        </p:nvGrpSpPr>
        <p:grpSpPr bwMode="auto">
          <a:xfrm>
            <a:off x="6019800" y="1981200"/>
            <a:ext cx="2438400" cy="990600"/>
            <a:chOff x="3792" y="1248"/>
            <a:chExt cx="1536" cy="624"/>
          </a:xfrm>
        </p:grpSpPr>
        <p:sp>
          <p:nvSpPr>
            <p:cNvPr id="21544" name="Rectangle 38"/>
            <p:cNvSpPr>
              <a:spLocks noChangeArrowheads="1"/>
            </p:cNvSpPr>
            <p:nvPr/>
          </p:nvSpPr>
          <p:spPr bwMode="auto">
            <a:xfrm>
              <a:off x="4080" y="1440"/>
              <a:ext cx="1248"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F(3)</a:t>
              </a:r>
            </a:p>
            <a:p>
              <a:pPr algn="l" eaLnBrk="1" hangingPunct="1"/>
              <a:r>
                <a:rPr lang="en-US" sz="2000" dirty="0"/>
                <a:t>Return F(2)+F(1)</a:t>
              </a:r>
            </a:p>
          </p:txBody>
        </p:sp>
        <p:sp>
          <p:nvSpPr>
            <p:cNvPr id="21545" name="Line 39"/>
            <p:cNvSpPr>
              <a:spLocks noChangeShapeType="1"/>
            </p:cNvSpPr>
            <p:nvPr/>
          </p:nvSpPr>
          <p:spPr bwMode="auto">
            <a:xfrm>
              <a:off x="3792" y="1248"/>
              <a:ext cx="38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4" name="Group 42"/>
          <p:cNvGrpSpPr>
            <a:grpSpLocks/>
          </p:cNvGrpSpPr>
          <p:nvPr/>
        </p:nvGrpSpPr>
        <p:grpSpPr bwMode="auto">
          <a:xfrm>
            <a:off x="4114800" y="3810000"/>
            <a:ext cx="990600" cy="990600"/>
            <a:chOff x="2592" y="2400"/>
            <a:chExt cx="624" cy="624"/>
          </a:xfrm>
        </p:grpSpPr>
        <p:sp>
          <p:nvSpPr>
            <p:cNvPr id="21542" name="Rectangle 43"/>
            <p:cNvSpPr>
              <a:spLocks noChangeArrowheads="1"/>
            </p:cNvSpPr>
            <p:nvPr/>
          </p:nvSpPr>
          <p:spPr bwMode="auto">
            <a:xfrm>
              <a:off x="2592" y="2592"/>
              <a:ext cx="624"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43" name="Line 44"/>
            <p:cNvSpPr>
              <a:spLocks noChangeShapeType="1"/>
            </p:cNvSpPr>
            <p:nvPr/>
          </p:nvSpPr>
          <p:spPr bwMode="auto">
            <a:xfrm>
              <a:off x="2688" y="2400"/>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5" name="Group 45"/>
          <p:cNvGrpSpPr>
            <a:grpSpLocks/>
          </p:cNvGrpSpPr>
          <p:nvPr/>
        </p:nvGrpSpPr>
        <p:grpSpPr bwMode="auto">
          <a:xfrm>
            <a:off x="2590800" y="3733800"/>
            <a:ext cx="1371600" cy="1066800"/>
            <a:chOff x="1632" y="2352"/>
            <a:chExt cx="864" cy="672"/>
          </a:xfrm>
        </p:grpSpPr>
        <p:sp>
          <p:nvSpPr>
            <p:cNvPr id="21540" name="Rectangle 46"/>
            <p:cNvSpPr>
              <a:spLocks noChangeArrowheads="1"/>
            </p:cNvSpPr>
            <p:nvPr/>
          </p:nvSpPr>
          <p:spPr bwMode="auto">
            <a:xfrm>
              <a:off x="1872" y="2592"/>
              <a:ext cx="624" cy="432"/>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a:t>F(1)</a:t>
              </a:r>
            </a:p>
            <a:p>
              <a:pPr algn="l" eaLnBrk="1" hangingPunct="1"/>
              <a:r>
                <a:rPr lang="en-US" sz="2000" dirty="0"/>
                <a:t>Return 1</a:t>
              </a:r>
            </a:p>
          </p:txBody>
        </p:sp>
        <p:sp>
          <p:nvSpPr>
            <p:cNvPr id="21541" name="Line 47"/>
            <p:cNvSpPr>
              <a:spLocks noChangeShapeType="1"/>
            </p:cNvSpPr>
            <p:nvPr/>
          </p:nvSpPr>
          <p:spPr bwMode="auto">
            <a:xfrm>
              <a:off x="1632" y="2352"/>
              <a:ext cx="384"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42044" name="Rectangle 60"/>
          <p:cNvSpPr>
            <a:spLocks noChangeArrowheads="1"/>
          </p:cNvSpPr>
          <p:nvPr/>
        </p:nvSpPr>
        <p:spPr bwMode="auto">
          <a:xfrm>
            <a:off x="3048000" y="1447800"/>
            <a:ext cx="533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5</a:t>
            </a:r>
          </a:p>
        </p:txBody>
      </p:sp>
      <p:sp>
        <p:nvSpPr>
          <p:cNvPr id="71" name="Rectangle 53"/>
          <p:cNvSpPr>
            <a:spLocks noChangeArrowheads="1"/>
          </p:cNvSpPr>
          <p:nvPr/>
        </p:nvSpPr>
        <p:spPr bwMode="auto">
          <a:xfrm>
            <a:off x="5689242" y="1676400"/>
            <a:ext cx="533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2</a:t>
            </a:r>
          </a:p>
        </p:txBody>
      </p:sp>
      <p:sp>
        <p:nvSpPr>
          <p:cNvPr id="85" name="Rectangle 40"/>
          <p:cNvSpPr>
            <a:spLocks noChangeArrowheads="1"/>
          </p:cNvSpPr>
          <p:nvPr/>
        </p:nvSpPr>
        <p:spPr bwMode="auto">
          <a:xfrm>
            <a:off x="1689279" y="4419600"/>
            <a:ext cx="419637"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6" name="Rectangle 41"/>
          <p:cNvSpPr>
            <a:spLocks noChangeArrowheads="1"/>
          </p:cNvSpPr>
          <p:nvPr/>
        </p:nvSpPr>
        <p:spPr bwMode="auto">
          <a:xfrm>
            <a:off x="2260242" y="4419600"/>
            <a:ext cx="533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0</a:t>
            </a:r>
          </a:p>
        </p:txBody>
      </p:sp>
      <p:sp>
        <p:nvSpPr>
          <p:cNvPr id="87" name="Rectangle 52"/>
          <p:cNvSpPr>
            <a:spLocks noChangeArrowheads="1"/>
          </p:cNvSpPr>
          <p:nvPr/>
        </p:nvSpPr>
        <p:spPr bwMode="auto">
          <a:xfrm>
            <a:off x="1676400" y="3505200"/>
            <a:ext cx="4572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8" name="Rectangle 56"/>
          <p:cNvSpPr>
            <a:spLocks noChangeArrowheads="1"/>
          </p:cNvSpPr>
          <p:nvPr/>
        </p:nvSpPr>
        <p:spPr bwMode="auto">
          <a:xfrm>
            <a:off x="2260242" y="3505200"/>
            <a:ext cx="533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9" name="Rectangle 57"/>
          <p:cNvSpPr>
            <a:spLocks noChangeArrowheads="1"/>
          </p:cNvSpPr>
          <p:nvPr/>
        </p:nvSpPr>
        <p:spPr bwMode="auto">
          <a:xfrm>
            <a:off x="3962400" y="3505200"/>
            <a:ext cx="4572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a:t>1</a:t>
            </a:r>
          </a:p>
        </p:txBody>
      </p:sp>
      <p:sp>
        <p:nvSpPr>
          <p:cNvPr id="90" name="Rectangle 55"/>
          <p:cNvSpPr>
            <a:spLocks noChangeArrowheads="1"/>
          </p:cNvSpPr>
          <p:nvPr/>
        </p:nvSpPr>
        <p:spPr bwMode="auto">
          <a:xfrm>
            <a:off x="4546242" y="3505200"/>
            <a:ext cx="533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0</a:t>
            </a:r>
          </a:p>
        </p:txBody>
      </p:sp>
      <p:sp>
        <p:nvSpPr>
          <p:cNvPr id="91" name="Rectangle 50"/>
          <p:cNvSpPr>
            <a:spLocks noChangeArrowheads="1"/>
          </p:cNvSpPr>
          <p:nvPr/>
        </p:nvSpPr>
        <p:spPr bwMode="auto">
          <a:xfrm>
            <a:off x="6261279" y="3505200"/>
            <a:ext cx="419637"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2" name="Rectangle 51"/>
          <p:cNvSpPr>
            <a:spLocks noChangeArrowheads="1"/>
          </p:cNvSpPr>
          <p:nvPr/>
        </p:nvSpPr>
        <p:spPr bwMode="auto">
          <a:xfrm>
            <a:off x="6832242" y="3505200"/>
            <a:ext cx="533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0</a:t>
            </a:r>
          </a:p>
        </p:txBody>
      </p:sp>
      <p:sp>
        <p:nvSpPr>
          <p:cNvPr id="93" name="Rectangle 58"/>
          <p:cNvSpPr>
            <a:spLocks noChangeArrowheads="1"/>
          </p:cNvSpPr>
          <p:nvPr/>
        </p:nvSpPr>
        <p:spPr bwMode="auto">
          <a:xfrm>
            <a:off x="7315200" y="2590800"/>
            <a:ext cx="4572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4" name="Rectangle 49"/>
          <p:cNvSpPr>
            <a:spLocks noChangeArrowheads="1"/>
          </p:cNvSpPr>
          <p:nvPr/>
        </p:nvSpPr>
        <p:spPr bwMode="auto">
          <a:xfrm>
            <a:off x="7899042" y="2590800"/>
            <a:ext cx="533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5" name="Rectangle 59"/>
          <p:cNvSpPr>
            <a:spLocks noChangeArrowheads="1"/>
          </p:cNvSpPr>
          <p:nvPr/>
        </p:nvSpPr>
        <p:spPr bwMode="auto">
          <a:xfrm>
            <a:off x="2895600" y="2590800"/>
            <a:ext cx="4572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2</a:t>
            </a:r>
          </a:p>
        </p:txBody>
      </p:sp>
      <p:sp>
        <p:nvSpPr>
          <p:cNvPr id="96" name="Rectangle 48"/>
          <p:cNvSpPr>
            <a:spLocks noChangeArrowheads="1"/>
          </p:cNvSpPr>
          <p:nvPr/>
        </p:nvSpPr>
        <p:spPr bwMode="auto">
          <a:xfrm>
            <a:off x="3492321" y="2590800"/>
            <a:ext cx="533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7" name="Rectangle 54"/>
          <p:cNvSpPr>
            <a:spLocks noChangeArrowheads="1"/>
          </p:cNvSpPr>
          <p:nvPr/>
        </p:nvSpPr>
        <p:spPr bwMode="auto">
          <a:xfrm>
            <a:off x="5105400" y="1676400"/>
            <a:ext cx="4572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3</a:t>
            </a:r>
          </a:p>
        </p:txBody>
      </p:sp>
      <p:sp>
        <p:nvSpPr>
          <p:cNvPr id="17" name="Title 16"/>
          <p:cNvSpPr>
            <a:spLocks noGrp="1"/>
          </p:cNvSpPr>
          <p:nvPr>
            <p:ph type="title"/>
          </p:nvPr>
        </p:nvSpPr>
        <p:spPr/>
        <p:txBody>
          <a:bodyPr>
            <a:normAutofit fontScale="90000"/>
          </a:bodyPr>
          <a:lstStyle/>
          <a:p>
            <a:r>
              <a:rPr lang="en-US" dirty="0"/>
              <a:t>Tracing Fibonacci(5)</a:t>
            </a:r>
          </a:p>
        </p:txBody>
      </p:sp>
    </p:spTree>
    <p:extLst>
      <p:ext uri="{BB962C8B-B14F-4D97-AF65-F5344CB8AC3E}">
        <p14:creationId xmlns:p14="http://schemas.microsoft.com/office/powerpoint/2010/main" val="1940706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additive="base">
                                        <p:cTn id="31" dur="500" fill="hold"/>
                                        <p:tgtEl>
                                          <p:spTgt spid="85"/>
                                        </p:tgtEl>
                                        <p:attrNameLst>
                                          <p:attrName>ppt_x</p:attrName>
                                        </p:attrNameLst>
                                      </p:cBhvr>
                                      <p:tavLst>
                                        <p:tav tm="0">
                                          <p:val>
                                            <p:strVal val="0-#ppt_w/2"/>
                                          </p:val>
                                        </p:tav>
                                        <p:tav tm="100000">
                                          <p:val>
                                            <p:strVal val="#ppt_x"/>
                                          </p:val>
                                        </p:tav>
                                      </p:tavLst>
                                    </p:anim>
                                    <p:anim calcmode="lin" valueType="num">
                                      <p:cBhvr additive="base">
                                        <p:cTn id="32"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6"/>
                                        </p:tgtEl>
                                        <p:attrNameLst>
                                          <p:attrName>style.visibility</p:attrName>
                                        </p:attrNameLst>
                                      </p:cBhvr>
                                      <p:to>
                                        <p:strVal val="visible"/>
                                      </p:to>
                                    </p:set>
                                    <p:anim calcmode="lin" valueType="num">
                                      <p:cBhvr additive="base">
                                        <p:cTn id="43" dur="500" fill="hold"/>
                                        <p:tgtEl>
                                          <p:spTgt spid="86"/>
                                        </p:tgtEl>
                                        <p:attrNameLst>
                                          <p:attrName>ppt_x</p:attrName>
                                        </p:attrNameLst>
                                      </p:cBhvr>
                                      <p:tavLst>
                                        <p:tav tm="0">
                                          <p:val>
                                            <p:strVal val="0-#ppt_w/2"/>
                                          </p:val>
                                        </p:tav>
                                        <p:tav tm="100000">
                                          <p:val>
                                            <p:strVal val="#ppt_x"/>
                                          </p:val>
                                        </p:tav>
                                      </p:tavLst>
                                    </p:anim>
                                    <p:anim calcmode="lin" valueType="num">
                                      <p:cBhvr additive="base">
                                        <p:cTn id="4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7"/>
                                        </p:tgtEl>
                                        <p:attrNameLst>
                                          <p:attrName>style.visibility</p:attrName>
                                        </p:attrNameLst>
                                      </p:cBhvr>
                                      <p:to>
                                        <p:strVal val="visible"/>
                                      </p:to>
                                    </p:set>
                                    <p:anim calcmode="lin" valueType="num">
                                      <p:cBhvr additive="base">
                                        <p:cTn id="49" dur="500" fill="hold"/>
                                        <p:tgtEl>
                                          <p:spTgt spid="87"/>
                                        </p:tgtEl>
                                        <p:attrNameLst>
                                          <p:attrName>ppt_x</p:attrName>
                                        </p:attrNameLst>
                                      </p:cBhvr>
                                      <p:tavLst>
                                        <p:tav tm="0">
                                          <p:val>
                                            <p:strVal val="0-#ppt_w/2"/>
                                          </p:val>
                                        </p:tav>
                                        <p:tav tm="100000">
                                          <p:val>
                                            <p:strVal val="#ppt_x"/>
                                          </p:val>
                                        </p:tav>
                                      </p:tavLst>
                                    </p:anim>
                                    <p:anim calcmode="lin" valueType="num">
                                      <p:cBhvr additive="base">
                                        <p:cTn id="50"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0-#ppt_w/2"/>
                                          </p:val>
                                        </p:tav>
                                        <p:tav tm="100000">
                                          <p:val>
                                            <p:strVal val="#ppt_x"/>
                                          </p:val>
                                        </p:tav>
                                      </p:tavLst>
                                    </p:anim>
                                    <p:anim calcmode="lin" valueType="num">
                                      <p:cBhvr additive="base">
                                        <p:cTn id="62"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5"/>
                                        </p:tgtEl>
                                        <p:attrNameLst>
                                          <p:attrName>style.visibility</p:attrName>
                                        </p:attrNameLst>
                                      </p:cBhvr>
                                      <p:to>
                                        <p:strVal val="visible"/>
                                      </p:to>
                                    </p:set>
                                    <p:anim calcmode="lin" valueType="num">
                                      <p:cBhvr additive="base">
                                        <p:cTn id="67" dur="500" fill="hold"/>
                                        <p:tgtEl>
                                          <p:spTgt spid="95"/>
                                        </p:tgtEl>
                                        <p:attrNameLst>
                                          <p:attrName>ppt_x</p:attrName>
                                        </p:attrNameLst>
                                      </p:cBhvr>
                                      <p:tavLst>
                                        <p:tav tm="0">
                                          <p:val>
                                            <p:strVal val="0-#ppt_w/2"/>
                                          </p:val>
                                        </p:tav>
                                        <p:tav tm="100000">
                                          <p:val>
                                            <p:strVal val="#ppt_x"/>
                                          </p:val>
                                        </p:tav>
                                      </p:tavLst>
                                    </p:anim>
                                    <p:anim calcmode="lin" valueType="num">
                                      <p:cBhvr additive="base">
                                        <p:cTn id="68"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0-#ppt_w/2"/>
                                          </p:val>
                                        </p:tav>
                                        <p:tav tm="100000">
                                          <p:val>
                                            <p:strVal val="#ppt_x"/>
                                          </p:val>
                                        </p:tav>
                                      </p:tavLst>
                                    </p:anim>
                                    <p:anim calcmode="lin" valueType="num">
                                      <p:cBhvr additive="base">
                                        <p:cTn id="7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9"/>
                                        </p:tgtEl>
                                        <p:attrNameLst>
                                          <p:attrName>style.visibility</p:attrName>
                                        </p:attrNameLst>
                                      </p:cBhvr>
                                      <p:to>
                                        <p:strVal val="visible"/>
                                      </p:to>
                                    </p:set>
                                    <p:anim calcmode="lin" valueType="num">
                                      <p:cBhvr additive="base">
                                        <p:cTn id="85" dur="500" fill="hold"/>
                                        <p:tgtEl>
                                          <p:spTgt spid="89"/>
                                        </p:tgtEl>
                                        <p:attrNameLst>
                                          <p:attrName>ppt_x</p:attrName>
                                        </p:attrNameLst>
                                      </p:cBhvr>
                                      <p:tavLst>
                                        <p:tav tm="0">
                                          <p:val>
                                            <p:strVal val="0-#ppt_w/2"/>
                                          </p:val>
                                        </p:tav>
                                        <p:tav tm="100000">
                                          <p:val>
                                            <p:strVal val="#ppt_x"/>
                                          </p:val>
                                        </p:tav>
                                      </p:tavLst>
                                    </p:anim>
                                    <p:anim calcmode="lin" valueType="num">
                                      <p:cBhvr additive="base">
                                        <p:cTn id="86"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0-#ppt_w/2"/>
                                          </p:val>
                                        </p:tav>
                                        <p:tav tm="100000">
                                          <p:val>
                                            <p:strVal val="#ppt_x"/>
                                          </p:val>
                                        </p:tav>
                                      </p:tavLst>
                                    </p:anim>
                                    <p:anim calcmode="lin" valueType="num">
                                      <p:cBhvr additive="base">
                                        <p:cTn id="9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90"/>
                                        </p:tgtEl>
                                        <p:attrNameLst>
                                          <p:attrName>style.visibility</p:attrName>
                                        </p:attrNameLst>
                                      </p:cBhvr>
                                      <p:to>
                                        <p:strVal val="visible"/>
                                      </p:to>
                                    </p:set>
                                    <p:anim calcmode="lin" valueType="num">
                                      <p:cBhvr additive="base">
                                        <p:cTn id="97" dur="500" fill="hold"/>
                                        <p:tgtEl>
                                          <p:spTgt spid="90"/>
                                        </p:tgtEl>
                                        <p:attrNameLst>
                                          <p:attrName>ppt_x</p:attrName>
                                        </p:attrNameLst>
                                      </p:cBhvr>
                                      <p:tavLst>
                                        <p:tav tm="0">
                                          <p:val>
                                            <p:strVal val="0-#ppt_w/2"/>
                                          </p:val>
                                        </p:tav>
                                        <p:tav tm="100000">
                                          <p:val>
                                            <p:strVal val="#ppt_x"/>
                                          </p:val>
                                        </p:tav>
                                      </p:tavLst>
                                    </p:anim>
                                    <p:anim calcmode="lin" valueType="num">
                                      <p:cBhvr additive="base">
                                        <p:cTn id="98"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additive="base">
                                        <p:cTn id="103" dur="500" fill="hold"/>
                                        <p:tgtEl>
                                          <p:spTgt spid="96"/>
                                        </p:tgtEl>
                                        <p:attrNameLst>
                                          <p:attrName>ppt_x</p:attrName>
                                        </p:attrNameLst>
                                      </p:cBhvr>
                                      <p:tavLst>
                                        <p:tav tm="0">
                                          <p:val>
                                            <p:strVal val="0-#ppt_w/2"/>
                                          </p:val>
                                        </p:tav>
                                        <p:tav tm="100000">
                                          <p:val>
                                            <p:strVal val="#ppt_x"/>
                                          </p:val>
                                        </p:tav>
                                      </p:tavLst>
                                    </p:anim>
                                    <p:anim calcmode="lin" valueType="num">
                                      <p:cBhvr additive="base">
                                        <p:cTn id="104"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97"/>
                                        </p:tgtEl>
                                        <p:attrNameLst>
                                          <p:attrName>style.visibility</p:attrName>
                                        </p:attrNameLst>
                                      </p:cBhvr>
                                      <p:to>
                                        <p:strVal val="visible"/>
                                      </p:to>
                                    </p:set>
                                    <p:anim calcmode="lin" valueType="num">
                                      <p:cBhvr additive="base">
                                        <p:cTn id="109" dur="500" fill="hold"/>
                                        <p:tgtEl>
                                          <p:spTgt spid="97"/>
                                        </p:tgtEl>
                                        <p:attrNameLst>
                                          <p:attrName>ppt_x</p:attrName>
                                        </p:attrNameLst>
                                      </p:cBhvr>
                                      <p:tavLst>
                                        <p:tav tm="0">
                                          <p:val>
                                            <p:strVal val="0-#ppt_w/2"/>
                                          </p:val>
                                        </p:tav>
                                        <p:tav tm="100000">
                                          <p:val>
                                            <p:strVal val="#ppt_x"/>
                                          </p:val>
                                        </p:tav>
                                      </p:tavLst>
                                    </p:anim>
                                    <p:anim calcmode="lin" valueType="num">
                                      <p:cBhvr additive="base">
                                        <p:cTn id="110"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500" fill="hold"/>
                                        <p:tgtEl>
                                          <p:spTgt spid="13"/>
                                        </p:tgtEl>
                                        <p:attrNameLst>
                                          <p:attrName>ppt_x</p:attrName>
                                        </p:attrNameLst>
                                      </p:cBhvr>
                                      <p:tavLst>
                                        <p:tav tm="0">
                                          <p:val>
                                            <p:strVal val="0-#ppt_w/2"/>
                                          </p:val>
                                        </p:tav>
                                        <p:tav tm="100000">
                                          <p:val>
                                            <p:strVal val="#ppt_x"/>
                                          </p:val>
                                        </p:tav>
                                      </p:tavLst>
                                    </p:anim>
                                    <p:anim calcmode="lin" valueType="num">
                                      <p:cBhvr additive="base">
                                        <p:cTn id="1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11"/>
                                        </p:tgtEl>
                                        <p:attrNameLst>
                                          <p:attrName>style.visibility</p:attrName>
                                        </p:attrNameLst>
                                      </p:cBhvr>
                                      <p:to>
                                        <p:strVal val="visible"/>
                                      </p:to>
                                    </p:set>
                                    <p:anim calcmode="lin" valueType="num">
                                      <p:cBhvr additive="base">
                                        <p:cTn id="121" dur="500" fill="hold"/>
                                        <p:tgtEl>
                                          <p:spTgt spid="11"/>
                                        </p:tgtEl>
                                        <p:attrNameLst>
                                          <p:attrName>ppt_x</p:attrName>
                                        </p:attrNameLst>
                                      </p:cBhvr>
                                      <p:tavLst>
                                        <p:tav tm="0">
                                          <p:val>
                                            <p:strVal val="0-#ppt_w/2"/>
                                          </p:val>
                                        </p:tav>
                                        <p:tav tm="100000">
                                          <p:val>
                                            <p:strVal val="#ppt_x"/>
                                          </p:val>
                                        </p:tav>
                                      </p:tavLst>
                                    </p:anim>
                                    <p:anim calcmode="lin" valueType="num">
                                      <p:cBhvr additive="base">
                                        <p:cTn id="1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additive="base">
                                        <p:cTn id="127" dur="500" fill="hold"/>
                                        <p:tgtEl>
                                          <p:spTgt spid="9"/>
                                        </p:tgtEl>
                                        <p:attrNameLst>
                                          <p:attrName>ppt_x</p:attrName>
                                        </p:attrNameLst>
                                      </p:cBhvr>
                                      <p:tavLst>
                                        <p:tav tm="0">
                                          <p:val>
                                            <p:strVal val="0-#ppt_w/2"/>
                                          </p:val>
                                        </p:tav>
                                        <p:tav tm="100000">
                                          <p:val>
                                            <p:strVal val="#ppt_x"/>
                                          </p:val>
                                        </p:tav>
                                      </p:tavLst>
                                    </p:anim>
                                    <p:anim calcmode="lin" valueType="num">
                                      <p:cBhvr additive="base">
                                        <p:cTn id="1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91"/>
                                        </p:tgtEl>
                                        <p:attrNameLst>
                                          <p:attrName>style.visibility</p:attrName>
                                        </p:attrNameLst>
                                      </p:cBhvr>
                                      <p:to>
                                        <p:strVal val="visible"/>
                                      </p:to>
                                    </p:set>
                                    <p:anim calcmode="lin" valueType="num">
                                      <p:cBhvr additive="base">
                                        <p:cTn id="133" dur="500" fill="hold"/>
                                        <p:tgtEl>
                                          <p:spTgt spid="91"/>
                                        </p:tgtEl>
                                        <p:attrNameLst>
                                          <p:attrName>ppt_x</p:attrName>
                                        </p:attrNameLst>
                                      </p:cBhvr>
                                      <p:tavLst>
                                        <p:tav tm="0">
                                          <p:val>
                                            <p:strVal val="0-#ppt_w/2"/>
                                          </p:val>
                                        </p:tav>
                                        <p:tav tm="100000">
                                          <p:val>
                                            <p:strVal val="#ppt_x"/>
                                          </p:val>
                                        </p:tav>
                                      </p:tavLst>
                                    </p:anim>
                                    <p:anim calcmode="lin" valueType="num">
                                      <p:cBhvr additive="base">
                                        <p:cTn id="134"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10"/>
                                        </p:tgtEl>
                                        <p:attrNameLst>
                                          <p:attrName>style.visibility</p:attrName>
                                        </p:attrNameLst>
                                      </p:cBhvr>
                                      <p:to>
                                        <p:strVal val="visible"/>
                                      </p:to>
                                    </p:set>
                                    <p:anim calcmode="lin" valueType="num">
                                      <p:cBhvr additive="base">
                                        <p:cTn id="139" dur="500" fill="hold"/>
                                        <p:tgtEl>
                                          <p:spTgt spid="10"/>
                                        </p:tgtEl>
                                        <p:attrNameLst>
                                          <p:attrName>ppt_x</p:attrName>
                                        </p:attrNameLst>
                                      </p:cBhvr>
                                      <p:tavLst>
                                        <p:tav tm="0">
                                          <p:val>
                                            <p:strVal val="0-#ppt_w/2"/>
                                          </p:val>
                                        </p:tav>
                                        <p:tav tm="100000">
                                          <p:val>
                                            <p:strVal val="#ppt_x"/>
                                          </p:val>
                                        </p:tav>
                                      </p:tavLst>
                                    </p:anim>
                                    <p:anim calcmode="lin" valueType="num">
                                      <p:cBhvr additive="base">
                                        <p:cTn id="1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92"/>
                                        </p:tgtEl>
                                        <p:attrNameLst>
                                          <p:attrName>style.visibility</p:attrName>
                                        </p:attrNameLst>
                                      </p:cBhvr>
                                      <p:to>
                                        <p:strVal val="visible"/>
                                      </p:to>
                                    </p:set>
                                    <p:anim calcmode="lin" valueType="num">
                                      <p:cBhvr additive="base">
                                        <p:cTn id="145" dur="500" fill="hold"/>
                                        <p:tgtEl>
                                          <p:spTgt spid="92"/>
                                        </p:tgtEl>
                                        <p:attrNameLst>
                                          <p:attrName>ppt_x</p:attrName>
                                        </p:attrNameLst>
                                      </p:cBhvr>
                                      <p:tavLst>
                                        <p:tav tm="0">
                                          <p:val>
                                            <p:strVal val="0-#ppt_w/2"/>
                                          </p:val>
                                        </p:tav>
                                        <p:tav tm="100000">
                                          <p:val>
                                            <p:strVal val="#ppt_x"/>
                                          </p:val>
                                        </p:tav>
                                      </p:tavLst>
                                    </p:anim>
                                    <p:anim calcmode="lin" valueType="num">
                                      <p:cBhvr additive="base">
                                        <p:cTn id="146"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93"/>
                                        </p:tgtEl>
                                        <p:attrNameLst>
                                          <p:attrName>style.visibility</p:attrName>
                                        </p:attrNameLst>
                                      </p:cBhvr>
                                      <p:to>
                                        <p:strVal val="visible"/>
                                      </p:to>
                                    </p:set>
                                    <p:anim calcmode="lin" valueType="num">
                                      <p:cBhvr additive="base">
                                        <p:cTn id="151" dur="500" fill="hold"/>
                                        <p:tgtEl>
                                          <p:spTgt spid="93"/>
                                        </p:tgtEl>
                                        <p:attrNameLst>
                                          <p:attrName>ppt_x</p:attrName>
                                        </p:attrNameLst>
                                      </p:cBhvr>
                                      <p:tavLst>
                                        <p:tav tm="0">
                                          <p:val>
                                            <p:strVal val="0-#ppt_w/2"/>
                                          </p:val>
                                        </p:tav>
                                        <p:tav tm="100000">
                                          <p:val>
                                            <p:strVal val="#ppt_x"/>
                                          </p:val>
                                        </p:tav>
                                      </p:tavLst>
                                    </p:anim>
                                    <p:anim calcmode="lin" valueType="num">
                                      <p:cBhvr additive="base">
                                        <p:cTn id="152"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12"/>
                                        </p:tgtEl>
                                        <p:attrNameLst>
                                          <p:attrName>style.visibility</p:attrName>
                                        </p:attrNameLst>
                                      </p:cBhvr>
                                      <p:to>
                                        <p:strVal val="visible"/>
                                      </p:to>
                                    </p:set>
                                    <p:anim calcmode="lin" valueType="num">
                                      <p:cBhvr additive="base">
                                        <p:cTn id="157" dur="500" fill="hold"/>
                                        <p:tgtEl>
                                          <p:spTgt spid="12"/>
                                        </p:tgtEl>
                                        <p:attrNameLst>
                                          <p:attrName>ppt_x</p:attrName>
                                        </p:attrNameLst>
                                      </p:cBhvr>
                                      <p:tavLst>
                                        <p:tav tm="0">
                                          <p:val>
                                            <p:strVal val="0-#ppt_w/2"/>
                                          </p:val>
                                        </p:tav>
                                        <p:tav tm="100000">
                                          <p:val>
                                            <p:strVal val="#ppt_x"/>
                                          </p:val>
                                        </p:tav>
                                      </p:tavLst>
                                    </p:anim>
                                    <p:anim calcmode="lin" valueType="num">
                                      <p:cBhvr additive="base">
                                        <p:cTn id="15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94"/>
                                        </p:tgtEl>
                                        <p:attrNameLst>
                                          <p:attrName>style.visibility</p:attrName>
                                        </p:attrNameLst>
                                      </p:cBhvr>
                                      <p:to>
                                        <p:strVal val="visible"/>
                                      </p:to>
                                    </p:set>
                                    <p:anim calcmode="lin" valueType="num">
                                      <p:cBhvr additive="base">
                                        <p:cTn id="163" dur="500" fill="hold"/>
                                        <p:tgtEl>
                                          <p:spTgt spid="94"/>
                                        </p:tgtEl>
                                        <p:attrNameLst>
                                          <p:attrName>ppt_x</p:attrName>
                                        </p:attrNameLst>
                                      </p:cBhvr>
                                      <p:tavLst>
                                        <p:tav tm="0">
                                          <p:val>
                                            <p:strVal val="0-#ppt_w/2"/>
                                          </p:val>
                                        </p:tav>
                                        <p:tav tm="100000">
                                          <p:val>
                                            <p:strVal val="#ppt_x"/>
                                          </p:val>
                                        </p:tav>
                                      </p:tavLst>
                                    </p:anim>
                                    <p:anim calcmode="lin" valueType="num">
                                      <p:cBhvr additive="base">
                                        <p:cTn id="164"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71"/>
                                        </p:tgtEl>
                                        <p:attrNameLst>
                                          <p:attrName>style.visibility</p:attrName>
                                        </p:attrNameLst>
                                      </p:cBhvr>
                                      <p:to>
                                        <p:strVal val="visible"/>
                                      </p:to>
                                    </p:set>
                                    <p:anim calcmode="lin" valueType="num">
                                      <p:cBhvr additive="base">
                                        <p:cTn id="169" dur="500" fill="hold"/>
                                        <p:tgtEl>
                                          <p:spTgt spid="71"/>
                                        </p:tgtEl>
                                        <p:attrNameLst>
                                          <p:attrName>ppt_x</p:attrName>
                                        </p:attrNameLst>
                                      </p:cBhvr>
                                      <p:tavLst>
                                        <p:tav tm="0">
                                          <p:val>
                                            <p:strVal val="0-#ppt_w/2"/>
                                          </p:val>
                                        </p:tav>
                                        <p:tav tm="100000">
                                          <p:val>
                                            <p:strVal val="#ppt_x"/>
                                          </p:val>
                                        </p:tav>
                                      </p:tavLst>
                                    </p:anim>
                                    <p:anim calcmode="lin" valueType="num">
                                      <p:cBhvr additive="base">
                                        <p:cTn id="170"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42044"/>
                                        </p:tgtEl>
                                        <p:attrNameLst>
                                          <p:attrName>style.visibility</p:attrName>
                                        </p:attrNameLst>
                                      </p:cBhvr>
                                      <p:to>
                                        <p:strVal val="visible"/>
                                      </p:to>
                                    </p:set>
                                    <p:anim calcmode="lin" valueType="num">
                                      <p:cBhvr additive="base">
                                        <p:cTn id="175" dur="500" fill="hold"/>
                                        <p:tgtEl>
                                          <p:spTgt spid="42044"/>
                                        </p:tgtEl>
                                        <p:attrNameLst>
                                          <p:attrName>ppt_x</p:attrName>
                                        </p:attrNameLst>
                                      </p:cBhvr>
                                      <p:tavLst>
                                        <p:tav tm="0">
                                          <p:val>
                                            <p:strVal val="0-#ppt_w/2"/>
                                          </p:val>
                                        </p:tav>
                                        <p:tav tm="100000">
                                          <p:val>
                                            <p:strVal val="#ppt_x"/>
                                          </p:val>
                                        </p:tav>
                                      </p:tavLst>
                                    </p:anim>
                                    <p:anim calcmode="lin" valueType="num">
                                      <p:cBhvr additive="base">
                                        <p:cTn id="176" dur="500" fill="hold"/>
                                        <p:tgtEl>
                                          <p:spTgt spid="420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44" grpId="0" animBg="1" autoUpdateAnimBg="0"/>
      <p:bldP spid="71" grpId="0" animBg="1" autoUpdateAnimBg="0"/>
      <p:bldP spid="85" grpId="0" animBg="1" autoUpdateAnimBg="0"/>
      <p:bldP spid="86" grpId="0" animBg="1" autoUpdateAnimBg="0"/>
      <p:bldP spid="87" grpId="0" animBg="1" autoUpdateAnimBg="0"/>
      <p:bldP spid="88" grpId="0" animBg="1" autoUpdateAnimBg="0"/>
      <p:bldP spid="89" grpId="0" animBg="1" autoUpdateAnimBg="0"/>
      <p:bldP spid="90" grpId="0" animBg="1" autoUpdateAnimBg="0"/>
      <p:bldP spid="91" grpId="0" animBg="1" autoUpdateAnimBg="0"/>
      <p:bldP spid="92" grpId="0" animBg="1" autoUpdateAnimBg="0"/>
      <p:bldP spid="93" grpId="0" animBg="1" autoUpdateAnimBg="0"/>
      <p:bldP spid="94" grpId="0" animBg="1" autoUpdateAnimBg="0"/>
      <p:bldP spid="95" grpId="0" animBg="1" autoUpdateAnimBg="0"/>
      <p:bldP spid="96" grpId="0" animBg="1" autoUpdateAnimBg="0"/>
      <p:bldP spid="9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4</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distance</a:t>
            </a: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39124" y="5760367"/>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(0,0,3,4)</a:t>
            </a:r>
          </a:p>
        </p:txBody>
      </p:sp>
    </p:spTree>
    <p:extLst>
      <p:ext uri="{BB962C8B-B14F-4D97-AF65-F5344CB8AC3E}">
        <p14:creationId xmlns:p14="http://schemas.microsoft.com/office/powerpoint/2010/main" val="177959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85799" y="1752600"/>
            <a:ext cx="8193157" cy="4800600"/>
          </a:xfrm>
        </p:spPr>
        <p:txBody>
          <a:bodyPr>
            <a:normAutofit/>
          </a:bodyPr>
          <a:lstStyle/>
          <a:p>
            <a:pPr>
              <a:lnSpc>
                <a:spcPct val="90000"/>
              </a:lnSpc>
            </a:pPr>
            <a:r>
              <a:rPr lang="en-US" sz="2400" dirty="0">
                <a:ea typeface="MS Mincho" panose="02020609040205080304" pitchFamily="49" charset="-128"/>
              </a:rPr>
              <a:t>Given </a:t>
            </a:r>
            <a:r>
              <a:rPr lang="en-US" sz="2400" i="1" dirty="0">
                <a:ea typeface="MS Mincho" panose="02020609040205080304" pitchFamily="49" charset="-128"/>
              </a:rPr>
              <a:t>n</a:t>
            </a:r>
            <a:r>
              <a:rPr lang="en-US" sz="2400" dirty="0">
                <a:ea typeface="MS Mincho" panose="02020609040205080304" pitchFamily="49" charset="-128"/>
              </a:rPr>
              <a:t> things, how many different sets of size </a:t>
            </a:r>
            <a:r>
              <a:rPr lang="en-US" sz="2400" i="1" dirty="0">
                <a:ea typeface="MS Mincho" panose="02020609040205080304" pitchFamily="49" charset="-128"/>
              </a:rPr>
              <a:t>k</a:t>
            </a:r>
            <a:r>
              <a:rPr lang="en-US" sz="2400" dirty="0">
                <a:ea typeface="MS Mincho" panose="02020609040205080304" pitchFamily="49" charset="-128"/>
              </a:rPr>
              <a:t> can be chosen?</a:t>
            </a:r>
          </a:p>
          <a:p>
            <a:pPr>
              <a:lnSpc>
                <a:spcPct val="90000"/>
              </a:lnSpc>
            </a:pPr>
            <a:endParaRPr lang="en-US"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a:p>
          <a:p>
            <a:pPr>
              <a:lnSpc>
                <a:spcPct val="25000"/>
              </a:lnSpc>
              <a:buFontTx/>
              <a:buNone/>
            </a:pPr>
            <a:r>
              <a:rPr lang="en-US" sz="2400" dirty="0"/>
              <a:t>	with base cases:</a:t>
            </a:r>
          </a:p>
          <a:p>
            <a:pPr>
              <a:lnSpc>
                <a:spcPct val="25000"/>
              </a:lnSpc>
              <a:buFontTx/>
              <a:buNone/>
            </a:pPr>
            <a:endParaRPr lang="en-US" sz="2400" dirty="0"/>
          </a:p>
          <a:p>
            <a:pPr>
              <a:lnSpc>
                <a:spcPct val="25000"/>
              </a:lnSpc>
              <a:buFontTx/>
              <a:buNone/>
            </a:pPr>
            <a:endParaRPr lang="en-US" sz="2400" dirty="0"/>
          </a:p>
          <a:p>
            <a:pPr>
              <a:lnSpc>
                <a:spcPct val="25000"/>
              </a:lnSpc>
              <a:buFontTx/>
              <a:buNone/>
            </a:pPr>
            <a:r>
              <a:rPr lang="en-US" sz="2400" dirty="0"/>
              <a:t>	</a:t>
            </a:r>
          </a:p>
        </p:txBody>
      </p:sp>
      <p:graphicFrame>
        <p:nvGraphicFramePr>
          <p:cNvPr id="2" name="Object 1"/>
          <p:cNvGraphicFramePr>
            <a:graphicFrameLocks noChangeAspect="1"/>
          </p:cNvGraphicFramePr>
          <p:nvPr/>
        </p:nvGraphicFramePr>
        <p:xfrm>
          <a:off x="858854" y="2512115"/>
          <a:ext cx="5055257" cy="1833770"/>
        </p:xfrm>
        <a:graphic>
          <a:graphicData uri="http://schemas.openxmlformats.org/presentationml/2006/ole">
            <mc:AlternateContent xmlns:mc="http://schemas.openxmlformats.org/markup-compatibility/2006">
              <mc:Choice xmlns:v="urn:schemas-microsoft-com:vml" Requires="v">
                <p:oleObj name="Equation" r:id="rId2" imgW="2590560" imgH="939600" progId="Equation.3">
                  <p:embed/>
                </p:oleObj>
              </mc:Choice>
              <mc:Fallback>
                <p:oleObj name="Equation" r:id="rId2" imgW="2590560" imgH="939600" progId="Equation.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54" y="2512115"/>
                        <a:ext cx="5055257" cy="1833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5" name="Object 14"/>
              <p:cNvSpPr txBox="1"/>
              <p:nvPr/>
            </p:nvSpPr>
            <p:spPr bwMode="auto">
              <a:xfrm>
                <a:off x="858837" y="4814888"/>
                <a:ext cx="4217015" cy="892175"/>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d>
                        <m:dPr>
                          <m:ctrlPr>
                            <a:rPr lang="en-US" sz="2000" i="1" smtClean="0">
                              <a:solidFill>
                                <a:srgbClr val="000000"/>
                              </a:solidFill>
                              <a:latin typeface="Cambria Math" panose="02040503050406030204" pitchFamily="18" charset="0"/>
                            </a:rPr>
                          </m:ctrlPr>
                        </m:dPr>
                        <m:e>
                          <m:m>
                            <m:mPr>
                              <m:plcHide m:val="on"/>
                              <m:mcs>
                                <m:mc>
                                  <m:mcPr>
                                    <m:count m:val="1"/>
                                    <m:mcJc m:val="center"/>
                                  </m:mcPr>
                                </m:mc>
                              </m:mcs>
                              <m:ctrlPr>
                                <a:rPr lang="en-US" sz="2000" i="1">
                                  <a:solidFill>
                                    <a:srgbClr val="000000"/>
                                  </a:solidFill>
                                  <a:latin typeface="Cambria Math" panose="02040503050406030204" pitchFamily="18" charset="0"/>
                                </a:rPr>
                              </m:ctrlPr>
                            </m:mPr>
                            <m:mr>
                              <m:e>
                                <m:r>
                                  <a:rPr lang="en-US" sz="2000" i="1">
                                    <a:solidFill>
                                      <a:srgbClr val="000000"/>
                                    </a:solidFill>
                                    <a:latin typeface="Cambria Math" panose="02040503050406030204" pitchFamily="18" charset="0"/>
                                  </a:rPr>
                                  <m:t>𝑛</m:t>
                                </m:r>
                              </m:e>
                            </m:mr>
                            <m:mr>
                              <m:e>
                                <m:r>
                                  <a:rPr lang="en-US" sz="2000" b="0" i="1" smtClean="0">
                                    <a:solidFill>
                                      <a:srgbClr val="000000"/>
                                    </a:solidFill>
                                    <a:latin typeface="Cambria Math" panose="02040503050406030204" pitchFamily="18" charset="0"/>
                                  </a:rPr>
                                  <m:t>0</m:t>
                                </m:r>
                              </m:e>
                            </m:mr>
                          </m:m>
                        </m:e>
                      </m:d>
                      <m:r>
                        <a:rPr lang="en-US"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1   </m:t>
                      </m:r>
                      <m:r>
                        <a:rPr lang="en-US" sz="2000" i="1">
                          <a:solidFill>
                            <a:srgbClr val="000000"/>
                          </a:solidFill>
                          <a:latin typeface="Cambria Math" panose="02040503050406030204" pitchFamily="18" charset="0"/>
                        </a:rPr>
                        <m:t>𝑎𝑛𝑑</m:t>
                      </m:r>
                      <m:r>
                        <a:rPr lang="en-US" sz="2000" b="0" i="1" smtClean="0">
                          <a:solidFill>
                            <a:srgbClr val="000000"/>
                          </a:solidFill>
                          <a:latin typeface="Cambria Math" panose="02040503050406030204" pitchFamily="18" charset="0"/>
                        </a:rPr>
                        <m:t>   </m:t>
                      </m:r>
                      <m:d>
                        <m:dPr>
                          <m:ctrlPr>
                            <a:rPr lang="en-US" sz="2000" i="1">
                              <a:solidFill>
                                <a:srgbClr val="000000"/>
                              </a:solidFill>
                              <a:latin typeface="Cambria Math" panose="02040503050406030204" pitchFamily="18" charset="0"/>
                            </a:rPr>
                          </m:ctrlPr>
                        </m:dPr>
                        <m:e>
                          <m:m>
                            <m:mPr>
                              <m:plcHide m:val="on"/>
                              <m:mcs>
                                <m:mc>
                                  <m:mcPr>
                                    <m:count m:val="1"/>
                                    <m:mcJc m:val="center"/>
                                  </m:mcPr>
                                </m:mc>
                              </m:mcs>
                              <m:ctrlPr>
                                <a:rPr lang="en-US" sz="2000" i="1">
                                  <a:solidFill>
                                    <a:srgbClr val="000000"/>
                                  </a:solidFill>
                                  <a:latin typeface="Cambria Math" panose="02040503050406030204" pitchFamily="18" charset="0"/>
                                </a:rPr>
                              </m:ctrlPr>
                            </m:mPr>
                            <m:mr>
                              <m:e>
                                <m:r>
                                  <a:rPr lang="en-US" sz="2000" i="1">
                                    <a:solidFill>
                                      <a:srgbClr val="000000"/>
                                    </a:solidFill>
                                    <a:latin typeface="Cambria Math" panose="02040503050406030204" pitchFamily="18" charset="0"/>
                                  </a:rPr>
                                  <m:t>𝑛</m:t>
                                </m:r>
                              </m:e>
                            </m:mr>
                            <m:mr>
                              <m:e>
                                <m:r>
                                  <a:rPr lang="en-US" sz="2000" i="1">
                                    <a:solidFill>
                                      <a:srgbClr val="000000"/>
                                    </a:solidFill>
                                    <a:latin typeface="Cambria Math" panose="02040503050406030204" pitchFamily="18" charset="0"/>
                                  </a:rPr>
                                  <m:t>𝑛</m:t>
                                </m:r>
                              </m:e>
                            </m:mr>
                          </m:m>
                        </m:e>
                      </m:d>
                      <m:r>
                        <a:rPr lang="en-US" sz="2000" i="1">
                          <a:solidFill>
                            <a:srgbClr val="000000"/>
                          </a:solidFill>
                          <a:latin typeface="Cambria Math" panose="02040503050406030204" pitchFamily="18" charset="0"/>
                        </a:rPr>
                        <m:t>=1</m:t>
                      </m:r>
                    </m:oMath>
                  </m:oMathPara>
                </a14:m>
                <a:endParaRPr lang="en-US" sz="2000" dirty="0"/>
              </a:p>
            </p:txBody>
          </p:sp>
        </mc:Choice>
        <mc:Fallback xmlns="">
          <p:sp>
            <p:nvSpPr>
              <p:cNvPr id="15" name="Object 14"/>
              <p:cNvSpPr txBox="1">
                <a:spLocks noRot="1" noChangeAspect="1" noMove="1" noResize="1" noEditPoints="1" noAdjustHandles="1" noChangeArrowheads="1" noChangeShapeType="1" noTextEdit="1"/>
              </p:cNvSpPr>
              <p:nvPr/>
            </p:nvSpPr>
            <p:spPr bwMode="auto">
              <a:xfrm>
                <a:off x="858837" y="4814888"/>
                <a:ext cx="4217015" cy="892175"/>
              </a:xfrm>
              <a:prstGeom prst="rect">
                <a:avLst/>
              </a:prstGeom>
              <a:blipFill>
                <a:blip r:embed="rId4"/>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normAutofit fontScale="90000"/>
          </a:bodyPr>
          <a:lstStyle/>
          <a:p>
            <a:r>
              <a:rPr lang="en-US" dirty="0">
                <a:ea typeface="MS Mincho" panose="02020609040205080304" pitchFamily="49" charset="-128"/>
              </a:rPr>
              <a:t>Another Example: </a:t>
            </a:r>
            <a:br>
              <a:rPr lang="en-US" dirty="0">
                <a:ea typeface="MS Mincho" panose="02020609040205080304" pitchFamily="49" charset="-128"/>
              </a:rPr>
            </a:br>
            <a:r>
              <a:rPr lang="en-US" i="1" dirty="0">
                <a:solidFill>
                  <a:srgbClr val="FF9933"/>
                </a:solidFill>
                <a:ea typeface="MS Mincho" panose="02020609040205080304" pitchFamily="49" charset="-128"/>
              </a:rPr>
              <a:t>n</a:t>
            </a:r>
            <a:r>
              <a:rPr lang="en-US" dirty="0">
                <a:solidFill>
                  <a:srgbClr val="FF9933"/>
                </a:solidFill>
                <a:ea typeface="MS Mincho" panose="02020609040205080304" pitchFamily="49" charset="-128"/>
              </a:rPr>
              <a:t> choose </a:t>
            </a:r>
            <a:r>
              <a:rPr lang="en-US" i="1" dirty="0">
                <a:solidFill>
                  <a:srgbClr val="FF9933"/>
                </a:solidFill>
                <a:ea typeface="MS Mincho" panose="02020609040205080304" pitchFamily="49" charset="-128"/>
              </a:rPr>
              <a:t>r</a:t>
            </a:r>
            <a:r>
              <a:rPr lang="en-US" dirty="0">
                <a:solidFill>
                  <a:srgbClr val="FF9933"/>
                </a:solidFill>
                <a:ea typeface="MS Mincho" panose="02020609040205080304" pitchFamily="49" charset="-128"/>
              </a:rPr>
              <a:t> (combinations)</a:t>
            </a:r>
            <a:endParaRPr lang="en-US" dirty="0"/>
          </a:p>
        </p:txBody>
      </p:sp>
      <p:sp>
        <p:nvSpPr>
          <p:cNvPr id="8" name="TextBox 7">
            <a:extLst>
              <a:ext uri="{FF2B5EF4-FFF2-40B4-BE49-F238E27FC236}">
                <a16:creationId xmlns:a16="http://schemas.microsoft.com/office/drawing/2014/main" id="{3E7418F8-2760-4647-15BF-5C8AFE5DA594}"/>
              </a:ext>
            </a:extLst>
          </p:cNvPr>
          <p:cNvSpPr txBox="1"/>
          <p:nvPr/>
        </p:nvSpPr>
        <p:spPr>
          <a:xfrm>
            <a:off x="4105727" y="4710209"/>
            <a:ext cx="4352474" cy="1384995"/>
          </a:xfrm>
          <a:prstGeom prst="rect">
            <a:avLst/>
          </a:prstGeom>
          <a:noFill/>
        </p:spPr>
        <p:txBody>
          <a:bodyPr wrap="none" rtlCol="0">
            <a:spAutoFit/>
          </a:bodyPr>
          <a:lstStyle/>
          <a:p>
            <a:r>
              <a:rPr lang="en-US" sz="2800" dirty="0"/>
              <a:t>C(</a:t>
            </a:r>
            <a:r>
              <a:rPr lang="en-US" sz="2800" dirty="0" err="1"/>
              <a:t>n,r</a:t>
            </a:r>
            <a:r>
              <a:rPr lang="en-US" sz="2800" dirty="0"/>
              <a:t>) = C(n-1, r-1) + C(n-1, r)</a:t>
            </a:r>
          </a:p>
          <a:p>
            <a:r>
              <a:rPr lang="en-US" sz="2800" dirty="0"/>
              <a:t>C(n,0) = 1    // r = 0</a:t>
            </a:r>
          </a:p>
          <a:p>
            <a:r>
              <a:rPr lang="en-US" sz="2800" dirty="0"/>
              <a:t>C(</a:t>
            </a:r>
            <a:r>
              <a:rPr lang="en-US" sz="2800" dirty="0" err="1"/>
              <a:t>n,n</a:t>
            </a:r>
            <a:r>
              <a:rPr lang="en-US" sz="2800" dirty="0"/>
              <a:t>) = 1   // r = n</a:t>
            </a:r>
          </a:p>
        </p:txBody>
      </p:sp>
    </p:spTree>
    <p:extLst>
      <p:ext uri="{BB962C8B-B14F-4D97-AF65-F5344CB8AC3E}">
        <p14:creationId xmlns:p14="http://schemas.microsoft.com/office/powerpoint/2010/main" val="826639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B2559D0-0E0C-AAF6-5443-5884B15985A6}"/>
                  </a:ext>
                </a:extLst>
              </p14:cNvPr>
              <p14:cNvContentPartPr/>
              <p14:nvPr/>
            </p14:nvContentPartPr>
            <p14:xfrm>
              <a:off x="347400" y="389880"/>
              <a:ext cx="8322120" cy="6402600"/>
            </p14:xfrm>
          </p:contentPart>
        </mc:Choice>
        <mc:Fallback>
          <p:pic>
            <p:nvPicPr>
              <p:cNvPr id="4" name="Ink 3">
                <a:extLst>
                  <a:ext uri="{FF2B5EF4-FFF2-40B4-BE49-F238E27FC236}">
                    <a16:creationId xmlns:a16="http://schemas.microsoft.com/office/drawing/2014/main" id="{1B2559D0-0E0C-AAF6-5443-5884B15985A6}"/>
                  </a:ext>
                </a:extLst>
              </p:cNvPr>
              <p:cNvPicPr/>
              <p:nvPr/>
            </p:nvPicPr>
            <p:blipFill>
              <a:blip r:embed="rId3"/>
              <a:stretch>
                <a:fillRect/>
              </a:stretch>
            </p:blipFill>
            <p:spPr>
              <a:xfrm>
                <a:off x="338040" y="380520"/>
                <a:ext cx="8340840" cy="6421320"/>
              </a:xfrm>
              <a:prstGeom prst="rect">
                <a:avLst/>
              </a:prstGeom>
            </p:spPr>
          </p:pic>
        </mc:Fallback>
      </mc:AlternateContent>
    </p:spTree>
    <p:extLst>
      <p:ext uri="{BB962C8B-B14F-4D97-AF65-F5344CB8AC3E}">
        <p14:creationId xmlns:p14="http://schemas.microsoft.com/office/powerpoint/2010/main" val="1293798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981200"/>
            <a:ext cx="8077200" cy="4114800"/>
          </a:xfrm>
        </p:spPr>
        <p:txBody>
          <a:bodyPr>
            <a:normAutofit/>
          </a:bodyPr>
          <a:lstStyle/>
          <a:p>
            <a:pPr>
              <a:spcBef>
                <a:spcPts val="0"/>
              </a:spcBef>
              <a:buFontTx/>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Combinations(</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a:t>
            </a:r>
          </a:p>
          <a:p>
            <a:pPr>
              <a:spcBef>
                <a:spcPts val="0"/>
              </a:spcBef>
              <a:buFontTx/>
              <a:buNone/>
            </a:pPr>
            <a:r>
              <a:rPr lang="en-US" sz="1600" dirty="0">
                <a:latin typeface="Courier New" panose="02070309020205020404" pitchFamily="49" charset="0"/>
                <a:cs typeface="Courier New" panose="02070309020205020404" pitchFamily="49" charset="0"/>
              </a:rPr>
              <a:t>{</a:t>
            </a:r>
          </a:p>
          <a:p>
            <a:pPr>
              <a:spcBef>
                <a:spcPts val="0"/>
              </a:spcBef>
              <a:buFontTx/>
              <a:buNone/>
            </a:pPr>
            <a:r>
              <a:rPr lang="en-US" sz="1600" dirty="0">
                <a:latin typeface="Courier New" panose="02070309020205020404" pitchFamily="49" charset="0"/>
                <a:cs typeface="Courier New" panose="02070309020205020404" pitchFamily="49" charset="0"/>
              </a:rPr>
              <a:t>	if(r == 0 || r == n)  </a:t>
            </a:r>
            <a:r>
              <a:rPr lang="en-US" sz="1600" b="1" dirty="0">
                <a:latin typeface="Courier New" panose="02070309020205020404" pitchFamily="49" charset="0"/>
                <a:cs typeface="Courier New" panose="02070309020205020404" pitchFamily="49" charset="0"/>
              </a:rPr>
              <a:t>// base case</a:t>
            </a:r>
          </a:p>
          <a:p>
            <a:pPr>
              <a:spcBef>
                <a:spcPts val="0"/>
              </a:spcBef>
              <a:buFontTx/>
              <a:buNone/>
            </a:pPr>
            <a:r>
              <a:rPr lang="en-US" sz="1600" dirty="0">
                <a:latin typeface="Courier New" panose="02070309020205020404" pitchFamily="49" charset="0"/>
                <a:cs typeface="Courier New" panose="02070309020205020404" pitchFamily="49" charset="0"/>
              </a:rPr>
              <a:t>		return 1;</a:t>
            </a:r>
          </a:p>
          <a:p>
            <a:pPr>
              <a:spcBef>
                <a:spcPts val="0"/>
              </a:spcBef>
              <a:buFontTx/>
              <a:buNone/>
            </a:pPr>
            <a:r>
              <a:rPr lang="en-US" sz="1600" dirty="0">
                <a:latin typeface="Courier New" panose="02070309020205020404" pitchFamily="49" charset="0"/>
                <a:cs typeface="Courier New" panose="02070309020205020404" pitchFamily="49" charset="0"/>
              </a:rPr>
              <a:t>	else </a:t>
            </a:r>
            <a:r>
              <a:rPr lang="en-US" sz="1600" b="1" dirty="0">
                <a:latin typeface="Courier New" panose="02070309020205020404" pitchFamily="49" charset="0"/>
                <a:cs typeface="Courier New" panose="02070309020205020404" pitchFamily="49" charset="0"/>
              </a:rPr>
              <a:t>//general case</a:t>
            </a:r>
          </a:p>
          <a:p>
            <a:pPr>
              <a:spcBef>
                <a:spcPts val="0"/>
              </a:spcBef>
              <a:buFontTx/>
              <a:buNone/>
            </a:pPr>
            <a:r>
              <a:rPr lang="en-US" sz="1600" dirty="0">
                <a:latin typeface="Courier New" panose="02070309020205020404" pitchFamily="49" charset="0"/>
                <a:cs typeface="Courier New" panose="02070309020205020404" pitchFamily="49" charset="0"/>
              </a:rPr>
              <a:t>		return(Combinations(n-1, r-1) + Combinations(n-1, r));</a:t>
            </a:r>
          </a:p>
          <a:p>
            <a:pPr>
              <a:spcBef>
                <a:spcPts val="0"/>
              </a:spcBef>
              <a:buFontTx/>
              <a:buNone/>
            </a:pPr>
            <a:r>
              <a:rPr lang="en-US" sz="1600" dirty="0">
                <a:latin typeface="Courier New" panose="02070309020205020404" pitchFamily="49" charset="0"/>
                <a:cs typeface="Courier New" panose="02070309020205020404" pitchFamily="49" charset="0"/>
              </a:rPr>
              <a:t>} </a:t>
            </a:r>
          </a:p>
        </p:txBody>
      </p:sp>
      <p:sp>
        <p:nvSpPr>
          <p:cNvPr id="2" name="Title 1"/>
          <p:cNvSpPr>
            <a:spLocks noGrp="1"/>
          </p:cNvSpPr>
          <p:nvPr>
            <p:ph type="title"/>
          </p:nvPr>
        </p:nvSpPr>
        <p:spPr/>
        <p:txBody>
          <a:bodyPr>
            <a:normAutofit fontScale="90000"/>
          </a:bodyPr>
          <a:lstStyle/>
          <a:p>
            <a:r>
              <a:rPr lang="en-US" i="1" dirty="0">
                <a:ea typeface="MS Mincho" panose="02020609040205080304" pitchFamily="49" charset="-128"/>
              </a:rPr>
              <a:t>n</a:t>
            </a:r>
            <a:r>
              <a:rPr lang="en-US" dirty="0">
                <a:ea typeface="MS Mincho" panose="02020609040205080304" pitchFamily="49" charset="-128"/>
              </a:rPr>
              <a:t> choose </a:t>
            </a:r>
            <a:r>
              <a:rPr lang="en-US" i="1" dirty="0">
                <a:ea typeface="MS Mincho" panose="02020609040205080304" pitchFamily="49" charset="-128"/>
              </a:rPr>
              <a:t>r</a:t>
            </a:r>
            <a:r>
              <a:rPr lang="en-US" dirty="0">
                <a:ea typeface="MS Mincho" panose="02020609040205080304" pitchFamily="49" charset="-128"/>
              </a:rPr>
              <a:t> (Combinations)</a:t>
            </a:r>
            <a:endParaRPr lang="en-US" dirty="0"/>
          </a:p>
        </p:txBody>
      </p:sp>
    </p:spTree>
    <p:extLst>
      <p:ext uri="{BB962C8B-B14F-4D97-AF65-F5344CB8AC3E}">
        <p14:creationId xmlns:p14="http://schemas.microsoft.com/office/powerpoint/2010/main" val="3096899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390418" y="1026471"/>
            <a:ext cx="6282591" cy="5359050"/>
          </a:xfrm>
          <a:prstGeom prst="rect">
            <a:avLst/>
          </a:prstGeom>
        </p:spPr>
      </p:pic>
      <p:sp>
        <p:nvSpPr>
          <p:cNvPr id="3" name="Title 2"/>
          <p:cNvSpPr>
            <a:spLocks noGrp="1"/>
          </p:cNvSpPr>
          <p:nvPr>
            <p:ph type="title"/>
          </p:nvPr>
        </p:nvSpPr>
        <p:spPr/>
        <p:txBody>
          <a:bodyPr>
            <a:normAutofit fontScale="90000"/>
          </a:bodyPr>
          <a:lstStyle/>
          <a:p>
            <a:r>
              <a:rPr lang="en-US" dirty="0"/>
              <a:t>Tracing Combinations(4,3)</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03920" y="401760"/>
              <a:ext cx="5974200" cy="4402800"/>
            </p14:xfrm>
          </p:contentPart>
        </mc:Choice>
        <mc:Fallback xmlns="">
          <p:pic>
            <p:nvPicPr>
              <p:cNvPr id="2" name="Ink 1"/>
              <p:cNvPicPr/>
              <p:nvPr/>
            </p:nvPicPr>
            <p:blipFill>
              <a:blip r:embed="rId4"/>
              <a:stretch>
                <a:fillRect/>
              </a:stretch>
            </p:blipFill>
            <p:spPr>
              <a:xfrm>
                <a:off x="1294560" y="392400"/>
                <a:ext cx="5992920" cy="4421520"/>
              </a:xfrm>
              <a:prstGeom prst="rect">
                <a:avLst/>
              </a:prstGeom>
            </p:spPr>
          </p:pic>
        </mc:Fallback>
      </mc:AlternateContent>
    </p:spTree>
    <p:extLst>
      <p:ext uri="{BB962C8B-B14F-4D97-AF65-F5344CB8AC3E}">
        <p14:creationId xmlns:p14="http://schemas.microsoft.com/office/powerpoint/2010/main" val="1607704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Home-works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575" y="939800"/>
                <a:ext cx="8797925" cy="5679364"/>
              </a:xfrm>
            </p:spPr>
            <p:txBody>
              <a:bodyPr>
                <a:normAutofit fontScale="55000" lnSpcReduction="20000"/>
              </a:bodyPr>
              <a:lstStyle/>
              <a:p>
                <a:pPr marL="0" indent="0">
                  <a:buNone/>
                </a:pPr>
                <a:r>
                  <a:rPr lang="en-US" dirty="0"/>
                  <a:t>Implement the following function prototypes. You must implement them recursively.</a:t>
                </a:r>
              </a:p>
              <a:p>
                <a:pPr lvl="0"/>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sum(</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t>
                </a:r>
              </a:p>
              <a:p>
                <a:pPr marL="0" indent="0">
                  <a:buNone/>
                </a:pPr>
                <a:r>
                  <a:rPr lang="en-US" dirty="0"/>
                  <a:t>Description: Calculates the </a:t>
                </a:r>
                <a:r>
                  <a:rPr lang="en-US" dirty="0" err="1"/>
                  <a:t>the</a:t>
                </a:r>
                <a:r>
                  <a:rPr lang="en-US" dirty="0"/>
                  <a:t> sum </a:t>
                </a:r>
                <a14:m>
                  <m:oMath xmlns:m="http://schemas.openxmlformats.org/officeDocument/2006/math">
                    <m:r>
                      <a:rPr lang="en-US" i="1">
                        <a:latin typeface="Cambria Math" panose="02040503050406030204" pitchFamily="18" charset="0"/>
                      </a:rPr>
                      <m:t>1+2+…+</m:t>
                    </m:r>
                    <m:r>
                      <a:rPr lang="en-US" i="1">
                        <a:latin typeface="Cambria Math" panose="02040503050406030204" pitchFamily="18" charset="0"/>
                      </a:rPr>
                      <m:t>𝑛</m:t>
                    </m:r>
                  </m:oMath>
                </a14:m>
                <a:endParaRPr lang="en-US" dirty="0"/>
              </a:p>
              <a:p>
                <a:pPr lvl="0"/>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listNumbersAsc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start,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end);</a:t>
                </a:r>
              </a:p>
              <a:p>
                <a:pPr marL="0" indent="0">
                  <a:buNone/>
                </a:pPr>
                <a:r>
                  <a:rPr lang="en-US" dirty="0"/>
                  <a:t>Description: Outputs the numbers from start to end in ascending order.</a:t>
                </a:r>
              </a:p>
              <a:p>
                <a:pPr lvl="0"/>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listNumbersDesc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start,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end);</a:t>
                </a:r>
              </a:p>
              <a:p>
                <a:pPr marL="0" indent="0">
                  <a:buNone/>
                </a:pPr>
                <a:r>
                  <a:rPr lang="en-US" dirty="0"/>
                  <a:t>Description: Outputs the numbers from start to end in descending order.</a:t>
                </a:r>
              </a:p>
              <a:p>
                <a:pPr lvl="0"/>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printBinary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p>
              <a:p>
                <a:pPr marL="0" indent="0">
                  <a:buNone/>
                </a:pPr>
                <a:r>
                  <a:rPr lang="en-US" dirty="0"/>
                  <a:t>Description: Prints the binary equivalent of x.</a:t>
                </a:r>
              </a:p>
              <a:p>
                <a:pPr lvl="0"/>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mul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a:t>
                </a:r>
              </a:p>
              <a:p>
                <a:pPr marL="0" indent="0">
                  <a:buNone/>
                </a:pPr>
                <a:r>
                  <a:rPr lang="en-US" dirty="0"/>
                  <a:t>Description: Returns the product of a and b. The only arithmetic operation that you are allowed to use in this problem is addition (+).</a:t>
                </a:r>
              </a:p>
              <a:p>
                <a:pPr lvl="0"/>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power(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a:t>
                </a:r>
              </a:p>
              <a:p>
                <a:pPr marL="0" indent="0">
                  <a:buNone/>
                </a:pPr>
                <a:r>
                  <a:rPr lang="en-US" dirty="0"/>
                  <a:t>Description: Returns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𝑏</m:t>
                        </m:r>
                      </m:sup>
                    </m:sSup>
                  </m:oMath>
                </a14:m>
                <a:r>
                  <a:rPr lang="en-US" dirty="0"/>
                  <a:t>. The only arithmetic operation that you are allowed to use in this problem is multiplication (*).</a:t>
                </a:r>
              </a:p>
              <a:p>
                <a:pPr lvl="0"/>
                <a:r>
                  <a:rPr lang="en-US" dirty="0">
                    <a:latin typeface="Courier New" panose="02070309020205020404" pitchFamily="49" charset="0"/>
                    <a:cs typeface="Courier New" panose="02070309020205020404" pitchFamily="49" charset="0"/>
                  </a:rPr>
                  <a:t>double </a:t>
                </a:r>
                <a:r>
                  <a:rPr lang="en-US" dirty="0" err="1">
                    <a:latin typeface="Courier New" panose="02070309020205020404" pitchFamily="49" charset="0"/>
                    <a:cs typeface="Courier New" panose="02070309020205020404" pitchFamily="49" charset="0"/>
                  </a:rPr>
                  <a:t>harmonicSum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t>
                </a:r>
              </a:p>
              <a:p>
                <a:pPr marL="0" indent="0">
                  <a:buNone/>
                </a:pPr>
                <a:r>
                  <a:rPr lang="en-US" dirty="0"/>
                  <a:t>Description: Returns the sum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oMath>
                </a14:m>
                <a:r>
                  <a:rPr lang="en-US" dirty="0"/>
                  <a:t> .</a:t>
                </a:r>
              </a:p>
              <a:p>
                <a:pPr lvl="0"/>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sumOfDigits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p>
              <a:p>
                <a:pPr marL="0" indent="0">
                  <a:buNone/>
                </a:pPr>
                <a:r>
                  <a:rPr lang="en-US" dirty="0"/>
                  <a:t>Description: Returns the sum of digits of the positive integer x. For example, when called with the parameter 12345, this function returns 15.</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575" y="939800"/>
                <a:ext cx="8797925" cy="5679364"/>
              </a:xfrm>
              <a:blipFill rotWithShape="0">
                <a:blip r:embed="rId2" cstate="print"/>
                <a:stretch>
                  <a:fillRect l="-277" t="-1180"/>
                </a:stretch>
              </a:blipFill>
            </p:spPr>
            <p:txBody>
              <a:bodyPr/>
              <a:lstStyle/>
              <a:p>
                <a:r>
                  <a:rPr lang="en-US">
                    <a:noFill/>
                  </a:rPr>
                  <a:t> </a:t>
                </a:r>
              </a:p>
            </p:txBody>
          </p:sp>
        </mc:Fallback>
      </mc:AlternateContent>
    </p:spTree>
    <p:extLst>
      <p:ext uri="{BB962C8B-B14F-4D97-AF65-F5344CB8AC3E}">
        <p14:creationId xmlns:p14="http://schemas.microsoft.com/office/powerpoint/2010/main" val="3528654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83A1C3-029F-3F52-ADCB-EAB1F8D5AE41}"/>
              </a:ext>
            </a:extLst>
          </p:cNvPr>
          <p:cNvSpPr txBox="1"/>
          <p:nvPr/>
        </p:nvSpPr>
        <p:spPr>
          <a:xfrm>
            <a:off x="364151" y="530094"/>
            <a:ext cx="3331361" cy="5693866"/>
          </a:xfrm>
          <a:prstGeom prst="rect">
            <a:avLst/>
          </a:prstGeom>
          <a:noFill/>
        </p:spPr>
        <p:txBody>
          <a:bodyPr wrap="none" rtlCol="0">
            <a:spAutoFit/>
          </a:bodyPr>
          <a:lstStyle/>
          <a:p>
            <a:r>
              <a:rPr lang="en-US" sz="2800" dirty="0"/>
              <a:t>Multiplication f(</a:t>
            </a:r>
            <a:r>
              <a:rPr lang="en-US" sz="2800" dirty="0" err="1"/>
              <a:t>a,b</a:t>
            </a:r>
            <a:r>
              <a:rPr lang="en-US" sz="2800" dirty="0"/>
              <a:t>)</a:t>
            </a:r>
          </a:p>
          <a:p>
            <a:r>
              <a:rPr lang="en-US" sz="2800" dirty="0"/>
              <a:t>F(</a:t>
            </a:r>
            <a:r>
              <a:rPr lang="en-US" sz="2800" dirty="0" err="1"/>
              <a:t>a,b</a:t>
            </a:r>
            <a:r>
              <a:rPr lang="en-US" sz="2800" dirty="0"/>
              <a:t>) = a + F(a,b-1)</a:t>
            </a:r>
          </a:p>
          <a:p>
            <a:r>
              <a:rPr lang="en-US" sz="2800" dirty="0"/>
              <a:t>F(a,0) = 0</a:t>
            </a:r>
          </a:p>
          <a:p>
            <a:endParaRPr lang="en-US" sz="2800" dirty="0"/>
          </a:p>
          <a:p>
            <a:endParaRPr lang="en-US" sz="2800" dirty="0"/>
          </a:p>
          <a:p>
            <a:r>
              <a:rPr lang="en-US" sz="2800" dirty="0"/>
              <a:t>a</a:t>
            </a:r>
            <a:r>
              <a:rPr lang="en-US" sz="2800" baseline="30000" dirty="0"/>
              <a:t>b</a:t>
            </a:r>
            <a:endParaRPr lang="en-US" sz="2800" dirty="0"/>
          </a:p>
          <a:p>
            <a:r>
              <a:rPr lang="en-US" sz="2800" dirty="0"/>
              <a:t>f(</a:t>
            </a:r>
            <a:r>
              <a:rPr lang="en-US" sz="2800" dirty="0" err="1"/>
              <a:t>a,b</a:t>
            </a:r>
            <a:r>
              <a:rPr lang="en-US" sz="2800" dirty="0"/>
              <a:t>) = a * f(a,b-1)</a:t>
            </a:r>
          </a:p>
          <a:p>
            <a:r>
              <a:rPr lang="en-US" sz="2800" dirty="0"/>
              <a:t>f(a,0) = 1</a:t>
            </a:r>
          </a:p>
          <a:p>
            <a:endParaRPr lang="en-US" sz="2800" dirty="0"/>
          </a:p>
          <a:p>
            <a:endParaRPr lang="en-US" sz="2800" dirty="0"/>
          </a:p>
          <a:p>
            <a:r>
              <a:rPr lang="en-US" sz="2800" dirty="0"/>
              <a:t>Digit sum</a:t>
            </a:r>
          </a:p>
          <a:p>
            <a:r>
              <a:rPr lang="en-US" sz="2800" dirty="0"/>
              <a:t>F(n) = n%10 + F(n/10)</a:t>
            </a:r>
          </a:p>
          <a:p>
            <a:r>
              <a:rPr lang="en-US" sz="2800" dirty="0"/>
              <a:t>F(0) = 0</a:t>
            </a:r>
          </a:p>
        </p:txBody>
      </p:sp>
    </p:spTree>
    <p:extLst>
      <p:ext uri="{BB962C8B-B14F-4D97-AF65-F5344CB8AC3E}">
        <p14:creationId xmlns:p14="http://schemas.microsoft.com/office/powerpoint/2010/main" val="357626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5</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distance</a:t>
            </a: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(0,0,3,4)</a:t>
            </a: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(25)</a:t>
            </a:r>
          </a:p>
        </p:txBody>
      </p:sp>
    </p:spTree>
    <p:extLst>
      <p:ext uri="{BB962C8B-B14F-4D97-AF65-F5344CB8AC3E}">
        <p14:creationId xmlns:p14="http://schemas.microsoft.com/office/powerpoint/2010/main" val="161558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6</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distance</a:t>
            </a: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(0,0,3,4)</a:t>
            </a: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(25)</a:t>
            </a:r>
          </a:p>
        </p:txBody>
      </p:sp>
      <p:sp>
        <p:nvSpPr>
          <p:cNvPr id="7" name="Freeform 6"/>
          <p:cNvSpPr/>
          <p:nvPr/>
        </p:nvSpPr>
        <p:spPr>
          <a:xfrm>
            <a:off x="4559121"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22383" y="4853022"/>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16846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A82FFE-46B6-47B2-BB43-138605F4DF6D}" type="slidenum">
              <a:rPr lang="en-US"/>
              <a:pPr/>
              <a:t>7</a:t>
            </a:fld>
            <a:endParaRPr lang="en-US"/>
          </a:p>
        </p:txBody>
      </p:sp>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main</a:t>
            </a:r>
          </a:p>
        </p:txBody>
      </p:sp>
      <p:sp>
        <p:nvSpPr>
          <p:cNvPr id="6" name="Rectangle 5"/>
          <p:cNvSpPr/>
          <p:nvPr/>
        </p:nvSpPr>
        <p:spPr>
          <a:xfrm>
            <a:off x="3841123" y="5550793"/>
            <a:ext cx="1461753"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ourier New" panose="02070309020205020404" pitchFamily="49" charset="0"/>
                <a:cs typeface="Courier New" panose="02070309020205020404" pitchFamily="49" charset="0"/>
              </a:rPr>
              <a:t>distance</a:t>
            </a: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(0,0,3,4)</a:t>
            </a:r>
          </a:p>
        </p:txBody>
      </p:sp>
      <p:sp>
        <p:nvSpPr>
          <p:cNvPr id="7" name="Freeform 6"/>
          <p:cNvSpPr/>
          <p:nvPr/>
        </p:nvSpPr>
        <p:spPr>
          <a:xfrm>
            <a:off x="1878705"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41967" y="4876576"/>
            <a:ext cx="1468192"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317905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37461_CH04_AIT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337502" y="4427777"/>
            <a:ext cx="6434070" cy="2278733"/>
          </a:xfrm>
          <a:prstGeom prst="rect">
            <a:avLst/>
          </a:prstGeom>
          <a:noFill/>
        </p:spPr>
      </p:pic>
      <p:sp>
        <p:nvSpPr>
          <p:cNvPr id="2" name="Title 1"/>
          <p:cNvSpPr>
            <a:spLocks noGrp="1"/>
          </p:cNvSpPr>
          <p:nvPr>
            <p:ph type="title"/>
          </p:nvPr>
        </p:nvSpPr>
        <p:spPr/>
        <p:txBody>
          <a:bodyPr>
            <a:normAutofit fontScale="90000"/>
          </a:bodyPr>
          <a:lstStyle/>
          <a:p>
            <a:r>
              <a:rPr lang="en-US" dirty="0"/>
              <a:t>Recursion</a:t>
            </a:r>
          </a:p>
        </p:txBody>
      </p:sp>
      <p:sp>
        <p:nvSpPr>
          <p:cNvPr id="3" name="Content Placeholder 2"/>
          <p:cNvSpPr>
            <a:spLocks noGrp="1"/>
          </p:cNvSpPr>
          <p:nvPr>
            <p:ph idx="1"/>
          </p:nvPr>
        </p:nvSpPr>
        <p:spPr/>
        <p:txBody>
          <a:bodyPr>
            <a:normAutofit/>
          </a:bodyPr>
          <a:lstStyle/>
          <a:p>
            <a:pPr algn="just"/>
            <a:r>
              <a:rPr lang="en-US" sz="2400" b="1" i="1" dirty="0">
                <a:cs typeface="Times New Roman" panose="02020603050405020304" pitchFamily="18" charset="0"/>
              </a:rPr>
              <a:t>Recursion</a:t>
            </a:r>
            <a:r>
              <a:rPr lang="en-US" sz="2400" dirty="0">
                <a:cs typeface="Times New Roman" panose="02020603050405020304" pitchFamily="18" charset="0"/>
              </a:rPr>
              <a:t> is a technique that solves a problem by solving a smaller problem of the same type.</a:t>
            </a:r>
          </a:p>
          <a:p>
            <a:pPr algn="just"/>
            <a:r>
              <a:rPr lang="en-US" sz="2400" dirty="0">
                <a:cs typeface="Times New Roman" panose="02020603050405020304" pitchFamily="18" charset="0"/>
              </a:rPr>
              <a:t>Recursion can be implemented using a </a:t>
            </a:r>
            <a:r>
              <a:rPr lang="en-US" sz="2400" b="1" i="1" dirty="0">
                <a:cs typeface="Times New Roman" panose="02020603050405020304" pitchFamily="18" charset="0"/>
              </a:rPr>
              <a:t>recursive function</a:t>
            </a:r>
            <a:r>
              <a:rPr lang="en-US" sz="2400" dirty="0">
                <a:cs typeface="Times New Roman" panose="02020603050405020304" pitchFamily="18" charset="0"/>
              </a:rPr>
              <a:t> (a </a:t>
            </a:r>
            <a:r>
              <a:rPr lang="en-US" sz="2400" dirty="0">
                <a:solidFill>
                  <a:srgbClr val="FF0000"/>
                </a:solidFill>
                <a:cs typeface="Times New Roman" panose="02020603050405020304" pitchFamily="18" charset="0"/>
              </a:rPr>
              <a:t>function invoking itself</a:t>
            </a:r>
            <a:r>
              <a:rPr lang="en-US" sz="2400" dirty="0">
                <a:cs typeface="Times New Roman" panose="02020603050405020304" pitchFamily="18" charset="0"/>
              </a:rPr>
              <a:t>, either directly or indirectly).</a:t>
            </a:r>
          </a:p>
          <a:p>
            <a:pPr algn="just"/>
            <a:r>
              <a:rPr lang="en-US" sz="2400" dirty="0">
                <a:cs typeface="Times New Roman" panose="02020603050405020304" pitchFamily="18" charset="0"/>
              </a:rPr>
              <a:t>Recursion can be used as an </a:t>
            </a:r>
            <a:r>
              <a:rPr lang="en-US" sz="2400" dirty="0">
                <a:solidFill>
                  <a:srgbClr val="FF0000"/>
                </a:solidFill>
                <a:cs typeface="Times New Roman" panose="02020603050405020304" pitchFamily="18" charset="0"/>
              </a:rPr>
              <a:t>alternative to iteration.</a:t>
            </a:r>
          </a:p>
          <a:p>
            <a:pPr algn="just"/>
            <a:r>
              <a:rPr lang="en-US" sz="2400" dirty="0">
                <a:cs typeface="Times New Roman" panose="02020603050405020304" pitchFamily="18" charset="0"/>
              </a:rPr>
              <a:t>It is an important and powerful tool in problem solving and programming. </a:t>
            </a:r>
          </a:p>
          <a:p>
            <a:pPr algn="just"/>
            <a:r>
              <a:rPr lang="en-US" sz="2400" dirty="0">
                <a:cs typeface="Times New Roman" panose="02020603050405020304" pitchFamily="18" charset="0"/>
              </a:rPr>
              <a:t>It is a programming technique that naturally implements the </a:t>
            </a:r>
            <a:r>
              <a:rPr lang="en-US" sz="2400" dirty="0">
                <a:solidFill>
                  <a:srgbClr val="FF0000"/>
                </a:solidFill>
                <a:cs typeface="Times New Roman" panose="02020603050405020304" pitchFamily="18" charset="0"/>
              </a:rPr>
              <a:t>divide-and-conquer</a:t>
            </a:r>
            <a:r>
              <a:rPr lang="en-US" sz="2400" dirty="0">
                <a:cs typeface="Times New Roman" panose="02020603050405020304" pitchFamily="18" charset="0"/>
              </a:rPr>
              <a:t> problem solving methodology.</a:t>
            </a:r>
          </a:p>
          <a:p>
            <a:pPr>
              <a:buNone/>
            </a:pPr>
            <a:endParaRPr lang="en-US" sz="2400" dirty="0"/>
          </a:p>
          <a:p>
            <a:endParaRPr lang="en-US" sz="2400" dirty="0"/>
          </a:p>
        </p:txBody>
      </p:sp>
    </p:spTree>
    <p:extLst>
      <p:ext uri="{BB962C8B-B14F-4D97-AF65-F5344CB8AC3E}">
        <p14:creationId xmlns:p14="http://schemas.microsoft.com/office/powerpoint/2010/main" val="397087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457200" y="1524000"/>
            <a:ext cx="8458200" cy="4572000"/>
          </a:xfrm>
        </p:spPr>
        <p:txBody>
          <a:bodyPr/>
          <a:lstStyle/>
          <a:p>
            <a:pPr eaLnBrk="1" hangingPunct="1">
              <a:buFontTx/>
              <a:buNone/>
            </a:pPr>
            <a:r>
              <a:rPr lang="en-US" sz="2000" dirty="0">
                <a:cs typeface="Times New Roman" panose="02020603050405020304" pitchFamily="18" charset="0"/>
              </a:rPr>
              <a:t>n! = n * (n-1) * (n-2) *  … * 2 * 1		for any integer n&gt;0</a:t>
            </a:r>
          </a:p>
          <a:p>
            <a:pPr eaLnBrk="1" hangingPunct="1">
              <a:buFontTx/>
              <a:buNone/>
            </a:pPr>
            <a:r>
              <a:rPr lang="en-US" dirty="0">
                <a:cs typeface="Times New Roman" panose="02020603050405020304" pitchFamily="18" charset="0"/>
              </a:rPr>
              <a:t>0! = 1</a:t>
            </a:r>
          </a:p>
          <a:p>
            <a:pPr eaLnBrk="1" hangingPunct="1">
              <a:buFontTx/>
              <a:buNone/>
            </a:pPr>
            <a:endParaRPr lang="en-US" dirty="0">
              <a:cs typeface="Times New Roman" panose="02020603050405020304" pitchFamily="18" charset="0"/>
            </a:endParaRPr>
          </a:p>
          <a:p>
            <a:pPr eaLnBrk="1" hangingPunct="1">
              <a:buFontTx/>
              <a:buNone/>
            </a:pPr>
            <a:r>
              <a:rPr lang="en-US" b="1" u="sng" dirty="0">
                <a:solidFill>
                  <a:srgbClr val="FF0000"/>
                </a:solidFill>
                <a:cs typeface="Times New Roman" panose="02020603050405020304" pitchFamily="18" charset="0"/>
              </a:rPr>
              <a:t>Iterative</a:t>
            </a:r>
            <a:r>
              <a:rPr lang="en-US" b="1" u="sng" dirty="0">
                <a:cs typeface="Times New Roman" panose="02020603050405020304" pitchFamily="18" charset="0"/>
              </a:rPr>
              <a:t> Definition in C:</a:t>
            </a:r>
            <a:endParaRPr lang="en-US" u="sng" dirty="0">
              <a:cs typeface="Times New Roman" panose="02020603050405020304" pitchFamily="18" charset="0"/>
            </a:endParaRPr>
          </a:p>
          <a:p>
            <a:pPr eaLnBrk="1" hangingPunct="1">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fval</a:t>
            </a:r>
            <a:r>
              <a:rPr lang="en-US" sz="2000" dirty="0">
                <a:latin typeface="Courier New" panose="02070309020205020404" pitchFamily="49" charset="0"/>
                <a:cs typeface="Courier New" panose="02070309020205020404" pitchFamily="49" charset="0"/>
              </a:rPr>
              <a:t> = 1;</a:t>
            </a:r>
            <a:endParaRPr lang="en-US" sz="2000" dirty="0">
              <a:latin typeface="Courier New" panose="02070309020205020404" pitchFamily="49" charset="0"/>
              <a:cs typeface="Times New Roman" panose="02020603050405020304" pitchFamily="18" charset="0"/>
            </a:endParaRPr>
          </a:p>
          <a:p>
            <a:pPr eaLnBrk="1" hangingPunct="1">
              <a:buFontTx/>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n;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Times New Roman" panose="02020603050405020304" pitchFamily="18" charset="0"/>
            </a:endParaRPr>
          </a:p>
          <a:p>
            <a:pPr eaLnBrk="1" hangingPunct="1">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fval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Times New Roman" panose="02020603050405020304" pitchFamily="18" charset="0"/>
            </a:endParaRPr>
          </a:p>
          <a:p>
            <a:pPr eaLnBrk="1" hangingPunct="1">
              <a:buFontTx/>
              <a:buNone/>
            </a:pPr>
            <a:endParaRPr lang="en-US" sz="2000" dirty="0">
              <a:latin typeface="Courier New" panose="02070309020205020404" pitchFamily="49"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Iterative Definition</a:t>
            </a:r>
          </a:p>
        </p:txBody>
      </p:sp>
    </p:spTree>
    <p:extLst>
      <p:ext uri="{BB962C8B-B14F-4D97-AF65-F5344CB8AC3E}">
        <p14:creationId xmlns:p14="http://schemas.microsoft.com/office/powerpoint/2010/main" val="42798025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1347</TotalTime>
  <Words>3551</Words>
  <Application>Microsoft Office PowerPoint</Application>
  <PresentationFormat>On-screen Show (4:3)</PresentationFormat>
  <Paragraphs>619</Paragraphs>
  <Slides>45</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7" baseType="lpstr">
      <vt:lpstr>Arial</vt:lpstr>
      <vt:lpstr>Britannic Bold</vt:lpstr>
      <vt:lpstr>Calibri</vt:lpstr>
      <vt:lpstr>Calibri Light</vt:lpstr>
      <vt:lpstr>Cambria Math</vt:lpstr>
      <vt:lpstr>Courier New</vt:lpstr>
      <vt:lpstr>Impact</vt:lpstr>
      <vt:lpstr>Lucida Handwriting</vt:lpstr>
      <vt:lpstr>Monotype Sorts</vt:lpstr>
      <vt:lpstr>Times New Roman</vt:lpstr>
      <vt:lpstr>Office Theme</vt:lpstr>
      <vt:lpstr>Equation</vt:lpstr>
      <vt:lpstr> Recursion</vt:lpstr>
      <vt:lpstr>A Look Back at Functions</vt:lpstr>
      <vt:lpstr>A Look Back at Functions</vt:lpstr>
      <vt:lpstr>A Look Back at Functions</vt:lpstr>
      <vt:lpstr>A Look Back at Functions</vt:lpstr>
      <vt:lpstr>A Look Back at Functions</vt:lpstr>
      <vt:lpstr>A Look Back at Functions</vt:lpstr>
      <vt:lpstr>Recursion</vt:lpstr>
      <vt:lpstr>Factorial – Iterative Definition</vt:lpstr>
      <vt:lpstr>Factorial – Recursive Definition</vt:lpstr>
      <vt:lpstr>The Nature of Recursion</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Recursive Factorial Function</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A Couple of Things You Should Know</vt:lpstr>
      <vt:lpstr>Pitfalls of Recursion</vt:lpstr>
      <vt:lpstr>PowerPoint Presentation</vt:lpstr>
      <vt:lpstr>Fibonacci’s Problem</vt:lpstr>
      <vt:lpstr>Fibonacci Numbers</vt:lpstr>
      <vt:lpstr>Fibonacci Numbers</vt:lpstr>
      <vt:lpstr>Tracing Fibonacci(5)</vt:lpstr>
      <vt:lpstr>Another Example:  n choose r (combinations)</vt:lpstr>
      <vt:lpstr>PowerPoint Presentation</vt:lpstr>
      <vt:lpstr>n choose r (Combinations)</vt:lpstr>
      <vt:lpstr>Tracing Combinations(4,3)</vt:lpstr>
      <vt:lpstr>Home-works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Shafin Rahman</cp:lastModifiedBy>
  <cp:revision>61</cp:revision>
  <dcterms:created xsi:type="dcterms:W3CDTF">2014-09-11T18:03:18Z</dcterms:created>
  <dcterms:modified xsi:type="dcterms:W3CDTF">2023-04-29T13:34:27Z</dcterms:modified>
</cp:coreProperties>
</file>