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88" r:id="rId3"/>
    <p:sldId id="28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8" r:id="rId15"/>
    <p:sldId id="279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5-18T04:04:06.7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6772 12154 0,'-25'0'172,"0"0"-157,25 25 1,-49 0 0,49 0-1,-50 24 1,25-49-16,25 25 16,0 0 30,0 0-30,0 0 15,0-1 1,0 1-17,0 0 1,25 0 15,0-25-15,0 0-1,0 0 17,24 0-17,-24 0 16,0 0 1,-25-25-17,0 0 1,0 0 46,0 1 1,0-1-47,0 0-1,0 0 16,0 0 1,0 1-1,0-1-15,0 0 62,0 0-16,-25 25-46,0 0 62</inkml:trace>
  <inkml:trace contextRef="#ctx0" brushRef="#br0" timeOffset="3272.88">8434 12154 0,'0'75'218,"0"-50"-202,0 49 0,0 0-1,0-24 1,0-25 15</inkml:trace>
  <inkml:trace contextRef="#ctx0" brushRef="#br0" timeOffset="6440.84">9922 12229 0,'0'-25'63,"25"25"124,0 0-156,0 0-15,-1 0 78,1 0-32,-25 25-15,0 0 31,0-1-31,0 26-16,0-25 16,0 0-31,0-1 0,-25-24-1,1 0 1,-1 25-1,0-25 1,0 0 15,25 25 1,-25-25-32,1 0 109,48 0 32,26 0-126,0 0 1,-1 0-1,125 25 1,-125-25 0,-24 0-1</inkml:trace>
  <inkml:trace contextRef="#ctx0" brushRef="#br0" timeOffset="8765.34">11733 12254 0,'0'-25'32,"0"0"108,25 25-108,0 0 14,-1 0-30,1 0 0,0 0 46,-25 25 1,0 0-16,-25-1-1,0-24-14,1 25-17,-1 0 1,0-25-16,0 0 47,50 0 140,0 0-171,0 0 31,-1 0-32,1 0 17,0 0-17,-25 25 1,25-25 0,-25 25 30,0-1 17,0 1-32,0 25 0,-25-50-15,25 49 0,-25-49-1,-49 0 1,49 0 0,-25 0-1,1 0 1,24 0-16,-25 0 15,26-24 17,-1 24-17,25-25 17</inkml:trace>
  <inkml:trace contextRef="#ctx0" brushRef="#br0" timeOffset="11345.69">12998 12278 0,'-25'0'203,"25"50"-187,-25 0-1,25-26 17,0 1-17,0 0 1,25-25 171,0 0-187,0 0 16,0 0 0,-1 0-1,1 0 1,-25-25 156,0 0-125,0 1 15,0-1 16,0 0-31,0 50 250,0 0-266,0 24-15,0 1-1,0-1 1,0 51 0,0-76-1,0 1 1,0 0 0,0 0 62,0 0 0</inkml:trace>
  <inkml:trace contextRef="#ctx0" brushRef="#br0" timeOffset="31378.77">6995 10418 0,'0'50'140,"-25"-26"-124,25 1-1,0 0 1,0 0 0,-24 24-1,24-24 32,-25-25-31,25 25 46</inkml:trace>
  <inkml:trace contextRef="#ctx0" brushRef="#br0" timeOffset="34579.68">7144 10517 0,'-25'50'265,"0"-50"-249,25 25 15,0-1-15,-24-24 0,24 25 15,0 0-16,0 0 48,0 0-1,24-25-46,1 0 0,0 0-1,0 0 17,0 0-1,-25-25 31,25 25-46,-25-25 31,0 0-16,0 0 32,0 1-17,-25 24 48,25-25-78,-25 25 15,50 0 188,0 0-204,-1 0 17,-24-25-17,25 25-15,0 0 16,0 0 46,0 0 17,-50 25 155,25 0-203,-25 24-15,25 26-1,0-51 32,0 1 16,25-25 77,0 0-108,-25-25-17,0 1 32,24 24-31,-24-50-1,0 25 32,25 25-31,-25-25 0,0 1 62,-25-1 15,1 25-46,-1 0 16,74 0 109</inkml:trace>
  <inkml:trace contextRef="#ctx0" brushRef="#br0" timeOffset="36438.49">7938 10517 0,'25'0'281,"-25"25"-265,0 49 0,0-49-1,0 0 1,0 0 15</inkml:trace>
  <inkml:trace contextRef="#ctx0" brushRef="#br0" timeOffset="40015.18">8186 10517 0,'-25'0'188,"25"25"-188,0 0 16,-25-25-1,0 25 16,25-1 1,0 1 15,-24 0-32,24 0 48,0 0-16,24-25-16,1 24-16,0-24 17,0 0-1,0 0 0,0 0 16,-25-24-31,24-26 15,-24 25 0,0 0 16,0 1 62,-24 24-93,-1-25 15,0 25 1,0 0 30,0-25 94</inkml:trace>
  <inkml:trace contextRef="#ctx0" brushRef="#br0" timeOffset="41145.46">8459 10492 0,'0'0'0,"0"-24"0,-25 24 47,25 24 140,0 1-171,0 0-1,0 0 1,0 24 0,0 26-1,0-50 16,0-1 1</inkml:trace>
  <inkml:trace contextRef="#ctx0" brushRef="#br0" timeOffset="42457.61">9600 10468 0,'0'49'172,"0"-24"-141,0 25-16,0-1 1,0-24 15,0 0 1</inkml:trace>
  <inkml:trace contextRef="#ctx0" brushRef="#br0" timeOffset="44539.27">9798 10492 0,'0'25'125,"0"0"-109,0 0 15,0 0 0,0-1-15,0 1 0,0 0 62,25-25 31,0 0-78,0 0-15,-1 0 0,-24-25 156,0 0-126,0 1-30,0-1 15,0 0 32,0 0-1,0 0 16,-24 25-46,-1 0-1,0 0-15,0 0 30</inkml:trace>
  <inkml:trace contextRef="#ctx0" brushRef="#br0" timeOffset="46637.92">9972 10492 0,'0'-24'219,"25"24"-188,-1-25 32,1 25-16,0 0 47,0 0 46,-25 25-62,0-1-46,0 1-1,0 0 16,-25 0-16,25 0-15,-25-25 15,25 24-16,25-24 204,25 0-203,-26 0-1,26 0 1,-25 0 0,0 0-1,24 0 17,-24 0-1,0 0 47</inkml:trace>
  <inkml:trace contextRef="#ctx0" brushRef="#br0" timeOffset="52922.86">5904 8880 0,'0'25'140,"0"0"79,0-1-156,25-24 233,-1 0-264,1 0-17,0 0 17,-25 25 186,0 0-108,-25-25-32,0 0-47,1 0 63,-1 0-16</inkml:trace>
  <inkml:trace contextRef="#ctx0" brushRef="#br0" timeOffset="54844.61">6003 8979 0,'0'25'203,"0"0"-172,0 0-15,0 0 15,0-1-15,0 1-1,0 0 17,0 0-17,0 0 1,-25-25 0,0 0 30,1 0 79,24-25 47,-25 0-125,0 0-16,25 0 94</inkml:trace>
  <inkml:trace contextRef="#ctx0" brushRef="#br0" timeOffset="59303.75">5929 8855 0,'24'0'141,"1"0"-94,0 0-32,25 0-15,-1 0 16,-24 0 15,0 0-15,-25 25 484,0 0-453,0 0-32,-25-1 1,25 1 15,0 0 0,0 25-15,0-25 15,25-25 141,0 0-141,0 0-15,-1-25 46,-24 0-15,0 0 31,0 0-15,0-24-16,0 24-16,-24 0 0,-1 0-15,0 25 93,50 0 63,0 0-156,-1 0 15,1 0 0,0 0 32,0 0-48,0 0 32,-25 25 188,-25 25-204,25-26-15,-25 1-1,25 0 1,0 0 15,25-25 110,0 0-110,-1 0-31,1 0 78,-25-25-15,25 25-17,-25-25-30,0 0 47,0 1-17,0-1 1,-25 25 0,25-25-47,-25 25 16,1 0 31,-1 0 0,0 0-1,0 0 33,0 0 46</inkml:trace>
  <inkml:trace contextRef="#ctx0" brushRef="#br0" timeOffset="64911.13">11683 10740 0</inkml:trace>
  <inkml:trace contextRef="#ctx0" brushRef="#br0" timeOffset="65505.75">12254 10691 0</inkml:trace>
  <inkml:trace contextRef="#ctx0" brushRef="#br0" timeOffset="65941.47">13122 10666 0</inkml:trace>
  <inkml:trace contextRef="#ctx0" brushRef="#br0" timeOffset="104353.69">6450 7888 0,'-25'0'125,"25"49"-110,0-24 1,0 0-1,0 0 1,0 25 0,0-1-1,0-24 1,0 0 15,0 0-15,0-1-16,0 1 31,0 0-15</inkml:trace>
  <inkml:trace contextRef="#ctx0" brushRef="#br0" timeOffset="108238.19">6698 7962 0,'-25'0'219,"25"25"-157,-25 0-62,0 25 16,0-26 15,25 1-15,0 0 15,0 0-15,0 0 15,0-1 0,0 1 0,0 0-15,0 0 46,25 0-30,0-1-1,0-24-31,0 0 16,-1 0 46,1-24 1,-25-1-17,0 0-30,0 0 0,25 25-1,-25-25 1,0 1 15,0-26-31,0 25 16,0 0-1,0 1 17,0-26-17,-25 50 110,0-25-62,1 25-32,-1 0-31,0 0 78,50 0 78,0 0-124,-1-25-1,26 25-15,-50-25-1,25 25 1,0 0 46,-1 0-46,1 0 15,0 0 32,0 0-32,0 0 47,-25 25 156,0 0-218,-25 74-16,0-74 16,0 25-1,25-1 1,0-24 0,0 0-1,-25 0 1,25 0 15,0-1 16,0 1-31,0 0 30,25 0-14,25-25-1,-25 0 0,-1 0-15,1 0-1,0 0-15,-25-25 32,50 25-17,-50-25 1,0 0 15,0 1-15,0-1-1,24 25 1,-24-25 0,0 0-1,0 0 17,0 1-1,0-1-16,0 0 17,0 0-17,-24-24 1,24 24 15,-25 25-15,25-25-1,0 0 1,-25 25-16,0 0 47,0 0-16,25-25-31,-24 25 47</inkml:trace>
  <inkml:trace contextRef="#ctx0" brushRef="#br0" timeOffset="118783.39">18083 12973 0</inkml:trace>
  <inkml:trace contextRef="#ctx0" brushRef="#br0" timeOffset="122664.89">18753 12973 0,'-25'0'31,"50"0"641,-1 0-625,1 0-16,0 0-15,0 0-1,25 0 17,-1 0-1,-24 0-16,0 0 17,0 0-17,24 0 1,-24 0 0,25 0-1,-1 0 1,-24 0-1,0 0 1,0 0 0,-1 0-1,26 0 1,0 0 0,-26 0-1,1 0 1,0 0-1,49 0 1,-49 0 15,25 0-15,-1 0 15,-24 0-15,25 0 312,-25 0-312,-1 0-1,1 0-15,50 0 16,-26 0-1,1 0 1,-25 0-16,0 0 16,24 0-1,-24 0 1,0 0 0,0 0-16,-1 0 15,1 0 1,25 0-1,-1 0-15,-24 0 32,25 0-17,-25 0 1,-1 0 0,1 0-1,0 0 1,0 0-1,0 0 17,-1 0-17,1 0 1,0 0 15,0 0-15,0 0 15,-1 0-15,1 0 93,25 0-93,-25 0-1,-1 0 17,1 0-17,0 0 1,0 0-1,0 0 17,-25 25 202,25-25-171,-1 0-48,1 0 110</inkml:trace>
  <inkml:trace contextRef="#ctx0" brushRef="#br0" timeOffset="151258.47">22275 9178 0,'25'0'453,"0"0"-406,-1 0 15,1 0-15,0 0-31,0 0 15,0 25-15,49-25-16,-49 0 15,0 0 17,-1 0-32,51 0 15,-50 0 1,-1 0 0,1 0-1,0 0 1,0 0-1,24 0 1,1 0 0,-25 0-1,0 0 1,-1 0 0,26 0-1,-25 0 1,0 0-1,0 0 1,24 0 15,-24 0-15,0 0 0,0 0-1,24 0 1,-24 0-1,0 0 17,0 0-17,-1 0 1,26 0 0,0 0-1,-26 0 16,26-25-15,24 25 0,-49 0-1,25 0 17,-1 0-17,1 0 1,-25 0 15,0 0-15,-1 0-1,1 0 17,0 0-1,0 0-16,0 0-15,-1 0 16,26-25 15,-25 25-15,0 0 0,0 0 15,24 0-16,-24 0 17,0 0-17,0 0 1,-1 0 0,-24-25-1,25 25 1,25 0-1,-1 0 1,-24 0 15,0 0-15,0 0 15,0 0-15</inkml:trace>
  <inkml:trace contextRef="#ctx0" brushRef="#br0" timeOffset="154634.26">24929 7516 0,'0'-25'219,"0"0"-141,25 25-78,-25-25 47,0 1-16,25-1 0,-25 0 32,24 25 15,1-25-31,0-24-32,-25 24 1,0 50 281,0-1-250,0 26-32,25-25 16,-25 24-15,25-24 0,-25 0-1,24-25 110</inkml:trace>
  <inkml:trace contextRef="#ctx0" brushRef="#br0" timeOffset="156511.04">25053 7317 0,'0'25'172,"0"0"-125,0 0-16,0 0 16,-25-1-32,25 26 1,0-25 0,0 0-1,0-1 1,0 1 15,0 0-15,0 0-1,0 0 1,0-1 0,-25 26-1,25-25 16,0 0 1,0-1-17,0 1 17,0 0 14,0 0 1,0 0-31,0-1 46,-24-24-46,24 25 0</inkml:trace>
  <inkml:trace contextRef="#ctx0" brushRef="#br0" timeOffset="159216.31">24954 8359 0,'0'-25'109,"-25"25"63,0 50-141,0-25-15,25 0 62,0-1 16,0 1-63,25 0 94,0-25-125,0 0 47,0 0-47,-1 0 94,-24-25 124,25 25-186,-25-25 30,0 1-15,25-26-16,0-24-15,-25 49-1,25-25 1,-25 75 234,0 0-234,-25-25-1,25 49 1,-25 26 0,25-50-16,-25-1 15,25 1 1,0 0 31,0 0-32,0 0 17,-25 49-17,25-49 16,0 24 16,-24-49-31,24 25 0,0 25-1,-25-50 32,74-25 219</inkml:trace>
  <inkml:trace contextRef="#ctx0" brushRef="#br0" timeOffset="162817.97">25252 8359 0,'0'75'16,"0"-51"-1,-25 26 1,25-25-1,-25 0 1,25-1 0,0 1-1,0 0 1,-25 0 31,25 0-16,0-75 203,0 0-218,0 26 15,0-1 1,0 0 155,0 0-171,50 0 93,-50 1-78,25 24 16,-1 0 78,26 0-125,-25 0 16,0 0-1,-25 24 142,0 1-126,0 0 0,0 0 0,0 0 1,-25-25-17,0 0 17,0 24-17,0-24-15,1 0 16,-1 0-1,50 0 345,24 0-329,-24 25 0,0-25-15,-25 25 78,0 0-47,0 0-16,-25-1 250,-25-24-203,26 0-47,-1 0-15,0 0 47,0 0-1,0 0 32</inkml:trace>
  <inkml:trace contextRef="#ctx0" brushRef="#br0" timeOffset="166330.72">25103 9178 0,'0'74'109,"0"25"-93,0-24-1,0 24 1,0 149 0,0-174-1,0-24 1,0-25-1,0 24 1,0 51-16,-25-51 16,25 1-1,0-25 1,0 24 0,0-24-1,0 0 48,0 0-32,0 0-15,0-1 15,0 1-16,-25-25 189,0 0-95,0 0-93,25-25 30,-24 25-14,24-24-1,0-1 110,0-50-126,0 51 16,0 48 157,0 1-157,0 0-15,24 0-1,-24 0 1,25-1 0,-25 1 15,0 0-31,25-25 16,-25 25 15,0 24 219,0-24-235,50-50 251,-50 1-250,74-26-1,-74 25 17,25 25-1,-25-25 188,25 25-188</inkml:trace>
  <inkml:trace contextRef="#ctx0" brushRef="#br0" timeOffset="171074.7">18777 7863 0,'25'0'484,"0"0"-437,0 0-31,25 0-1,-50-25-15,24 25 16,1 0-1,25 0 17,-25 0-17,49 0 1,-49 0 0,24 0-1,-24 0 1,0 0-1,25 0-15,-1 0 16,-24 0 0,25 0 15,-26-25-15,1 25-16,25 0 15,-25 0 1,24 0 15,-24-24-15,0 24-1,0 0-15,-1 0 32,26 0-1,0 0-16,-26 0 17,1 0-17,75 0 1,-51 0 0,-24 0-1,25 0-15,-26 0 31,1 0-15,25 0 15,-1 0-15,-24 0 0,0 0-1,25 0-15,-26 0 16,1 0 15,0 0-15,0 0-1,0 0 1,-1 0 0,1 24-1,0-24 16,0 0 1,0 0-17,24 0 1,-24 25 15,0-25 0,0 0-15,-1 0 0,1 0-1,0 0 17,0 25-17</inkml:trace>
  <inkml:trace contextRef="#ctx0" brushRef="#br0" timeOffset="-44612.19">24954 8235 0,'0'50'297,"0"-25"-266,0 49-31,-25-24 16,0-26-1,25 1 1,0 25-1,0-25 1,0-1 15,-25-24-15,25 25 15,25-25 375,0 0-343,0 0-32,0-25-15,-1 25 15,-24-24 0,25 24-15,0 0 31,0 0-16,0 0 0,-1 0 1,1 0 30,0 0 47</inkml:trace>
  <inkml:trace contextRef="#ctx0" brushRef="#br0" timeOffset="-19451.25">21134 7565 0,'25'0'281,"0"0"-265,24 0 15,-24 0-15,0 0-1,0 0 17,-1 0-17,1 0 63,-25 25 79</inkml:trace>
  <inkml:trace contextRef="#ctx0" brushRef="#br0" timeOffset="-18204.23">21159 7689 0,'25'0'172,"24"0"-140,-24 0-17,25 0 1,-26 0-1,1 0 32,0 0-31,0 0 62,0 0-47,-1 0-15,1 0 0</inkml:trace>
  <inkml:trace contextRef="#ctx0" brushRef="#br0" timeOffset="-16238.15">21208 7838 0,'25'0'78,"0"0"-47,25 0-15,-26 0-1,1 0 1,0 0 0,0 0-1</inkml:trace>
  <inkml:trace contextRef="#ctx0" brushRef="#br0" timeOffset="-13939.17">22052 7789 0,'0'24'140,"-75"51"-124,50-50-1,1-25 1,-1 24-16,0 1 16,0-25 46,0 0-31,1 0-15,-1 0 0,25-25 77,0 1-93,0-1 16,0 0 0,0 0-1,0 0 1,0 1 0,0-1-1,0-74 1,0 74-1,0 0 1,0 0 109,0 0-94,-25 25-15,0 0 15,0 0 0,1 0 1,-1 0-1,50 25 125,24 0-125,50 49-15,-49-24 0,-25-50-1,0 25 1,-1-25-16,-24 25 31,25-1-15,0-24-1,-25 25 1,25-25 0,-25 25-1,25-25 1,-25 25 0,25 0 15</inkml:trace>
  <inkml:trace contextRef="#ctx0" brushRef="#br0" timeOffset="-11909.7">22399 7565 0,'-25'0'62,"0"0"-31,1 0-15,-26 0-16,25 25 16,0 0-1,1 0 1,-1 0-1,0-1 1,75 1 109,-26-25-109,1 0-1,0 0 17,0 0-17,24 0 16,-24 25 1,0-25-17,0 25 17,0-25-17,-1 25 32,-24-1 0,0 1 0,0 0-32,0 0 48,-24 0 15,-1-25-62,0 0-1,0 0 17,0 0 93,1 0-94,-1 0 78,25-25-62</inkml:trace>
  <inkml:trace contextRef="#ctx0" brushRef="#br0" timeOffset="-10287.88">22647 7367 0,'0'25'78,"0"49"-62,0-24-1,25-1 1,-25 1-16,25-25 15,-25 24 1,0-24 0,0 0-1,0 0 1,0 0 15,0-1 0,0 1 32,0 0 124,24-25 63</inkml:trace>
  <inkml:trace contextRef="#ctx0" brushRef="#br0" timeOffset="-7265.02">22573 7640 0,'24'0'203,"1"0"-172,0 0 1,0 0-1,0 0-16,-1 0 1,1 0 15,0 0-15,0 25 0,0-25 30,-25 24-30,24 1 93,-24 0-93,25-25 0,-25 25-1,25-25 1,-25 25 15,0-1 79,0 1-79,0 0 16,0 0-32,0-50 220,0 0-220,0 0 17,0 1-1,0-1-31,0 0 15,0 0 17,25 0 30,-25 1-46,25-1-1,-1 25 48,1 0-32,0 0-15,0 0-1,0 0 17,0 0-17,-25 25 204,0-1-172,0 1 15,0 0 17,0 0 30,0-50 125,0 0-187</inkml:trace>
  <inkml:trace contextRef="#ctx0" brushRef="#br0" timeOffset="-1601.99">23813 8384 0,'-50'0'31,"25"0"-15,1-25 0,-1 25-1,-25 0 1,1-25 0,-1 25-1,0-24 1,-24 24-1,-25-25 1,49 25-16,1-25 16,-1 25-1,25 0 17,-24 0-17,24 0 1,0 0-1,-25 0-15,1 0 16,-1 0 0,25 0-1,0 0-15,-24 0 16,24 0 0,0 0-16,0 0 15,1 0 1,-1 0-1,-25 0 1,1 0-16,-1 25 16,25-25-1,-24 0 1,-26 25-16,26-25 16,-1 24-1,25-24 1,-24 0-1,-26 0-15,50 25 16,-24-25 0,24 0-1,-25 25 1,25-25-16,1 25 16,-26-25-1,0 25 1,26-25-16,-26 24 15,0-24 1,26 25 0,-1 0-1,0-25 1,0 25 0,0-25-1,1 49 1,-1-49-16,0 50 15,0-25 1,0 0 0,1-1-1,-1 1 17,0 0-17,25 0 1,-25-25-1,25 25 1,0-1 0,0 1 15,0 0-15,0 0-1,0 0 16,0-1-15,0 1 0,0 0-1,0 25 1,0-25-16,0-1 16,25 26-1,25 0 1,-1-50-1,1 0 1,-25 24 0,-1 1-1,26-25-15,0 0 32,-1 0-17,-24 0 1,0 0-16,24 0 15,-24 0 1,0 0 0,0 0-1,0 0 32,-1 0-31,1 0-1,0 0 1,0 0-16,25-25 31,-26 25 32,-24-24 109,50 24-16,-25 0-140,0 0-16,-1 0 15,26 0 1,-25 0 15,0 0-15,-1 0-16,1-25 78,0 25 156,0 0-218,24 0-1,1 0 1,-25 0 0,124 0-1,-75 0-15,0 0 16,26 0 0,-26 0-1,25 0-15,1 0 16,-26 0-1,-24 0 1,-1 0 0,26 0-16,-51 0 15,26 0 1,-25 0 0,0 0-1,-1 0-15,1 0 16,0 0-1,0 0 1,0 0 0,-1 0-1,1 0 1,0 0 15,0 0-15,0 0-1,-1 0 17,26 0-1,-25-25-31,0 25 16,-1 0-1,26 0 16,-25-25-31,0 25 16,0 0 0,-1 0-1,1 0-15,25 0 16,-1 0 0,-24 0-1,0 0 1,0 0-1,0-25 17,-1 25-17,1 0 298,25-24-313,-25 24 15,24-25 1,-24 25 0,0 0-16,0-25 15,-25 0 63,24 25-62,-24-25 109,0 0-62,0 1-48,0-1 1,0-25-1,-24 25-15,24 1 16,0-1 0,-25 0-1,0 0 1,25 0 0,-25 25-16,25-24 15,-25 24 32,25-25-16,-24 25-31,-1 0 16,25-25 15,-25 25-15,25-25-16,-25 25 15,0 0 17,1-25-17,-1 25-15,0 0 16,0 0 0,0 0-1,25-24-15,-49 24 16,24-25 15,-25 25-15,26 0-16,-1 0 15,0-25 1,0 25 0,-25-25-1,26 0 1,-1 25-1,0 0 1,0 0 0,25-24-1,-25 24 17,25-25-1,-24 25-16,24-25 17</inkml:trace>
  <inkml:trace contextRef="#ctx0" brushRef="#br0" timeOffset="1493.05">22300 9302 0,'25'0'343,"-1"0"-327,1 0 0,25 0-1,-25 0-15,-1 0 16,51 0-1,-26 0 1,-24 0-16,25 0 16,-1 0-1,1 0-15,-25 0 16,24 0 15,-24 0-15,0 0-1,0 0 1,0 0 250,-1 0-251,1 0 1,25 0 0,-25 0-16,0 0 15,24 0 1,1 0-16,-25 0 15,-1 0 1,1 0 0,0 0-1,0 0-15,0 0 16,24 0 0,1 0 15,-25 0-16,-1 0-15,1 0 16,0 0 0,0 0-16,0 0 15,24 0 1,-24 0 15,49 0-31,-49 0 16,0 0-1,0 0 1,0 0 0,-1 0-16,26 0 15,-25 0 1,0 0 0,-1 0-16,1 0 15,25 0 63,-25 0-62,0 0 0,-1 0-1,1 0 16,0 0-15,0 0 0,0 0-16,24 0 31,-24 0-15,0 0-1,0 0 32,-1 0-16,26 0 1,-25 0 61,0 0-77,-1 0 0,1 0 62</inkml:trace>
  <inkml:trace contextRef="#ctx0" brushRef="#br0" timeOffset="9537.64">22300 9475 0,'0'25'312,"0"0"-312,0 0 16,0 0 0,49 24-1,1 1 16,-50-25-15,25-25-16,-25 24 47,25-24-31,-1 0-1,1 25 1,0-25-1,0 25 1,0-25 0,24 0-1,-24 0 1,25 0-16,-26 0 16,26 0-1,0 0-15,-26 0 16,1 0-1,0 0 1,0 0-16,0 0 16,-1 0 31,1 0-1,0 0-30,0 0 0,-25 25 15,25 0 16,-25-1-32,0 1 1,0 0 15,0-50 329,0 0-345,0 1 17,0-1 14,25 0 1,-1 25-15,1-25 46,0 25-63,0 0 17,0 0-17,-1 0 1,26 0 15,-25 0-31,0 0 16,-1 0-1,1 0 1,0 0 0,0 0-1,0 0 1,-1 0-1,1 0 1,0-25 0,0 25 31,24 0 218,26 0-249,-26-24-16,26 24 15,-1-25 1,-24 25 0,-1-25-16,-24 25 15,25 0 1,-25 0 15,24 0-31,-24 0 16,0 0-1,25 0 1,-26 0-16,1 0 16,0 0-1,0 0 17,0 0-32,-25-25 15,24 25 16,-24-25 48,0 1-48,25 24 0,-25-25 0,0 0 141</inkml:trace>
  <inkml:trace contextRef="#ctx0" brushRef="#br0" timeOffset="12471.84">22101 10319 0,'-24'25'140,"-1"-1"-124,-25 26-16,25-25 16,-24 24-1,24-49 1,0 25 0,0-25-1,0 0 1,25 25-1,0-50 173,0 0-172,0 1 15,0-1-16,0 0-15,0 0 32,0 0-17,0 1 1,0-1 15,0 0 16,0 0 62,-24 25-109,-1 0 16,0 0 31,0 0-16,0 0-15,1 0 62,48 0 109,1 25-171,0-25 0,0 0-1,0 25 1,-1 0 0,1-25-16,0 0 15,0 24 1,0-24-1,-1 25 1,1-25 15,-25 25-15,25-25 0,-25 25-1,25-25 1,0 0-1,-25 25 1,25-25 31,-1 24-16</inkml:trace>
  <inkml:trace contextRef="#ctx0" brushRef="#br0" timeOffset="14942.81">22523 10244 0,'-25'0'94,"0"0"-78,1 0 31,-1 0-32,0 0 17,0 0-17,0 0 1,1 25 46,24 0 79,0 0-79,24 0 1,1-25-47,0 0-1,0 24 16,0 1 16,-1-25-31,1 0 15,-25 25 47,0 0 94,-25-25-78,1 25-63,-1-25 0,0 0 32,0 0-47,0 0 15,1 0 16,-1 0 78,0 0-110,25-25-15</inkml:trace>
  <inkml:trace contextRef="#ctx0" brushRef="#br0" timeOffset="16805.86">22771 10021 0,'0'25'94,"0"0"-78,0 0-1,0 24 17,0-24-17,0 0 1,0 0 15,0-1-15,0 1 46,0 0-31,0 0 16,0 0-15,0-1-1,0 1 0,0 0 78,0 0-62,0 0 0</inkml:trace>
  <inkml:trace contextRef="#ctx0" brushRef="#br0" timeOffset="20558.54">22672 10244 0,'25'0'188,"-1"0"-173,1 0 32,0 0 0,0 0-16,0 0 0,-1 0-15,1 0 15,0 0 79,0 0-63,-25 25-32,25-25 63,-25 25-62,24-25 0,-24 25-1,0 0 95,0-1-79,0 1 78,0 0 32,0-50 62,0 0-141,0 1-30,0-1 108,25 25-15,-25-25-109,25 25 46,0 0-46,0 0 109,-25-25-78,25 25 15,-1 0 126,-24 25 203,0 0-188</inkml:trace>
  <inkml:trace contextRef="#ctx0" brushRef="#br0" timeOffset="22867.48">23416 10046 0,'25'0'109,"0"0"-93,24 0-1,-24 0 1,0-25-16,0 25 31,-50 0 204,0 0-204,0 0-15,0 0 30,1 0 1,24 25-31,-25-25-16,0 0 47,0 0 0,25 25-47,0 0 250,0-1-235,0 1-15,0 74 16,0-49 0,0 0-1,0-26 1,0 1-1,0 0 1,0 0 15,0 0 16,0-1-16,0 1 1,25-25 140,25 0-141,-26 0-31,26 0 31,-25 0 0</inkml:trace>
  <inkml:trace contextRef="#ctx0" brushRef="#br0" timeOffset="25573.45">23763 10195 0,'-25'0'110,"25"25"-95,-24-25 1,24 24 31,-25-24-16,25 25 0,0 0 32,0 0-48,0 0 17,0-1-1,0 1-16,0 0 48,25-25 31,-25 25-79,24-25 1,1 0-16,0 0 31,0 0 16,-25-25 78,25 25-62,-25-25-48,0 0 16,0 1 1,24 24-1,-24-25-15,0 0 30,0 0 79,-24 0 0,-1 25-31,0 0-47,25-24-31,-25 24 93,0 0-78,25-25-15</inkml:trace>
  <inkml:trace contextRef="#ctx0" brushRef="#br0" timeOffset="27898.24">23962 10071 0,'24'0'140,"1"0"-109,0 0-15,0 0 0,0 0 15,0 0-15,-1 0 124,-24 25 63,0-1-187,0 1-16,0 50 16,0-51-1,0 1 1,0 0 15,0 0 32,0 0-32,0-1 16,0 1 15,0 0-46,0 0 15,0 0-15,0-1-1,25-24 1,-25 25 0,-25-25 249,1 0-265,-1 0 31,0 0 32</inkml:trace>
  <inkml:trace contextRef="#ctx0" brushRef="#br0" timeOffset="41419.75">21357 12353 0,'0'49'156,"0"-24"-140,-25 25-16,25-1 15,-24 26 1,-1 49-1,0-25 1,0-25-16,25 1 16,0-1-1,0 1 1,0-26-16,0 1 16,0 0-1,0-26 16,25-24 266,25 0-281,24-24 0,25-1-16,50 0 15,25 25 1,-75-25-1,25 25 1,25 0-16,-50 0 16,-25 0-1,1 0 1,-1 0 0,1 0-16,-26 0 15,-24 0 1,0 0-1,24 0 235,1 0-234,0 0 0,-1 0-16,1 0 15,49 0 1,0 0 0,1 0-1,-1 0-15,-25 0 16,25 0-1,-24 0 1,-26 0-16,-24 0 16,25 0-1,-1 0 1,1 0 0,24 0-16,-24 0 15,-25 0 1,0 0-1,24 0 1,1 0-16,24 0 16,1 0-1,24 0 1,0 0-16,-24 0 16,-51 0-1,1 0 1,0 0-1,0 0 1,0 0 0,-1 0-1,26-25-15,-50 0 172,0 1-172,0-1 219,0-25-203,0-24-1,0-1 1,0-24-1,0 25-15,0-1 16,0 26 0,0 24-1,0 0-15,0 0 32,0 1-17,0-1 1,0 0 31,0 0 15,0 0-62,0 1 47,-25 24 47,0 0-79,25-25 1,-24 25-16,-26 0 31,25-25-15,-24 25-16,-26 0 16,26 0-1,-1 0 1,0 0-1,26 0-15,-1 0 16,-25 0 0,25 0-1,-24 0-15,24 0 16,0 0 0,-49 0-1,49 0 1,-25 0-16,1 0 15,-26 0 1,1-25 0,24 25-16,-24 0 15,-1-25 1,1 25 0,24-24-1,26 24-15,-1 0 16,0 0-1,0 0 1,-74 0 218,-50 0-234,0 0 16,0 0 0,1 0-1,48-25 1,-48 0-16,98 25 16,-24 0-1,49-25 1,-25 25-16,1 0 15,24 0 1,0 0 0,0 0-1,-25 0-15,26 0 16,-1-25 0,0 25 15,0 0-31,0 0 31,1 0-15,-1 0-1,0 0 1,0 0 0,0 0-1,1 0-15,-51 0 16,50 0-1,-24 50 1,24-50 0,0 25-16,0-25 15,25 25 63,-24-25 1,24 24-33,0 1-14,0 0-17,-25-25-15,25 25 47,0 0-16,0-1 16</inkml:trace>
  <inkml:trace contextRef="#ctx0" brushRef="#br0" timeOffset="44130.75">18753 13022 0,'24'0'125,"26"0"-94,25 0-15,-26 0-1,26 0 1,-26 0-1,1 0-15,-1 0 16,-24 0 0,25 0-1,-25 0 1,74 0 0,-50 0-1,-24 0 16,0 0 16,0 0-31,0 0 0,-1 0 359,1 0-360,0 0-15,0 0 16,0 0-1,24 25 1,-24-25 0,0 0-1,0 0-15,24 0 16,-24 0 15,25 0-15,-25 0-1,-1 0 17,26 0-17,-25 0 1,0 0 0,-1 0-1,1 0 1,0 0-16,0 0 15,24 0 17,-24 0-17,0 0 17,25 0-17,-26 0 1,1 0-1,0 0 1,25 0-16,-26 0 31,1 0-15,0 0-16,0 0 31,0 0 16,-1 0 0,1 0-31</inkml:trace>
  <inkml:trace contextRef="#ctx0" brushRef="#br0" timeOffset="56734.08">22449 4837 0,'-25'0'203,"25"25"-94,0 0 125,0-1-171,0 1 78</inkml:trace>
  <inkml:trace contextRef="#ctx0" brushRef="#br0" timeOffset="58158.21">22647 4936 0,'0'25'109,"0"0"-109,0 49 16,0-49 0,0 25 15,-25-50 0,25 24-15,0 1 62,0 0 47,0 0 15,0 0-77</inkml:trace>
  <inkml:trace contextRef="#ctx0" brushRef="#br0" timeOffset="59499.27">22870 4936 0,'0'25'156,"0"0"-140,0 0-1,0-1 1,0 1-16,0 0 16,0 0 15,0 0-16,0-1 17,0 1-1,0 0 16,0 0-16,0 0 0,0-1 32</inkml:trace>
  <inkml:trace contextRef="#ctx0" brushRef="#br0" timeOffset="61182.78">22721 5110 0,'-24'0'47,"-1"0"109,25-25 141,25 25-282,-1 0 48,1 0-32,0 0-15,0 0-16,0 0 31,-1 0 16,1 0-32,0 0-15,0 0 79</inkml:trace>
  <inkml:trace contextRef="#ctx0" brushRef="#br0" timeOffset="63100.56">23044 4837 0,'25'0'203,"-25"25"0,0 0-94,0-1-30,0 1 92,0 0-92</inkml:trace>
  <inkml:trace contextRef="#ctx0" brushRef="#br0" timeOffset="85143.58">21407 12328 0,'0'50'250,"0"-1"-235,-25 1 1,25 24 0,0-49-1,0 49-15,0-49 16,-25-25 0,25 25-1,0 0 1,0 0-16,0-1 15,0 1 1,0 0 0,0 0 15,0 0-15,0-1-1,0 1 126,-25-25-126,25 25 1,0 25 15,0-26-31,25-24 297,0 0-281,25 0-16,24 25 15,-24-25 1,24 0 0,-24 0-16,24 0 15,-24 0 1,-26 0 0,26 0-16,24 0 15,-24 0 1,0 0-1,24 0-15,-49 0 16,0 0 0,0 0-1,24 0 1,-24 0 0,0 0 15,0 0-31,-1 0 265,26 0-249,24 0-16,1 0 16,123 0-1,-99 0 1,-24 0-16,24 0 16,-24 0-1,-1 0 1,0 0-1,-24 0-15,0 25 16,-1-25 0,26 0-1,-1 0 1,0 0-16,1 0 16,-26 0-1,1 0 1,0 0-1,-26 0-15,26 0 16,-25 0 0,0 0-1,-1 0-15,51 0 16,-50 0 0,24 0-1,1 0 1,0 25-16,-1-25 15,26 0 1,-51 0 0,1 0-1,0 0 1,0 0 78,0 0-94,-1 0 15,1 0 17,0 0 46,-25-25-31,50 25-32,-26 0 1,-24-25 78,0 0-48,0-24-30,0-26 0,0 1-1,0 0-15,25 24 16,-25 25 15,0 0 79,0 1-79,0-1-16,0-25 1,0 25-16,0 1 16,0-26-1,0 25 17,0-24 77,0 24-93,0 0-1,-25 25 157,1 0-125,-1-25-31,0 25-1,0 0 16,0 0-15,1 0 15,-1 0-31,0 0 16,-25 0 15,26 0-31,-1-25 16,0 25-1,-25 0 1,26-24-16,-1 24 16,-50 0-1,51 0 1,-1 0-16,0 0 16,-25 0-1,25 0 1,1 0-1,-1-25-15,0 25 16,0 0 0,-24 0-1,24 0-15,0 0 16,-25 0 0,26-25-1,-1 25 1,-25 0-16,1 0 15,24 0 1,-25 0 0,25 0-1,-24 0-15,24 0 32,-25 0 343,26 0-375,-26 0 15,-24 0 1,24 0-1,-24 0-15,24 0 16,-25 0 0,26 0-1,-1 0-15,1 0 16,24 0 0,0 0-1,0 0 1,-24 0-16,24-25 15,-25 25 1,1 0 0,-26 0-16,50-25 15,-24 25 1,24 0 0,0 0-1,0 0-15,1 0 16,-1 0-1,0 0 1,-25 0-16,1 0 16,-26 0-1,51 0 1,-26 0 0,25 0-16,-25 0 15,26 0 1,-1 0-1,0 0 1,0 0 0,0 0 15,1 0-15,-1 0 15,0 0-16,0 0 17,0 0-1,1 0 0,-1 0 0,0 0-15,0 0 0,0 0-1,25 25 1,-24-25 31,-26 0 0,50 25 31,-25-25 16,25 25-16,0 0 31</inkml:trace>
  <inkml:trace contextRef="#ctx0" brushRef="#br0" timeOffset="88060.78">18678 12898 0,'25'0'94,"0"0"-63,0 0-31,-1 0 16,1 0-1,25 0 1,0 0 0,-1 0-1,-24 0-15,25 0 16,-1 0-1,1 0 1,-25 0 0,-1 0-16,1 0 15,25 0 1,-25 0 15,-1 0-31,1 0 16,0 0-1,0 0 17,0 0-17,-1 0 1,1 0 46,0 0-15,0 0 172,0 0-203,49 0-1,-24 0 1,-1 25-16,1-25 16,-25 0-1,-1 0 1,1 25-1,0-25 1,0 0-16,0 0 16,0 0-1,-1 0 1,1 0-16,0 0 16,0 0-1,24 0 1,-24 25-1,0-25 1,0 0-16,24 0 31,-24 0-15,25 0 15,-25 0-15,-1 0 46,1 0 141,25 0-203,-1 0 16,-24 0 15,25 0-15,-1 0 0,-24 0-1,0 0-15,25 0 16,-26 0-1,1 0 1,0 0 15,0 0 126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5-18T04:41:33.9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11063 7739 0,'25'0'156,"0"0"-141,0 0 17,-1 0-1,1 0-15,0 0 62,-25 25-31,0 0-32,0-1 32,0 1-16,0 25 1,0-25 14,-25-25 1,0 0-15,1 0 14,-1 0-14,25-25-1,-25 0-15,0 0 15,25 0 31,0 1 32,25-26 62</inkml:trace>
  <inkml:trace contextRef="#ctx0" brushRef="#br0" timeOffset="1220.83">12353 7665 0,'0'49'110,"0"1"-95,0-1 1,0 1 0,0-25-1,0 24-15,0-24 47</inkml:trace>
  <inkml:trace contextRef="#ctx0" brushRef="#br0" timeOffset="3325.49">13693 7714 0,'0'-25'172,"0"1"-156,24 24 0,1 0-1,-25-25 1,25 25-1,0 0 1,0 0 0,-1 0-1,26-25 1,-25 25 15,0 0 16,-25 25 16,0 0-32,0-1-16,0 1 1,0 0 0,0 0 15,0 0-15,-25-1-1,0-24 1,25 25-1,-25-25 1,25 25-16,-25-25 31,25 25-15,-24-25 0,-1 0-1,25 25 1,-25-25-1,50 0 220,24 0-220,51 0-15,-51 0 16,1 0 0,-1 0 15,-24 24 16</inkml:trace>
  <inkml:trace contextRef="#ctx0" brushRef="#br0" timeOffset="6041.92">8434 15329 0,'25'0'250,"0"0"-234,-1 0 0,1 0-1,0 0 1,0 0-1,49 0 1,-24 0 0,-25 0-16,24 0 15,1 0 1,-1 0 0,26 0-16,-1 0 15,-24 0 1,-1 0-1,26 0-15,-26 0 16,26 0 0,-25 0-1,-1 0-15,1 0 16,-1 0 0,1 0-1,-25 0 1,0 0 281,24 0-282,75 0 1,-49 0 0,-1 25-1,124-25 1,-98 0-1,-1 0 1,0 0-16,-24 0 16,-1 0-1,100 0 1,-100 0 0,25 25-1,-49-25 1,-1 0-1,26 0-15,-26 0 16,-24 0 0,25 0-1,74 0 1,-74 0 0,-26 0-1,1 0 1</inkml:trace>
  <inkml:trace contextRef="#ctx0" brushRef="#br0" timeOffset="56801.56">8583 15751 0,'0'25'109,"-25"-25"-77,0 25-17,0-1 1,1-24 31,24-24 203,0-1-203,-25 0-32,25 0 17,0 0-17,0 1 32,-25 24-31,25-25-1,0 0 32,-25 25-31,25-25-16,-25 25 94,1 0-32,24 25 110,0 0-125,24-25-32,1 25 17,0-25-17,0 24 17,-25 1-17,25-25-15,-1 0 47,-24 25-31,25-25-16,-25 25 31,25-25-15,0 0 15,-25 25-16,49-1 1</inkml:trace>
  <inkml:trace contextRef="#ctx0" brushRef="#br0" timeOffset="60296.25">8707 15900 0,'0'-25'234,"0"0"-202,0 0-17,0-24-15,25 24 32,-25 0-17,0 0 1,0 1-1,0-1 17,24 0-1,-24 0 16,0 0-32,0 1 32,25 24 31,0 24 266,-25 1-328,25-25-16,-25 25 15,0 0 1,25-25 0,-25 49-1,24-24 1,1 0-16,-25 0 31,25-25 0,-25 25-15,0-1 0,25 1 15</inkml:trace>
  <inkml:trace contextRef="#ctx0" brushRef="#br0" timeOffset="61759.31">8756 15751 0,'25'0'172,"0"0"-156,0 0 77,0 0 1,-1 0 62,1 0-62</inkml:trace>
  <inkml:trace contextRef="#ctx0" brushRef="#br0" timeOffset="64497.54">9128 15553 0,'25'0'62,"0"0"-15,0 0-31,0 0 31,-25-25 234,-25 25-219,0 0-15,0 0-15,0 0 46,25 25 109,0-1-140,0 1-31,0 25-1,0-1 1,0 1 0,0-25-16,0 0 15,0-1 1,0 1 281,0 0-282,0 0 79,25-25 15,0 0-77,0 0-17,0 0 1,-1 0 31,1 0-32,0 0 1</inkml:trace>
  <inkml:trace contextRef="#ctx0" brushRef="#br0" timeOffset="66727.15">9377 15627 0,'0'0'0,"-25"0"234,25 25-202,0 0 30,-25-1-31,25 1 1,0 0-1,0 0 16,0 0 31,25-25-16,0 0-30,-1 0-32,1 0 15,0 0 63,0 0-15,0 0-47,-25-25-1,0 0 16,0 0 16,0 0 63,0 1-17,-25 24-61,0 0 30,25-25-31,-25 25-15,0-25 31,1 25-31</inkml:trace>
  <inkml:trace contextRef="#ctx0" brushRef="#br0" timeOffset="68899.14">9501 15553 0,'0'-25'47,"24"25"140,1 0-171,0 0 0,0 0 15,0 0 78,-1 0-93,1 0 15,-25 25 204,0-1-204,0 1-16,0 0 1,0 49 0,0-24-1,0-25 1,0 0 15,0-1 47,0 1-46,0 0-1,0 25 0,0-26 94,-25-24 47,1 0-156,-1 0-1,0 0 16</inkml:trace>
  <inkml:trace contextRef="#ctx0" brushRef="#br0" timeOffset="70501.98">10493 14015 0,'99'0'125,"-49"0"-109,24 0 0,0 0-1,26 24 1,-51-24-1,1 0 1,-25 0-16,-1 0 16</inkml:trace>
  <inkml:trace contextRef="#ctx0" brushRef="#br0" timeOffset="72947">8409 16123 0,'25'0'125,"25"0"-110,-1 0 1,1 0-1,-1 0 1,100 0 0,-99 0-1,-1 0 1,26 0 0,-1 0-16,25 0 15,-49 0 1,-25 0-1,0 0 1,24 0 0,1 0-1,-25 0 1,24 0 0,-24 0 15,25 0 31,-25 0-46,-1 0 0,-24-25 640</inkml:trace>
  <inkml:trace contextRef="#ctx0" brushRef="#br0" timeOffset="81829.34">8310 16197 0,'0'25'125,"0"25"-125,0-25 16,0-1-1,0 1 1,0 25 0,25-25-1,-25 0 1,49-1 0,-49 1-1,50 0-15,0 25 16,98 24-1,-73-74 1,-1 25 0,1-25-1,24 0 1,50 0-16,-50 0 16,50-50-1,-50 50 1,25-49-1,-50 24 1,100-25 0,-124 50-16,-26-25 15,26 25 1,0 0 0,-26 0-1,1 0-15,25 0 16,-25 0 15,-1 0-15,1 0-1,-25 50 95,0-25-95,0 0-15,-25-25 110,25-25-48,0 0-15,25 0 0,-25 0-31,25 25-1,25-24 1,-26-1-16,1 25 15,25 0 1,0 0 0,74 0-1,-50 0 1,-24 0-16,-1 0 31,26 0-31,-26 0 16,26 0-1,-26 0 1,-24 0 0,49-25-1,-49 0 1,0 25 0,-25-25 15,25-24-16,-25 24 1,25 0-16,-1-25 16,-24 26 31,0-1-16,25-25-31,-25 25 15,0 1 32</inkml:trace>
  <inkml:trace contextRef="#ctx0" brushRef="#br0" timeOffset="83985.7">10145 17041 0,'-24'0'78,"-1"49"-78,0-24 16,0 0 0,0-25-1,25 25-15,-24-25 32,24 25-1,-25-25-16,25 24 1,-25-24-16,25 25 31,-25-25-15,25-49 140,0 24-125,0 0-15,0 0-16,0 0 31,0 1 16,0-26 0,0 25-47,0 0 16,-25 25 124,1 0-124,-1 0 31,74 25 234,-24-25-281,25 25 16,-25 0-1,-1-25 1,26 25-16,-50-1 16,25-24-1,0 25 16,-1 0 16,1-25-47,-25 25 16,25-25 15,-25 25-15</inkml:trace>
  <inkml:trace contextRef="#ctx0" brushRef="#br0" timeOffset="86195.98">10319 17239 0,'0'0'0,"0"-25"203,0 1-187,0-26 0,0 0-1,0 1 1,0-26-1,0 51-15,0-1 16,0 0 15,25 0 1,-25 0-32,0 1 15,25 24 235,0 24-140,-1-24-95,-24 25 1,25 0-1,25 0 1,-50 0-16,49 24 16,-49-24 15,25-25-15,-25 25-1,0 0 1,25-1 15,0 1 0,-25 0 1,0 0 61,25-25-61</inkml:trace>
  <inkml:trace contextRef="#ctx0" brushRef="#br0" timeOffset="87280.28">10269 17016 0,'25'0'62,"0"0"-46,0 0 0,0 0-1,0 0 1,-1 0-16,1 0 15,0 0 1,0 0 15,0 0-15</inkml:trace>
  <inkml:trace contextRef="#ctx0" brushRef="#br0" timeOffset="89263.98">10790 16743 0,'0'0'15,"75"0"142,-26 0-142,-24 0 1,25-25-1,-75 25 142,0 0-126,0 0-15,1 0 15,-1 0-16,0 0 1,0 0 15,0 0-15,1 0 15,24 25 110,0 0-63,0 0-62,0 0-1,0 74 1,24 25-1,26-25 1,-25 0 0,0 50-1,-25-124 1,24-25 0,-24 25-16,0-1 140,50-24-46,-25 0-78,24 0-1,-24-24 1,0-1-1,0 25 1,0-25 0,-1 25-1,-24-25-15,25 25 16</inkml:trace>
  <inkml:trace contextRef="#ctx0" brushRef="#br0" timeOffset="91321.53">11088 16942 0,'0'-25'140,"0"0"-62,25 25-62,0 0 0,-1 0 30,1 0 17,0 0-32,0 0 0,0 0 1,-25 25 124,0 0-125,0-1-15,0 1-1,-25-25 17,25 50-17,-25-50 1,0 0 0,25 25-1,-25-1 16,1-24 16,24 25-31,-25-25 62,0 25-62,25 0 77,25-25 17,0 0-95,24 0 1,-24 0 0,25 0-1,-1 0 1,1 0-16,-25 0 47</inkml:trace>
  <inkml:trace contextRef="#ctx0" brushRef="#br0" timeOffset="93474.68">11386 16743 0,'25'0'140,"-1"0"-124,1 0 0,0 0 15,0 0 78,0 0-15,-25 50 109,24-25-187,-24-1-1,25 26 1,0 24-16,-25-49 16,0 25-1,25 24 1,0-24 0,-25-25-1,0-1 16,0 1-15,24 25-16,-24-25 16,0 24-1,0 1 1,0-25 0,0-1 15,-24-24 219,-26 0-235,25 0-15,0-24 16,-24 24 0,49-25 124</inkml:trace>
  <inkml:trace contextRef="#ctx0" brushRef="#br0" timeOffset="109202.64">5904 17835 0,'25'0'219,"-25"24"-203,0 1-1,24 0 1,-24 0 0,25 0-1,-25-1-15,25 1 16,-25 0 15,25-25-15,-25 25-1,25 24 1,-25-24 31</inkml:trace>
  <inkml:trace contextRef="#ctx0" brushRef="#br0" timeOffset="110401.5">5904 18033 0,'-25'0'32,"50"0"108,0 0-124,-1 0 31,-24-25 0,25 25-32,0-25 1,0 25-1,0 0 17,-25-24 46,24 24-63,1 0-15,0-25 32,0 25-1,0 0-15,-25-25-1</inkml:trace>
  <inkml:trace contextRef="#ctx0" brushRef="#br0" timeOffset="111498.56">6077 17859 0,'0'25'219,"-24"0"-188,24 25-15,-25-26 0,25 1-1,-25 0 1,25 0-16,0 0 16,0-1-1,-25-24 1,25 25 15,0 0 0,-25-25 47</inkml:trace>
  <inkml:trace contextRef="#ctx0" brushRef="#br0" timeOffset="113717.7">6326 17983 0,'0'0'0,"0"124"141,0-24-125,0 24-1,-25-50 1,25-24-1,0-26-15,0 1 16,0-50 172,0 1-173,0-1 1,0 0-1,0 0 1,0-24 0,0-1 15,0 25-15,0 0-1,0 1 1,0-1-16,0 0 15,0 0 17,0 0-17,0 1 17,25-26-17,-25 25 16,24 25-15,1-49 0,0 49 46,0 0-15,0 0-31,-1 0 15,1 0 16,0 0-16,-25 24-15,0 1 15,0 0 0,0 0 0,0 0-31,0-1 32,0 1 30,0 0-46,0 0-16,0 0 62,-25-25-46,0 0 0,-24 0 15,24 0-16,0 0 17,0 0-17,25-25 63,0 0 16</inkml:trace>
  <inkml:trace contextRef="#ctx0" brushRef="#br0" timeOffset="116926.14">6673 17711 0,'0'24'141,"0"26"-125,25 198-1,-1-174 1,-24 1-1,25-50 1,-25-1-16,0 1 16,0 0-1,0 0 17,0-75 233,0 25-249,0 1 15,0-1-15,0 0 31,0 0-47,0 0 46,0 1-30,0-1 15,-25 0 1,25 0-32,-24 0 46,-1 25-14,0 0 46,0 0-47,0 0 47,1 0-62,48 0 78,1 0-63,0 0-16,0 0 17,24 0-17,1 0 1,-25 0 0,0 0-1,-1 0 1,-24 25-16,50-25 31,24 75-31,-24-51 16,0 1-1,-26 0 1,1 25 0,0-26-1,0 1-15,-25 0 31,25 0-15,-25 0 0,0-1-1,0 1 48,-25-74 124,0 24-171,25 0 15,-25-25-15,25 26-1,0-1 17,-25 0-32,1 0 15,24 0 17,0 1-1,0-1-16,0 0 32,0 0-15,0 0-1,24 1 0,1 24 0,0 0 47,0 0-46,0 0-17,0 0 1,-25 24 0,0 1 62,0 0-16,0 0 48</inkml:trace>
  <inkml:trace contextRef="#ctx0" brushRef="#br0" timeOffset="117874.23">7715 17959 0,'0'0'0,"-25"0"32,50 0 124,-1 0-156,26 0 15,-25 0 1,74 0 0,-74 0-1,0 0 1</inkml:trace>
  <inkml:trace contextRef="#ctx0" brushRef="#br0" timeOffset="119242.39">7665 18107 0,'25'0'157,"24"0"-142,1 0 17,-25 0-17</inkml:trace>
  <inkml:trace contextRef="#ctx0" brushRef="#br0" timeOffset="121889.93">8285 17810 0,'0'49'906,"-74"75"-890,49-74-1,25 0 1,0-1 0,0 1-1,0-1 16,0-24-15,0 25-16,25-25 16,-25-1-1,25-24 1,-1 0 0,-24 25-1,25-25 1,0 0-1,0 0 1,0 0-16,-1 0 47,1 0-16,0-25 0,-25 1-15,25-1 0,0-50-1,-25 51 1,0-1 0,0-50-1,0 51 1,0-1-16,0 0 15,0 0 1,0 0-16,0 1 16,0-1 15,0 0 0,-25 0 0,25 0 1,-25 25 15,25-24-47,-25 24 15,-24 0 48,24 0-1,0 0 1</inkml:trace>
  <inkml:trace contextRef="#ctx0" brushRef="#br0" timeOffset="123490.42">8732 18455 0,'0'-25'15,"0"0"48,0 50 202,0 0-233,0-1-17,0 1 17,0 0-1,0 0 94</inkml:trace>
  <inkml:trace contextRef="#ctx0" brushRef="#br0" timeOffset="125142.11">8732 18182 0,'0'25'203,"0"-1"-172,-25-24 16,25-24 109,25 24-93,-25-25 156,0 0-204,0 0 16</inkml:trace>
  <inkml:trace contextRef="#ctx0" brushRef="#br0" timeOffset="136107.43">13717 8756 0,'50'0'344,"-25"-25"-329,24 25 17,26-49-17,-50 49-15,24-25 16,1 25 0,-1-25-1,1 0-15,0 0 16,24 1-1,-24-1 1,-26 25 0,1 0-1,25 0-15,-25 0 47</inkml:trace>
  <inkml:trace contextRef="#ctx0" brushRef="#br0" timeOffset="138311.18">14412 8781 0,'0'-25'63,"-25"25"124,0 0-156,0 0-15,25 25 31,0 0-31,-24-25-1,24 24 1,0 1 31,0 0-16,0 0-31,0 0 31,0-1 0,0 1 32,24-25 31,1 0-79,0 0 1,0 0 0,0 0-16,-1 0 31,-24-25 94,0 1-78,25 24-32,-25-25 32,0 0-16,0 0 32,0 0-1,0 1 1,-25-1-16,25 0 0,-24 25-16,-1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5-18T04:05:27.1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3721 15329 0,'50'0'203,"-26"0"-156,1 0-31,0 0 0,0 0-1,24 0 1,76-25-16,-101 25 15,26 0 1,-25 0 0,0 0-1,-1 0 1,1 0 0,-50 0 202,1 0-186,-1 0-1,0 0 0,0 0-15,0 0-1,1 25 1,-1-25 0,0 0-1,25 25 1,-25-25-16,0 0 31,0 0 16,1 0-16,-1 0 16,0 25 16,0-25 46</inkml:trace>
  <inkml:trace contextRef="#ctx0" brushRef="#br0" timeOffset="4788.91">4664 15429 0,'74'0'312,"-24"0"-296,-1 0-16,26 0 16,24 0-1,25 0 1,25 0-1,173 24 1,-173 1 0,-75-25-1,1 0 1,-50 25-16,24-25 16,1 0-1,24 0 1,-49 0-1,0 0 1,0 0 0,24 0-1,-24 0 1,124-25 265,-50 0-265,0 25-1,249 0 1,-224 0 0,25 0-1,-50 0 1,-25 0 0,75 0-1,-99 0-15,-1 0 16,1 0-1,-1 0 1,1 0 0,0 0-1,-1 0 1,50 0 0,-74 0-1,25 0-15,24 0 16,-49 0 15,25 0-15,-25 0 15,24 0 219,1 0-234,-25 0-1,49 0 1,-24 0-1,-1 0 1,1 0 0,24 0-1,-24 0 1,173 0 0,-149 25-1,1-25-15,-26 0 16,1 25-1,-25-25 1,49 0 0,-49 0-1,0 0 1,74 0 0,-74 0-16,49 0 15,1 0 1,-1 0-1,-24 0 1,148-25 0,-148 25-1,24 0 1,-24-25 0,24 25-16,-24 0 15,24 0 1,50-24-1,-74-1 1,-25 25 0,49 0-1,-24 0 1,-1 0 0,-24 0-1,0 0-15,49-25 16,-24 0-1,0 25 282,49 0-281,-74 0 0,-1 0 780,26 0-780,-25 0 0,0 0-1,-1 0 1,1 0 0,0 0 15,0 0-16,0 0 32,-1 0-15,1 0-17,-25 25 32,25-25-31,0 0 15,0 25 0,0-25-15,-1 0-1,1 0 1,0 0-16,0 0 31,0 0 32,-1 25-48</inkml:trace>
  <inkml:trace contextRef="#ctx0" brushRef="#br0" timeOffset="171057.67">348 13816 0,'-25'0'203,"0"25"-171,25 0-17,-25-25 1,25 25 15,-25-25-15,25 49 15,0-24 0,0 0 0,0 0-15,0-1 0,0 1 31,25-25-47,0 0 15,0 0 1,0 0-1,24 0 1,-24 0 0,0 0-1,0 0 1,-1-25 15,-24-24 32,0 24-48,0 0 1,25-24 0,-25-1-1,25 25 1,-25-24 15,0-1 0,0 25-15,0 0 15,0 1 0,0-1-15,0 0 31,-25 25-16,0 0 125,25 25-15,0 0-110,0-1-15,0 26 0,0-25 30,0 49-30,0-49 0,0 0-1,0 24 1,0-24 0,0 0-1,25 25 16,-25-26 32,0 1-32,0 0 16,0 0-31,0-50 156,0 0-157,0 0 16,0 1-15,25-26 15,-25 25 1,0 0-17,25 25 1,0-24 15,-25-1-15,24 25 15,1 0 78,-25 25 1,0-1-79,0 26 0,0-25 0,0 0-15,25-25 0,-25 49-1,0-24 1,0 0 0,25-25 93</inkml:trace>
  <inkml:trace contextRef="#ctx0" brushRef="#br0" timeOffset="173231.27">893 13866 0,'-24'0'32,"-1"0"46,0 0-47,0 0 0,25 25 0,-25-1-15,0 1 15,25 0 1,0 0 14,0 0 1,0-1 0,25-24 78,0 0-31,-25-24-78,25-1-1,-25 0 16,25 0-15,0-24 0,-25 24-1,24 25 1,-24-25 0,0 50 280,0 0-249,0-1-31,25 1 0,0 0-1,0-25 1,-25 25-1,25-25 17,-1 0-1,1 25-15,0-25-1</inkml:trace>
  <inkml:trace contextRef="#ctx0" brushRef="#br0" timeOffset="175908.54">1067 13791 0,'0'25'156,"50"25"-156,-26-25 31,26 99-15,-50-100 15,0 1 47,0-50 219,0 1-250,0-1-32,0 0 1,0 0 15,0 0-15,0 1 15,0-1 0,25 25-15,-25-25 31,25 25 0,-25-25-32,24 25 17,1 0 15,0 0 156,-25 25-78,0 0 47,0 0-63</inkml:trace>
  <inkml:trace contextRef="#ctx0" brushRef="#br0" timeOffset="207482.18">5383 14163 0,'25'0'32,"0"0"-1,24 0-16,-24 0 17,25 0-17,-26 0 17,1 0-1,0 0 0,0 0 0</inkml:trace>
  <inkml:trace contextRef="#ctx0" brushRef="#br0" timeOffset="-200966.12">18678 12973 0,'25'0'203,"25"0"-187,-1 0-16,-24 0 15,25 0 1,-1 0 0,-24 0-1,25 0 1,-25 0-1,24 0 1,-24 0 0,0 0-1,0 0 1,24 0 0,1 0-1,-25 0 16,-1 0-15,1 0 15,0 0 1,25 0-32,-26 0 31,51 0 16,-50 0-32,-1 0 1,26 0 0,-25 0-1,99 0 1,-75 0-1,1 0-15,-25 0 16,0 0 0,0 0-1,49 0 1,25 0 0,-74 0-1,0 0 1,74 0-1,-49 0 1,-26 0 0,1 0-1,25 0 1,-25 0 0,-1 0-1,1 0 1,0 0-1,25 25 17,-26-25-17,1 0 1,0 0 0,25 0-1,-26 0 1,1 0-1,25 0 1,-25 24 0,-1-24-16,1 0 31,25 0-15,-25 0-1,0 0 1,24 0-16,-24 0 31</inkml:trace>
  <inkml:trace contextRef="#ctx0" brushRef="#br0" timeOffset="-191781.05">18703 14660 0,'25'0'125,"0"0"-94,-1 0-15,26 0 15,-25 0-15,0 0 0,0 0 15,-1 0-16,1 0 267,0 0-267,0 0 1,24 0 0,1 0-1,99 0-15,-75 0 16,-24 24-1,24-24 1,-24 0 0,99 0-1,-75 0 1,-24 0 0,24 25-1,-49-25 1,25 0-1,-26 0 1,26 0-16,24 0 16,-49 0 15,25 0-15,-25 0-1,-1 0 1,1 0-1,0 25-15,25-25 16,-26 0 0,26 0 15,-25 0-15,0 0 15,-1 0-16,26 0 1,-25 0 15,0 0-15,24 0 15,-24 0 0,0 0 1,24 0-17,-24 0 17,0 0-1,0 0 16,-25-25 140</inkml:trace>
  <inkml:trace contextRef="#ctx0" brushRef="#br0" timeOffset="-186563.41">4440 16867 0,'-24'0'15,"24"25"17,0 0-1,0 0-15,0 49-1,0-49 1,0 49-16,0-24 15,0-25 1,0 24 0,0 26-1,0-26 1,0-24 0,24 0-1,51 24 1,-1-24 15,100 50-15,-100-26-16,75-24 15,0 0 1,297 0 0,-272-25-1,0 0 1,-1-25-1,1 0 1,0-24 0,396-100-1,-371 99 1,24 0 0,-25 26-1,-24-1 1,223 25-16,-248 0 15,24 0 1,26 0 0,-26 0-1,-24 25 1,-50 24 0,0 1-1,26-25 1,-101 24-1,1-49 1,-25 25 0,25 0-16,-25 0 47,0 0-1,0-1 1,0 1-31,0 0 15,-25-25 63,0 0-63,1 0 32,-1 0-16,25-25-16,0 0-16,0-24 32,0 24-31,0-25 15,25 50-15,-1-25-1,26 1 1,-50-1 0,74-25-1,-49 25 1,25 25 0,-1 0-1,150-24 1,-100 24-1,0 0 1,-24 0 0,-1 0-1,0 0 1,75 0 0,-124 0-1,25 0 1,24 0-16,-24 0 15,24 0 1,125 0 0,-175 0 202,1 0-202,149-25 0,-100 0-1,25 0 1,1-24 0,98-1-1,-123 50 1,-51-25-1,26 0 1,-25 25 15,-25-24-15,0-1 46,25 25-15,-25-25-31,0 0 31,0 0-16,0 1 32,0-1-32,0 0 0,0-25 16,0 26-16,0-1 16,0 0-31,0 0 31,0 0 234</inkml:trace>
  <inkml:trace contextRef="#ctx0" brushRef="#br0" timeOffset="-181558.64">18728 12998 0,'0'24'15,"0"1"63,25-25 172,24 0-234,-24 0 31,0 0-31,0 0 155,24 0-139,-24 0-17,0 0 1,74 0 0,-74 0-1,0 0 1,24 0-1,-24 0 1,0 0-16,0 0 16,0 0-1,-1 0 1,1 0 0,0 0-1,25 0 1,24 0-1,-49 0 17,24 0-17,26 0 1,-50 0 0,-1 0-16,1 0 31,25 0-31,-1 0 31,-24 0-15,25 0-1,-25 0 1,0 0 31,-1 0-32,1 0 1,0 0 0,0 0 15,0 0-15,-1 0-1,1 0-15,0 0 16,0 0-1,24 0 1,-24 0 15,0 0-15,25 0 0,-26 25-1,1-25 1,0 0-1,0 0 17</inkml:trace>
  <inkml:trace contextRef="#ctx0" brushRef="#br0" timeOffset="-178675.5">22151 9178 0,'50'0'109,"-1"0"-77,1 0-17,-1 0 1,125 0-16,-124 0 16,24 0-1,25 25 1,-24-25-1,-1 0 1,-24 0 0,24 0-16,-49 0 15,49 0 298,-24 0-282,124 24-15,-100-24-1,-24 25 1,24-25 0,-24 0-1,74 25 1,-75-25-1,1 0 1,-1 0 0,-24 0-16,25 0 15,-25 0 1,24 0 0,-24 0-1,25 0 16,-25 0-15,-1 0 0,1 0-1,0 0 1,0 0 0,0 0-1,24 0 63,-24 0-46,0 0 46,0 0 62,-1 0-15,-24-25-93</inkml:trace>
  <inkml:trace contextRef="#ctx0" brushRef="#br0" timeOffset="-164701.52">18728 14759 0,'0'25'31,"25"-25"-15,-1 0 15,1 0-15,0 0-1,0 24 17,49-24-17,-49 0 1,25 0 0,-25 0-1,123 0 1,-73 0-1,-26 0 1,26 0 0,-1 0-1,50 0 1,-74 0 0,-25 0-1,24 0 1,-24 0-16,25 0 15,-26 0 1,1 0 15,0 0-15,0 0 0,0 0-1,0 0 1,24 0-1,-24 0 1,0 0 0,49 0-1,-49 0 1,25 0 0,-26 0-1,51 0 1,-50 0-1,-1 0 1,1 0 15,0 0-15,-25-24 93</inkml:trace>
  <inkml:trace contextRef="#ctx0" brushRef="#br0" timeOffset="-161053.87">9277 17884 0,'0'25'47,"0"0"78,0 24-109,0-24-1,0 0 1,0 0 0,25 0-16,-25-1 31,25 1-15,0 0-1,0 0 1,-25 0-1,24-25 1,26 49-16,0-24 16,-1 0-1,1 0 1,24-1-16,1-24 16,-26 25-1,1-25 1,24 0-16,1 0 15,-1 0 1,0 0 0,1-25-1,-26 25 1,26-24 0,24-26-16,-24 25 15,-1 25 1,0-25-1,1-24 1,346-125 0,-247 100-1,74-50 1,25 0 0,25-50-1,570-272 1,-670 322-1,-24 24 1,24 1 0,174-149-1,-223 124 1,-25 25 0,-49 0-1,73-1-15,-123 76 16,0-1 249,25-25-249,322-123 0,-223 98-1,-25 1 1,-25-1 0,-50 26-1,100-1 1,-124 25-1,25 1 1,24-1 0,25-25-1,-24 50 1,-26-25 0,26 25-16,24-25 15,-25 1 1,1 24-1,-26 0 1,26-25-16,-26 25 16,1 0-1,-25 0 1,99 0 0,-50 0-1,-24 0 1,124 0-1,-125 0 1,1 0 0,24 0-1,1 0 1,-26 0 0,75 0-1,-99 0 1,25 0-1,-26 0-15,1-25 16,0 0 250,25 0-251,-1 1 1,26-1-16,-26 25 16,150-75-1,-125 51 1,-24-1-1,49 25 1,-25-25 0,50 0-1,-74 25 1,-25 0 0,0-25-1,-1 25-15,1 0 31,25 0 1,24 0-17,-49 0 1,0 0 15,0 0-15,24 0 15,-24 0-15,25 0 15,-26 0-15,1 0-1,0 25 1</inkml:trace>
  <inkml:trace contextRef="#ctx0" brushRef="#br0" timeOffset="-159757.72">19150 15007 0,'24'0'16,"1"0"31,-25-25 109,0 0-78,0 0 0,0-24-31,25 49-31,-25-25-1,0 0 235,0 0-125,0 1-46</inkml:trace>
  <inkml:trace contextRef="#ctx0" brushRef="#br0" timeOffset="-156742.65">18852 14957 0,'25'0'109,"0"0"-31,-1 25-62,1-25 0,0 0 15,0 0-15,0 25 93,-1-25-62,1 0 0,-25 25 31,25-25-31,0 0 15,0 24-31</inkml:trace>
  <inkml:trace contextRef="#ctx0" brushRef="#br0" timeOffset="-150954.38">19075 14908 0,'25'0'141,"0"0"-94,0-25-16,-25 0 0,49 25 79,-24-25-95,0 25 63,-25 25 235,25 0-282,-25 0-15,24-1 15,-24 1 16,0 0 0</inkml:trace>
  <inkml:trace contextRef="#ctx0" brushRef="#br0" timeOffset="-148914.72">3647 15478 0,'0'0'0,"49"0"94,-24 0-63,25 0-15,-1 0-1,1 0 17,-25 0-1,-1 0-15,1 0-1,0 0 1</inkml:trace>
  <inkml:trace contextRef="#ctx0" brushRef="#br0" timeOffset="-141686.36">22672 14684 0,'25'0'250,"-1"0"-234,26 0-1,0 0 1,-26 0-1,1 0 1,25 0-16,-1 0 16,-24 0-1,0 0 1,0 0 0,0 0-1,49 0 1,-49 0-1,0 0 1,24 0 0,1 0-1,-25 0 17,0 0-17,24 0 1,-24 0 62,-25-24 94,25 24 1500,-25-25-1329</inkml:trace>
  <inkml:trace contextRef="#ctx0" brushRef="#br0" timeOffset="173146.54">22325 9351 0,'-25'0'250,"-25"0"-250,1 0 16,24 0-1,0 0 1,50 0 109,0 0-94,24 0-15,1 0 0,-25 0-16,-1 0 15,26 0 1,0 0-1,-26 0-15,1 0 16,25 0 0,-25 0-1,-1 0 1,1 0 0,0 0-1,0 0 1,0 0-16,24 0 15,-24 0 1,0 0 15,24 0-31,1 0 16,24 0-16,1 0 16,-25 0-1,24 0 1,-24 0-16,-1 0 15,1 0 1,-1 0 0,1 0-16,0 0 15,-26 0 1,26 0 0,-25 0-1,24 0-15,1 0 16,-25 0-1,24 0 1,1 0 0,-25 0-16,0 0 15,-1 0 1,1 0 0,0 0-16,25 0 15,-1 0 1,-24 0-1,0 0-15,0 0 16,24 0 0,-24 0-1,0 0 1,0 0 0,0 0-1,-1 0 16,1 0 1,0 0-17,0 0 17,0 0 46,-1 0-63,1 0 17,0 0 186,0 0-124,0 0-63</inkml:trace>
  <inkml:trace contextRef="#ctx0" brushRef="#br0" timeOffset="180896.53">5383 14139 0,'0'-25'31,"25"0"203,0 25-218,-1 0 0,26 0-1,-25 0 17,0 0-17,-1 0 48,1 0-48,0 0 1,0 0 15,0 0 391</inkml:trace>
  <inkml:trace contextRef="#ctx0" brushRef="#br0" timeOffset="183216.54">7045 10517 0,'25'0'78,"24"0"-47,1 25-15,-25 0 15,-25 0 0,25-1-15,-25 1 0,0 0-1,0 0 1,0 0 31,-25-25 31,0 24-63,0-24 17,0 0-32,-24 0 31,24 0 0,25-24 16,0-1-31,0 0-16,0 0 31,0 0 0,0 1 0,0-1 16,0 0 0</inkml:trace>
  <inkml:trace contextRef="#ctx0" brushRef="#br0" timeOffset="184826.53">8211 10443 0,'0'25'297,"0"-1"-282,0 1-15,0 0 16,0 0 15,0 0 16,0-1 31,0 1-46,0 0 14,0 0 1,25 0 47</inkml:trace>
  <inkml:trace contextRef="#ctx0" brushRef="#br0" timeOffset="188666.53">9997 10492 0,'0'-24'141,"24"24"31,1 0-110,0 0-15,0 0 31,0 0-15,-1 0 15,1 0-16,-25 24 32,0 1-16,0 0-46,0 0 14,0 0-30,0-1 0,-25 1 15,25 0 0,-24-25 0,24 25-31,-25-25 32,25 25-17,-25-1 17,0-24-1,0 0 16,25 25-32,-24-25 63,-1 0 141,25-25-47,0 1-125,0-1 15,0 0 63,25 25 157,-1 0-157,26 0-63,-50 25-46,25-25 15,0 0 0,-1 0 1,1 0-17,-25 25-15,25-25 16,0 0 15,0 0-15,-1 0-1,1 24 1,0-24-16,0 0 31,0 0-15,0 0 15</inkml:trace>
  <inkml:trace contextRef="#ctx0" brushRef="#br0" timeOffset="194826.53">6077 12154 0,'25'0'94,"50"0"-79,24 0 1,0 0-16,50 0 16,49 0-1,-24 0 1,0 0 0,-100 0-1,-24 0-15,-25 0 16,24 0-1</inkml:trace>
  <inkml:trace contextRef="#ctx0" brushRef="#br0" timeOffset="196106.54">7789 12105 0,'25'0'125,"24"0"-93,75 0-17,-49 0 1,-1 0 0,125 0-1,-150 0 1,1 0-16,24 0 15,-24 0 1,0 0 0,-1 0-1,-24 0 1,25 0 0,-26 0 15,26 0 0,-25 0 47,0 0-31,-1 0-31</inkml:trace>
  <inkml:trace contextRef="#ctx0" brushRef="#br0" timeOffset="202286.54">6499 12477 0,'0'-25'156,"25"25"-140,-25-25-1,25 25 48,-25-25-48,0 1 79,25 24-78,-25 24 249,0 1-249,0 0 0,0 0-1,0 0 1,0-1-1,0 1 1,0 0 0,0 25 15,0-26-15,0 1 46,-25 0 47,0-25-93,0 25 0,0-25-1,75 0 329,0 0-313,-26 0-15,1 0-16,0 0 16,0 0-1,0 0 95</inkml:trace>
  <inkml:trace contextRef="#ctx0" brushRef="#br0" timeOffset="205466.54">6797 12427 0,'0'25'125,"0"25"-94,0-26-31,0 26 32,0-25 30,0-50 251,0-25-282,0 26-16,0-1 17,0 0-32,0 0 47,25 0 31,-1 25-47,1 0 78,0 0-46,0 0-32,-25 25-31,25-25 16,-25 25 15,0 0-15,0 0 93,0-1-31,-25-24-47,0 0 1,0 0 14,0 0 17,1 0-1,-1 0 17,50 0 124,-1 0-188,1 0 1,0 0-16,0 0 16,0 0-1,-1 25 1,1-25 15,-25 25-15,25-25-16,-25 25 31,25-25-15,-25 25-1,0-1 110,-25-24-62,0 0-48,0 0 17,1 0-1,-26 0-16,25 0 32,0 0 0,1 0-16,-1 0 1</inkml:trace>
  <inkml:trace contextRef="#ctx0" brushRef="#br0" timeOffset="-214140.19">8062 12452 0,'0'0'0,"0"-25"250,25 0-234,-1 25-1,-24-24-15,25-1 16,-25 0 46,25 25-30,-25 25 186,0 24-218,0-24 16,0 25 15,0-25-15,0-1 0,0 1-16,0 0 31,0 0 0,0 0 0,-25-25 172,0 0-187,1 0-16,48 0 266,1 0-251,25 0 1,-25 0 0,0 0-16,-1 0 15,1 0 1,0 0 15</inkml:trace>
  <inkml:trace contextRef="#ctx0" brushRef="#br0" timeOffset="-211350.19">8360 12378 0,'0'24'125,"0"1"-110,0 25-15,0-25 16,0-1-1,0 1 1,0 0-16,0 0 16,0 0 15,0-1 0,0-48 141,0-1-156,0-25-16,0 1 15,0 24 1,0 0 0,0 0-1,0 0 1,0 1 15,0-1 0,24 0 47,1 25-46,0 0 15,0 0-16,0 0 47,-1 25-47,-24 0 0,0-1-15,0 1 47,0 0-32,-24 0 16,24 0-32,-25-25-15,25 24 32,-25-24-17,0 0 141,50 0 63,0 0-203,0 0 15,-1 0-31,1 0 31,0 0-15,-25 25 78,0 0-32,0 0-46,0 0 31,0-1 0,-25-24-32,0 0 48,25 25-32,-24-25-15,-1 0 30,0 0-14,0 0-17,0 0 1</inkml:trace>
  <inkml:trace contextRef="#ctx0" brushRef="#br0" timeOffset="-201330.19">3671 14263 0,'25'0'172,"0"0"-141,0 0-15,0 0-16,-1 0 15,1 0 1,0 0 0,0 0-1,24 0 1,-24 0 0,25 0-16,0 0 15,-1 0 1,1 0-1,-1 0-15,1 0 16,0 0 0,-1-25-1,-24 25-15,0 0 16,24 0 0,1 0-1,-25 0 1,0 0-16,-1 0 15,1 0 1,0 0 0,25 0-1,-26 0 1,1 0 0,0 0-1,0 0-15,24 0 31,-24 0 1,0 0-32,0 0 15,24 0 1,-24 0 0,25 0-1,-25 0-15,0 0 16,24 0-1,-24 0 1,0 0 0,0 0-1,-1 0 1,1 0 0,0 0-1,0 0 1,0 0-1,-1 25 1,1-25 0,0 0-1,0 0 1,0 0 0,-1 0 15,26 0 313,-25 0-329,0 0 1,-1 0-16,51 0 15,-26 24 1,1-24-16,0 0 16,-1 25-1,1-25 1,-1 0 0,-24 0-16,0 25 15,0-25 1,0 0-1,-1 0 1,1 0 0,0 0 15,0 0-15,0 0-16</inkml:trace>
  <inkml:trace contextRef="#ctx0" brushRef="#br0" timeOffset="-193790.19">22374 9525 0,'25'0'141,"25"0"-126,-1 0-15,50-25 16,25 25 0,25-25-1,25 25-15,-50 0 16,25 0 0,-50 0-1,-25 0 1,-24 0-1,-25 0-15,0 0 16,24 0 0,-24 0-1,0 0-15,0 0 16,-1 0 0,26 0-1,-25 0 1,49 0-16,-24 0 15,-25 0 1,24 0 0,1 0-16,0 0 15,-26 0 17,1 0 46,25 0-63,-25 0-15,-1 0 16</inkml:trace>
  <inkml:trace contextRef="#ctx0" brushRef="#br0" timeOffset="-179870.19">4416 15677 0,'0'0'0,"0"-25"47,49 0 109,26 25-141,24 0-15,25 0 16,0 0 0,25 0-1,-25 0-15,25 0 16,-25 0 0,24 0-1,-24 0 1,25 0-16,-50 0 15,1 0 1,-1 0 0,-25 0-16,26 0 15,-1 0 1,0 0 0,0 0-1,0 0-15,50 0 16,-25 0-1,50 0 1,-50 0-16,50 0 16,-75 0-1,0 0 1,-25 0 0,1 0-16,-50 0 31,24 0 172,1 0-187,-1 0-1,1 0 1,49 0-1,1 0-15,48 0 16,1 0 0,0 0-1,0 0 1,0 0-16,-25 0 16,-25 0-1,25 0 1,-50 0-16,-24 0 15,0 0 1,24 0 0,-24 0-16,24 0 15,0 0 1,1 0 0,-1 0-1,1 0 1,-1-25-16,0 0 15,-24 25 1,49 0-16,-24 0 16,24 0-1,0 0 1,0 0-16,50 0 16,-50 0-1,-24 0 1,-1 0-1,-24 0-15,-1 0 16,1 0 0,-25 0 15,0 0-31,24 0 31,-24 0-15,0 0-1,25 0-15,-26 0 32,1 0-17,25 0 1,-25 0 15,-1 0-15,1 0 281,0 0-250,-50 0 1234,-24 0-1266,-51 0 1,-98 0 0</inkml:trace>
  <inkml:trace contextRef="#ctx0" brushRef="#br0" timeOffset="-176640.19">3622 15429 0,'0'0'0,"0"-25"15,49 25 157,26 0-156,49 0-1,-25 0 1,0 0-16,-49 0 16,0 0-1,-50 25 173,-25-25-173,-25 0 1,1 0 0,-26 0-16,-24 0 15,0 0 1,24 0 0,26 0-1,24 0-15,0 0 16,75 0 124,24 0-124,25 0 0,-24 0-1,-1 0 1,-24 0 0,-25 0-16,-1 0 15,-48 0 95,-1 0-95,-25 0 1,0 0-16,1 0 15,-1 0 1,1 0 0,24 0-1,0 0-15,50 0 157,49 0-142,-24 0-15,24 0 16,-24 0-1,-25 0 1,-75 24 47,0-24-48,-24 0 1,0 0-1,24 0-15,0 0 16,26 0 15,48 0 63,26 0-94,24 0 16,-24 0-1,-25 0-15,-50 0 94,0 0-78,-24 0 15,-1 0-31,25 0 16,0 0-1,1 0 1,24-24 62</inkml:trace>
  <inkml:trace contextRef="#ctx0" brushRef="#br0" timeOffset="-172740.19">18877 14759 0,'-100'0'156,"76"0"-156,48 0 47,26 0-32,0 0 1,-25 0 0,49 0-1,-24 0-15,24 0 16,-24 0 0,24 0-1,0 0 1,1 25-1,-1-1-15,-24-24 16,-25 25 0,24-25-1,1 0-15,-25 0 16,-1 0 0,1 0-16,25 0 15,-50 25 1,25-25-1,-1 0 1,1 0-16,0 0 31,0 0-15,0 0 0,0 0-1,-1 0 1,1 0-1,0 0 1,25 0-16,-26 0 16,26 0-1,-25 0 1,24 0-16,-24 0 16,0 0-1,0 0 1,24 0-1,-24 0-15,0 0 16,0 0 0,0 0-1,-1 0 1,1 0 0,0 0-1,0 0 16,0 0-15,-1 0 0,1 0-1,0 0 17,0 0-17,-25-25 1,25 25 93,-25-49 47,49 49 126,1-25-267,-25 25 1,-1 0 0,1-25-1,0 25 1,0 0 31,-25-25 0,25 25-1,-25-25 17</inkml:trace>
  <inkml:trace contextRef="#ctx0" brushRef="#br0" timeOffset="-168960.19">22969 14784 0,'0'0'0,"0"-25"16,-24 25-16,-1 0 31,0 0 0,25-25 1,-25 25-17,25-25 48,-25 25-32,1 0 47,-1 0-78,0 0 16,-49 0-1,49-25 1,0 25 0,-25 0-16,1 0 15,24 0 1,0 0 0,0 0-16,1 0 15,-1 0 1,0 0-1,0 0 17,0 0 15,1 0-32,-1 0 16,25-24-15,-25 24 0,25-25-1,-25 0 17,0 25-17,25-25 1,0 0 31,0 1-32,0-1 267,0-25-267,0 25-15,0-24 16,0 24-1,0-25-15,0 25 16,0 1 0,0-1 15,0 0-15,0 0-1,0 0 1,25 25-1,-25-24 1,0-1 0,0 0 62,25 25-47,-25-25 16,25 25-31,24 0-1,-24 0 1,50 0-1,-1-25 1,25 25-16,75 0 16,-50 0-1,50 0 1,-75 0 0,0 0-16,-25 0 15,1 0 1,-26 0-1,26 0-15,-50 0 16,-1 0 0,26 0-1,-25 0 1,0 0-16,-1 0 16,-24 25 265,0 0-250,0 25-15,0-1-1,0 1 1,0-25-16,0 24 16,0-24-1,0 0 1,0 0-1,0 0 48,0-1-16,0 1-16,0 0 0,0 0 1,-24-25-1,24 25 0,-25-25-15,25 24 31,-25-24-32,-25 25 16,26 0 1,-26-25-17,25 0 1,0 0 0,-24 25-16,-1-25 15,25 0 1,-24 0 15,24 0 0,0 25 1,0-25-17,1 0 1</inkml:trace>
  <inkml:trace contextRef="#ctx0" brushRef="#br0" timeOffset="-166210.19">2134 15453 0,'0'0'0,"49"0"31,-49-24-15,-25 24 171,-24 24-156,24 1-31,-25-25 16,1 0 0,24 25-1,50-25 157,0 0-172,24-25 16,1 0-1,-1 25 1,1 0 0,-25-24-16,0 24 31,-50 0 188,0 0-204,0 49 1,-49-24 0,49 0-16,0 0 15,0-25 1,1 0-1,48 0 79,1-25-63,25 25-15,-25 0 0,-1-25-1,1 25 1,50-25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5-18T04:10:53.3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9377 7169 0,'0'24'250,"-25"-24"-219,25 25-15,0 25 15,0-25 16,0-1 16,25-24 15,-1 0-63,1 0 17,0 0-1,0 0-15,0 0 15,-25-24 109,0-1-93,0 0 0,-25 25 0,25-25-31,-25 0 46,0 25 79,0 0-47</inkml:trace>
  <inkml:trace contextRef="#ctx0" brushRef="#br0" timeOffset="1350.1">10567 7045 0,'0'24'266,"0"76"-250,0-76-1,0 1 1,0 0-1,0 0 32</inkml:trace>
  <inkml:trace contextRef="#ctx0" brushRef="#br0" timeOffset="3416.75">12651 7169 0,'0'-25'78,"0"0"-62,25 25 31,-1-25-31,1 25 46,25 0-46,-1 0-1,-24 0 32,-25 25 16,0 0-48,0 0 17,0-1-17,0 1 16,0 0-15,0 25 0,-25-50-16,1 0 31,24 24-31,-25 1 31,0-25 0,75 0 188,-1 0-203,100 0-16,-99 0 15,-26 0 1,1 0 0,0 0 31</inkml:trace>
  <inkml:trace contextRef="#ctx0" brushRef="#br0" timeOffset="5493.42">14337 6970 0,'0'-25'78,"25"25"-47,50-49 0,-26 49-15,1 0-16,-25 0 15,0 0 1,-1 0 0,-24 25 93,0 49-93,-24-49-1,24 0 1,-25 24 0,0-49-1,-25 25 1,25 0-1,1-25 1,-1 0 31,50 0 125,-1 0-141,1 0-15,0 0-1,0 0 17,0 0-17,0 0 16,-1 25-15,-24-1 0,25-24 15,-25 25 16,0 0 31,-49-25 0,24 25-62,0-25-1,0 0 1,-49 0 0,49 0 15,0 0 47,248-25 109,-24 25-171</inkml:trace>
  <inkml:trace contextRef="#ctx0" brushRef="#br0" timeOffset="7640.04">15851 6921 0,'0'24'140,"0"1"-108,-25-25-32,25 25 15,-25 0 1,25 0 15,0-1 47,25-24-15,24 0-48,-24 0 1,25 0 0,-25 0-1,-1 0 1,1 0-1,-25-24 204,0-1-188,0 0-15,0 0 31,0 0 15,0 1 1,0 48 140,0 26-187,-25 24-1,25-24 1,0-25-16,0 0 16,0-1 93</inkml:trace>
  <inkml:trace contextRef="#ctx0" brushRef="#br0" timeOffset="9373.92">17860 6896 0,'-25'0'62,"25"49"-46,0-24-1,0 0 17,-25 0-1,25 0-16,25-25 95,0 0-95,0 0 17,-1 0-1,1 0 0,0 0-15,0 24 31,0-24-16,-1 25-15,1 0 30,-25 0-14,0 0 15,0-1 15,-49 1-15,24-25-31,0 0-1,0 0 16,0 0-31,1 0 141</inkml:trace>
  <inkml:trace contextRef="#ctx0" brushRef="#br0" timeOffset="10879.94">17835 6871 0,'25'0'157,"0"0"-95,-1 25-31,1-25-15,25 0 0,-1 0-1,-24 0 1,50 0 0,-51 0-1,1 0 1,0 0 15</inkml:trace>
  <inkml:trace contextRef="#ctx0" brushRef="#br0" timeOffset="23086.08">11510 4614 0,'49'0'125,"-24"0"-109,25 0-1,-25 0 1,-1 0-16,1 0 31</inkml:trace>
  <inkml:trace contextRef="#ctx0" brushRef="#br0" timeOffset="24047.46">11510 4812 0,'25'0'78,"-1"0"-62,1 0-1,0 0-15,0 0 32,0 0 15,-1 0 62</inkml:trace>
  <inkml:trace contextRef="#ctx0" brushRef="#br0" timeOffset="25439.56">11535 4911 0,'-25'0'125,"25"25"-93,-25-25-17,25 25 1,25-25 203,24 0-204,1 0 1,-25 0-1,0 0 1,-1 0 0,1 0 62,0 0-47,0 0-31,0 0 47</inkml:trace>
  <inkml:trace contextRef="#ctx0" brushRef="#br0" timeOffset="27645.14">12229 4762 0,'-50'50'140,"26"-50"-124,-1 25-1,0-25 1,-25 25 0,26-25 62,24-25 47,0 0-110,0 0 17,0 0-17,-25-24-15,25-1 16,0 25 15,0 1-15,-25-1-1,25 0 1,0 0 15,0 0 1,-25 25-17,25-24 1,-25 24-1,1 0 17,-1 0 15,0 0-47,25 24 171,0 1-108,25 25-32,0-50-15,-1 25-1,1 24 17,0-49-17,0 25 1,0 0 0,-25 0-1,24-25 1,1 24-1,-25 1 1,25-25 0,-25 25-1,0 0-15,25-25 16,-25 25 15,25-25 0,-1 25 48,1-1-64,0-24 32,0 0-16</inkml:trace>
  <inkml:trace contextRef="#ctx0" brushRef="#br0" timeOffset="29526.92">12502 4589 0,'-25'0'109,"0"0"-62,0 0-32,1 25 48,24-1-16,-25 1-16,25 0 94,25-25-109,-1 0 15,1 0-15,0 25-1,0-25 32,0 0-47,-25 25 16,25-25 15,-25 24 0,24-24-15,-24 25 15,0 0 63,-24-25 0,-1 0-79,0 0 1,0 0 15,0 0 16,0 0-31</inkml:trace>
  <inkml:trace contextRef="#ctx0" brushRef="#br0" timeOffset="30740.14">12800 4242 0,'0'49'78,"-25"50"-63,0-24 1,0-1 0,0 50-16,25-74 15,0-25 16,0-1 16,0 1 16,0 0-48,0 0 48</inkml:trace>
  <inkml:trace contextRef="#ctx0" brushRef="#br0" timeOffset="33075.64">12651 4514 0,'0'0'0,"0"-24"16,25 24 296,-25 24-280,24-24-17,1 0 1,-25 25-1,25-25 1,-25 25 0,25-25 31,-25 25-32,25-25 48,-25 25-48,24-25 1,-24 24 15,0 1 0,25-25 16,-25 25-31,0 0 31,0 0 15,0-1-46,0-48 390,0-1-390,0 0 15,0 0 0,0 0 1,25 1-17,-25-1 1,25 0 15,0 25-15,-25-25-1,24 25 1,-24-25 0,25 25 15,0 0 31,0 0-62,0 0 16,-1 0 0</inkml:trace>
  <inkml:trace contextRef="#ctx0" brushRef="#br0" timeOffset="35164.3">13345 4341 0,'25'0'140,"0"0"-109,0 0-15,-1 0 47,1 0-32,0 0 0,0 0-15,0 0 15,-25-25 16,-50 25 93,25 0-108,0 0-1,1 0 0,-1 0-15,0 0 31,0 0-16,0 0 16,25 25 47,0 0-79,0 74 1,0 50-1,0-50 1,0 99 0,0-148-1,0-25 17,0 0-17,25-25 188,0 0-171,0 0-1,0 0-16,-1 0-15,1 0 47</inkml:trace>
  <inkml:trace contextRef="#ctx0" brushRef="#br0" timeOffset="37254.94">13742 4589 0,'0'-25'16,"-25"25"-1,1 0 32,-1 0-16,0 0 1,0 0 46,25 25-63,-25 0 1,25-1 0,0 1 15,0 0-16,0 0 1,0 0 31,0-1-31,0 1 30,0 0 17,25-25-47,0 0 15,0 0 0,0 0 0,-1 0-15,1-74 15,99-75-15,-25 0-1,-74 75 1,0 49 0,-25-25-1,-25 50 173,0 0-79,25 25-93,-24-25 15,24 25 0,-25-25 47,25 25-62,-25-25 0,0 0 15,0 24-15,-24 1-1,24 25 1,0-50-1,25 25 17,-25-25-17</inkml:trace>
  <inkml:trace contextRef="#ctx0" brushRef="#br0" timeOffset="39582.44">14114 4192 0,'25'0'125,"0"0"-78,0 0-16,-1 0-15,1 0 15,0 0 16,0 0-16,0 0 0,-1 0 16,-24 25 110,0 0-126,0 24 0,0-24-15,0 25-1,0-26 1,0 1 0,0 25-1,0-1 1,0-24-1,0 0 1,0 0 15,-24 24-15,24 1 0,0-25-1,0 0 1,0-1-1,0 1 32,0 0-15,0 0-17,0 0 48,0 0-32,-25-25 31,0 0 79,-25 0-125,1 0 15,49 24-15,-25-24-1,0 0 157</inkml:trace>
  <inkml:trace contextRef="#ctx0" brushRef="#br0" timeOffset="41516.18">13742 4539 0,'-25'0'15,"1"0"204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5-18T04:25:25.5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9153 7045 0,'0'24'281,"-25"26"-250,25-25 1,0 0-17,0-1 16,0 1-15,0 0 62,0 0-15</inkml:trace>
  <inkml:trace contextRef="#ctx0" brushRef="#br0" timeOffset="4094.35">9302 7094 0,'0'25'203,"-25"-25"-187,25 25 15,0 0-15,0-1-1,0 1 32,0 0 16,0 0-1,0 0-30,25-25 139,-25-25-124,0 0 16,25 25-32,-25-25-15,25 25-1,-50-25 376,25 1-360,0-1-15,-25 25 15,25-25-15,-25 25 109,50 0 47,0 0-157,0 0 1,0 0-1,-1 0 1,1 0 15,0 0 1,0 0 30,-25 25 219,0 24-249,0-24-1,0 0-16,0 0 17,25 0 124,-1-25-125,1 0 0,0 0 48,0 0-17,-25-25-15,0 0 15,0 0 32,0 0 0,-25 25-47,25-24-47,0-1 47,-25 25-32,0 0 1,1-25 78,-1 25-47,25-25-32</inkml:trace>
  <inkml:trace contextRef="#ctx0" brushRef="#br0" timeOffset="5573.92">8608 4564 0,'0'0'0,"0"-25"31,0 50 157,0 0-157,0 0-31,0-1 16,0 26-1,0 0 1,0-26-1,0 1-15,0 25 16,0-25 15,0 0 16</inkml:trace>
  <inkml:trace contextRef="#ctx0" brushRef="#br0" timeOffset="8717.94">8806 4589 0,'0'-25'94,"0"50"47,-25-25-126,25 25 1,0-1 15,-25 1-15,25 25 15,0-25-15,0-1-1,0 26-15,0-25 16,0 0 15,0 0-15,0-1-1,25-24 48,0 0-47,0 0 30,-25-24 33,0-1-64,0 0 16,0 0-15,0 0 15,0 0-15,0 1 15,0-1 0,0 0-15,0 0 0,0 0 15,0-24-15,25 49 280,-1 0-280,26 0 0,0 0-16,-26 0 15,1 0 1,0 0 0,0 0-1,-25 25 204,-25-1-172,25 1-47,0 0 15,-25 0 1,0 24 0,25-24-16,0 25 15,0-25 17,0 0-17,0-1 48,25-24-1,0 0-31,0 0-15,0 0 31,-25-24 47,0-1-47,0 0-1,0 0-30,24 25 0,-24-25-1,0 0 1,0 1 15,0-1-15,0 0 15,0 0 32,0 0-17,0 1-30,-24 24 15,-1 0 1,0 0-1</inkml:trace>
  <inkml:trace contextRef="#ctx0" brushRef="#br0" timeOffset="11343.82">3994 14808 0,'25'-24'94,"0"24"-78,24 0-16,26 0 15,-1 0 1,25 0-16,-24 0 16,-1 0-1,0 0 1,-24 0-1,0 0-15,-26 0 16,1 0 0,25 0-16,-25 0 15,-1 0 1,1 0 0,50 0-1,-51 0-15,1 0 16,0 0-1,0 0 1,25 0 0,-26 0-16,26 0 15,0 0 1,24 0 0,0 0-16,-24 0 15,0 0 1,-1 0-1,1 0 1,24 0-16,25 0 16,1 0-1,48 0 1,1 0 0,0 0-16,-25 0 15,-25 0 1,1 0-1,-26 0-15,0 0 16,26 24 0,-26-24-1,-49 0-15,0 0 16,-1 0 0,1 0 15,0 0 16,0 0-16</inkml:trace>
  <inkml:trace contextRef="#ctx0" brushRef="#br0" timeOffset="13935.54">8632 11261 0,'25'0'31,"-25"-24"32,0 48 109,0 1-141,0 0-15,0 0-1,0 0 1,0-1 0,-25 1 15,25 0-16,0 0 17,0 0-1,0-1 0,0 1-15</inkml:trace>
  <inkml:trace contextRef="#ctx0" brushRef="#br0" timeOffset="17906.86">8930 11261 0,'-25'0'109,"25"25"-93,-25-25 15,25 25-31,-24 0 16,24 0-1,-25-25 1,25 24 0,0 1 15,0 0-16,0 0 32,0 0-15,0-1-1,25-24 31,-1 0 1,1 0-16,-25-24-16,25 24-15,-25-25 15,25 25 0,-25-25-15,0 0 15,0 0-15,0 1 30,0-1-30,0 0 31,0 0-47,0 0 62,-25 25 17,50 0 124,0 0-188,-1 0 1,1 0 0,25 0-16,-25 0 31,-1 0-16,1 0 1,-25 25 375,0 0-376,0 0 17,0 0-17,0-1 16,0 1-15,0 0 15,0 0 32,0 0-16,0-1-16,25-24 31,-25 25-46,25-25 0,24 0-1,-24 0 17,0 0-17,0 0 16,-25-25 48,0 1-64,0-1 48,0 0-16,0 0-16,0 0-16,0 1 17,-25 24-1,25-25-15,-25 25 30,0 0-30,25-25 0,-24 25 15,-1 0-31,25-25 16,-25 25-1,0 0 1</inkml:trace>
  <inkml:trace contextRef="#ctx0" brushRef="#br0" timeOffset="-40399.86">7863 14064 0,'0'25'31,"-124"149"-31,75-100 16,-1 1-1,25-1 1,1-49 0,-1 0-1,25-1-15,0 26 110,-25-25-95,25 0 17</inkml:trace>
  <inkml:trace contextRef="#ctx0" brushRef="#br0" timeOffset="-39002.96">8111 14139 0,'-24'0'62,"-1"0"-31,-25 49 1,25-24-1,-49 99-15,49-99-1,0 25 1,1-26-1,-1 26 1,25-25 0,-25 0 31,25-1-16,0 1-16,0 0 17,-25-25-17,25 25 32,-25 0 0,1-1-31,24 1 15</inkml:trace>
  <inkml:trace contextRef="#ctx0" brushRef="#br0" timeOffset="-35427.32">8434 14362 0,'-25'0'140,"0"0"-93,1 0-15,-1 0-1,0 25-16,-25 0 32,26-25-31,24 24 0,0 1 15,-25-25-31,25 25 15,0 0 17,0 0-1,0-1 0,25 1-15,-1-25 15,26 0-15,-25 0-16,24 0 15,-24 0 1,99 0 0,-99-49-1,0 24 1,0 25-1,-1-25 1,-24-25 15,25 26 1,-25-26-1,0 25-16,0-49 17,0 49-17,0-25-15,0 25 32,0 1-17,-25-1 1,25 0 15,-24 25-15,-1 0 62,25 74 125,0-49-203,0 0 16,0 0-1,0 0 1,0-1-16,0 1 15,0 0 17,0 0-17,0 0 1,25-25-16,-25 25 16,0 49-1,0-49 16,24-25-31,-24 25 32,25-75 358,-25 25-358,25 25 14,-25-25-30,25 25 15,0 0 94,-1 0-31,1 0-63,0 0 16,-25 25-47,25-25 31,-25 25-15,0 0 218</inkml:trace>
  <inkml:trace contextRef="#ctx0" brushRef="#br0" timeOffset="-33594.76">9079 14387 0,'-25'0'125,"25"-25"-110,-25 25 1,0 0-16,1 0 31,-1 0 0,0 0 1,0 25 15,25 0-1,0-1-30,0 1 15,0 0-15,0 0 15,25-25-15,0 0 15,0 0 0,-1 0 16,1 0-31,0-25 15,0 0-15,-25 0 15,0 1-15,25 24 62,-25-25-31,0 74 203,0 1-235,0-25 1,24-25-1,-24 25 1,25-25 31</inkml:trace>
  <inkml:trace contextRef="#ctx0" brushRef="#br0" timeOffset="-31909.87">9203 14362 0,'25'0'78,"-1"0"-47,1 0-15,0 0 15,-25 25-15,0 0 15,25-25 0,-25 24-31,0 1 32,0 25-17,0-25 48,0-75 187,0 25-235,0 0 1,0 1-16,0-1 63,0 0-17,25 25-30,0 0 15,-1 0-15</inkml:trace>
  <inkml:trace contextRef="#ctx0" brushRef="#br0" timeOffset="-29257.03">10046 14163 0,'-25'0'125,"1"0"-109,-1 25 15,0-25-15,25 25 0,-25-25 62,0 0-63,25-25 142,0 0-111,0 1-30,0-1 47,0 0 15,25 25 94,-25 25-157,25 0 1,-25-1-1,0 1 17,25-25 15,-50 0 249,0 0-280,0 0 0,25-25 15,-24 25-15,48 0 171,1 25-171,0-25-16,-25 25 15,25 0 1,0 0 0,-1-25-1,-24 24 32,-24-24 203,-1-49-234,-25-1-1,1-24-15</inkml:trace>
  <inkml:trace contextRef="#ctx0" brushRef="#br0" timeOffset="-28461.99">9823 14114 0,'0'25'31,"25"-25"-15,0 24 15,-1-24-15,-24 25-16,25-25 15,0 25 17,0-25 46</inkml:trace>
  <inkml:trace contextRef="#ctx0" brushRef="#br0" timeOffset="-27457.6">9997 14039 0,'0'25'94,"-25"25"-79,0-1 1,0 1 0,25-25-1,-25 0 1,25-1 15,0 1 32,0 0-1</inkml:trace>
  <inkml:trace contextRef="#ctx0" brushRef="#br0" timeOffset="-25415.09">10220 14238 0,'0'49'78,"0"1"-62,0 25-1,0-26 1,0 1-16,0-1 16,-25-24-1,25 0 1,0 0 15,-25-25 16,25-199 234,0 100-265,0 49 0,0 26-1,0-1 1,0 0 31,25 25 78,0 0-110,0 0 17,-1 0-17,1 0 1,0 0-16,0 0 15,0 0 17,0 0-17,-25 25 48,0 0 15,0-1-47,0 1-15,0 0-1,0 0 17,0 0-32,-25-25 15,25 25 1,-25-25 0,0 24 15,0-24 31,0 0-30</inkml:trace>
  <inkml:trace contextRef="#ctx0" brushRef="#br0" timeOffset="-23863.99">10592 14139 0,'0'-25'78,"0"0"15,0 0-77,-25 0 47,25 1-32,0-1 0,0 0-15,0 0 31,0 0-1,0 75 95,0 24-125,0 26-1,0-51-15,0 125 16,25-149 0,-25 24-1,0-24 16,0 0-31,0 0 32,0-50 218,0-25-235,0-24 1</inkml:trace>
  <inkml:trace contextRef="#ctx0" brushRef="#br0" timeOffset="-21632.58">10443 14188 0,'25'0'125,"25"0"-109,-26 0-16,1 0 15,0 0 1,49 0 0,-49 25-1,0-25 1,49 50 0,-74-26-1,25-24 16,-25 25-15,25 0 31,-25 0-31,25 49-1,-25-49 1,0 0-1,0 0 48,0-50 124,0 0-155,0 0-17,0 1 1,-25-1-16,25 0 31,0 0 0,0 0 1,0 0-1,0 1-15,0-1 30,25 25-30,0-50 0,-1 50 15,-24-25-15,25 25-1,0 0 48,0 0-1,0 0 32,-25 25-78,0 0-1,24-25 16,-24 25 16,-24-25 94</inkml:trace>
  <inkml:trace contextRef="#ctx0" brushRef="#br0" timeOffset="-20709.95">11361 14387 0,'25'0'125,"-25"25"-125,25-25 16,-25 24-1,0 1 16,0 0 1,0 0-17,0 0 1,-25-1 0,25 1-1</inkml:trace>
  <inkml:trace contextRef="#ctx0" brushRef="#br0" timeOffset="-19450.87">11361 14188 0,'-25'25'141,"0"-25"-94,25-25 125,0 0-157</inkml:trace>
  <inkml:trace contextRef="#ctx0" brushRef="#br0" timeOffset="-17105.86">11882 14188 0,'0'-25'47,"0"50"94,0 50-126,0 74-15,0-25 16,0-50 0,0-24-1,0-26 1,0-48 187,0-1-187,0-25-16,0 25 15,0 1 1,0-1 0,0 0-1,0 0 1,0 0-16,0 1 15,0-1 1,0 0 0,0 0-1,0 0 17,0 0-32,0 1 31,0-1 0,25 25-15,-1-25 15,-24 0 0,25 25-15,0 0 31,0 0-32,0 0 32,-1 0 16,1 25-48,0-25 1,-25 25 0,25 0-1,-25-1-15,0 1 31,25-25-15,-25 25 31,0 0 0,0 0-32,0 0 1,-25-25 15,0 0 1,0 0-17,0 0 1,1 0-1,-26 0 1,25 0 31</inkml:trace>
  <inkml:trace contextRef="#ctx0" brushRef="#br0" timeOffset="-15875.41">12254 13866 0,'0'25'94,"0"49"-79,0 0 1,0-24 0,0 0-1,0-1 1,0-24-1,0 74 1,0-49 0,25-25-1,-25 0 17,0-1-1,0 1-31,24 0 31,-24 0-15,0 0-1,0-50 173,0 0-173,0-25 1,0 26 0,0-1-1,0-25 1</inkml:trace>
  <inkml:trace contextRef="#ctx0" brushRef="#br0" timeOffset="-13569.16">12130 14114 0,'25'0'109,"-1"0"-93,1 0 0,0 0-1,49 0-15,-49 0 31,0 0-15,0 0-16,-25 25 16,25-25-1,-1 0 1,-24 24 0,25-24-1,0 25 1,-25 0-1,25 0 1,0-25 15,-25 25-15,0-1 46,0 1 1,0 0-47,0 0 30,-25-25 111,25-25 140,0 0-282,0 0 1,0 1 15,0-1 32,0 0-48,0 0 1,0 0 31,25 25 62,-25-24-78,25 24-31,-1 0 47,1 0-16,0 0-15</inkml:trace>
  <inkml:trace contextRef="#ctx0" brushRef="#br0" timeOffset="-12653.1">13097 14114 0,'-25'0'62,"50"0"48,0 0-95,25 0 1,-26 0-16,26 0 15,-25 0 1,0 0 0,-1 0-1</inkml:trace>
  <inkml:trace contextRef="#ctx0" brushRef="#br0" timeOffset="-11746.05">13097 14213 0,'25'0'16,"0"0"-1,0 0 1,24 0 15,-24 0-15</inkml:trace>
  <inkml:trace contextRef="#ctx0" brushRef="#br0" timeOffset="-9990.07">13717 14064 0,'-24'0'125,"-26"0"-94,25 0-15,0 0 0,1 0-1,24 25 1,-25 0 0,25 0 30,0-1-14,0 1-17,0 0 32,0 0 16,0 0-32,25-25-15,-1 0-1,1 0 1,0 0-1,0 0 17,0 24-17,-1-24 32,-24 25-16,25 0-15,-25 0 0,0 0 15,0 24 63,-25-49-63,25 25-15,-24-25-1,-1 0 1,0 0-16,0 0 47,0 0-16,1 0 16,24-25 93</inkml:trace>
  <inkml:trace contextRef="#ctx0" brushRef="#br0" timeOffset="-7979.54">13941 13866 0,'0'74'188,"0"25"-172,0-24-1,0-26 1,0 1-16,0 0 15,0-1 32,0-24-31</inkml:trace>
  <inkml:trace contextRef="#ctx0" brushRef="#br0" timeOffset="-4941.74">13866 14163 0,'0'-24'172,"25"24"-126,0 0-30,24 0 0,-24 0-1,0 0 1,0 0-16,0 0 16,-1 0 30,1 0-46,0 0 32,0 0 15,-25 24-1,25-24-46,-1 25 32,-24 25-1,0-25 0,0-1 0,0 26-15,0-25 15,0 0-31,0 0 63,0-50 109,0 0-157,0 0 1,0-25 0,0 26-1,0-51 1,0 50-1,0-49 1,0 49 0,25 25 109,0 0-94,0 0 0,0-25-15,-1 25 46,1 0-30,0 0-17,0 0 16,0 0 1,-25 25 46,0 0-31,0 0-16,0 0-15,0-50 359,0 0-360,0 0 63,0 0-15,0 1-16</inkml:trace>
  <inkml:trace contextRef="#ctx0" brushRef="#br0" timeOffset="-2543.22">14809 14436 0,'25'0'219,"-1"0"-203,-24 25 15,0 0-16,0 0 17,0 0-1,-24-1 16,24 1-16,-25-25 47,25 25 47,-25-25-109</inkml:trace>
  <inkml:trace contextRef="#ctx0" brushRef="#br0" timeOffset="-661.87">14784 14263 0,'-25'0'219,"25"24"297,0 1-469,0-50 78,0 1-94,25 24 31</inkml:trace>
  <inkml:trace contextRef="#ctx0" brushRef="#br0" timeOffset="6173.66">9476 8830 0,'0'-24'172,"25"24"-78,-1 0-63,1 0-15,0 0 30,0 0-30,-25 24 15,25-24-15,-25 25 0,0 0 77,0 0-61,0 0-1,-25-25 63,0 0-63,0 0 0,0 0 47,1 0-47,24-25 1,0 0 46,0 0-16,0 0-30,0-24-17,0 24 32</inkml:trace>
  <inkml:trace contextRef="#ctx0" brushRef="#br0" timeOffset="8214.79">10790 8756 0,'25'0'234,"0"0"-218,0 50 15,-25-26-15,0 1-16,0 0 15,0 0 1,0 0 0,0-1 62,0 1 15</inkml:trace>
  <inkml:trace contextRef="#ctx0" brushRef="#br0" timeOffset="10123.29">12576 8706 0,'50'-24'125,"-25"-1"-94,0 25-15,24-25-1,26 0-15,-51 25 16,1 0 0,0 0 31,-25 25-32,0 0 16,0 0-15,0 24 15,0-24-15,0 0 15,-25 24-15,0-24 15,1-25-15,-1 50-1,-25-25 17,50-1-17,-25-24 16,-24 25 48,49 0-79,-25-25 15,50 0 157,24 0-156,26 0-16,-1 0 15,50 0 1,-74 0 0</inkml:trace>
  <inkml:trace contextRef="#ctx0" brushRef="#br0" timeOffset="12700.15">14412 8781 0,'-25'0'31,"50"0"313,0 0-329,-1 0-15,26 0 16,0-25 0,-25 25-1,-1 0-15,1 0 16,0 0 15,0 0-31,0 0 47,-25 25 16,0 24-48,0-24 16,0 25-15,0-25 31,-25-1-16,0-24-15,0 25 15,0-25 0,25 25-15,25-25 187,0-25-187,0 25-1,24 0 1,-24 0 15,25 25 63,-1 25-78,-49-25 15,0-1 47,0 1-47,0 0-15,-24 0-1,-26 0 17,-74-25-32,99 0 15,0 0 1,1 0 0,-26 0-1,25 0 1,0 0-1,0 0 1,1 0 0,-1 0-1,0 0-15,-25 0 16,1-25 0,24 25-1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5-18T04:26:33.1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2034 14759 0,'25'0'219,"25"0"-203,-25 0-1,-1-25-15,26 25 16,0 0-1,-1 0 1,-24 0-16,0 0 16,24 0-1,-24 0-15,0 0 16,0 0 0,0 0 15,24-25-16,1 25 17,-25 0-1,-1 0-31,1 0 16,0 0-1,0 0-15,0 0 16,-1 0-1,1 0 1,0 0-16,25-25 16,-26 25 15,1 0-15,0 0-1,0 0 16,0 0 1,0 0-17,-1 0 17,1 0-32,0 0 15,25 0 16,-26 0-15,1 0 0,0 0-1,0 0 1,24 0-16,-24 0 16,25 0-1,-25 0 1,24 0-16,1 0 31,-25 0-15,-1 0-1,1 0 1,0 0 0,0 0-1,0 0-15,-1 0 31,1 0 1,0 0 30,0 0-46,0 0 156,-1 0-125,1 0 15,0 0-46,-25 25 15,25-25 0</inkml:trace>
  <inkml:trace contextRef="#ctx0" brushRef="#br0" timeOffset="3087.74">2233 14734 0,'0'0'0,"-25"0"31,0 0-15,25 25-1,-25-25-15,1 0 31,-1 0 16,0 0-47,50 0 172,0 0-156,-1 0 15,1 0-15,25 0-16,-25 0 31,24 0-31,26 0 16,-1 0-1,75 25 1,-100-25-1,1 0-15,24 0 16,-49 0 0,0 24-1,0-24 1,0 0-16,-1 0 16,26 0-1,-25 0 16,25 0-31,-26 0 16,1 0 0,0 0-1,25 0 1,-26 0 0,26 0-1,-25 0-15,24 0 16,-24 0 15,0 0-15,0 0-16,0 0 15,-1 0 1,1 0 0,0 0-1,0 0 1,0 0-1,-25-24 1,49 24-16,-24 0 16,0 0 15,0 0-15,-1 0 30,1 0-14,0 0 61,0 0-77,0 0 93,-1 0-77,1 0-1,0 0-15,0 0 15,0 0 0</inkml:trace>
  <inkml:trace contextRef="#ctx0" brushRef="#br0" timeOffset="26218.54">9228 7243 0,'0'-25'172,"0"0"-32,24 25-61,1-24-64,0 24 16,0 0 1,0 0-1,0 0 63,-1 0-63,1 0 47,-25 24-47,0 1-15,0 0 0,0 0 30,0 0 1,0-1-15,0 1 14,-25 0 64,1-25-95,-1 0 32,0 0 16,0 0-32,0 0 16,0-25-16,25 0 16,0 1-31,0-1 62,0 0 16,0 0 31</inkml:trace>
  <inkml:trace contextRef="#ctx0" brushRef="#br0" timeOffset="28028.84">10617 7119 0,'0'25'360,"0"0"-345,0-1 1,0 26-16,0-25 15,0 0 1,0-1 0,0 1 31</inkml:trace>
  <inkml:trace contextRef="#ctx0" brushRef="#br0" timeOffset="31380.3">12378 7045 0,'25'-25'281,"-1"25"-187,1 0-94,0 0 109,-25 25-31,25-25-47,-25 24-15,0 1 0,0 0-1,0 0 63,0 0-62,0-1 0,0 1 31,-25 0-16,0 0 16,0-25-32,25 25 1,-24-25 0,-1 0 109,0 0 15,25-25 79,25 25-32,0 0-155,24 0 15,-24 0-16,0 0-16,0 0 1,-25 25 0,25-25-1,-1 0 1,1 0 0,-25 24 218,25-24-234</inkml:trace>
  <inkml:trace contextRef="#ctx0" brushRef="#br0" timeOffset="33453.5">8335 8954 0,'49'0'188,"1"0"-173,24 0 1,1 0-16,24 0 15,25 0 1,-50 0 0,26 0-1,-26 0-15,0 0 16,-24 0 0,0 0-1,-26 0 1,1 0-1,0 0-15,0 0 16,0 0 0,0 0 31,-1 0-1,1 0-30,0 0 0,0 0 218</inkml:trace>
  <inkml:trace contextRef="#ctx0" brushRef="#br0" timeOffset="35139.36">10021 8954 0,'25'0'188,"25"0"-142,-25 0-14,-1 0-32,1 0 15,0 0 1,0 0 0,0 0-1,-1 0-15,1 0 16,0 0-1,25 0 1,-25 0 0,-1 0-16,1 0 15,25 0 1,-25 0 0,24 0-1,-24 0 1,25 0-1,-26 0 1,51 0 0,-26 0-16,1 0 15,-25 0 1,24 0-16,-24 0 16,25 0-1,-25 0 1,-1 0-1,26 0-15,24 0 16,-24 0 0,-25 0-1,24 0 1,-24 0-16,50 0 16,-50 0 15,24 0-31</inkml:trace>
  <inkml:trace contextRef="#ctx0" brushRef="#br0" timeOffset="41243.74">12353 8979 0,'-25'0'515,"25"25"-499,-25 0 78,1-25-79,-1 25 1,25 0 0,-25-25-1,25 24 1,-25-24 0,0 25-16,1-25 46,24 25-30,-25 0 15,25-50 126,0-25-142,0-24-15,0 24 16,0 1-1,0 24 1,25 0 0,-50 25 171,0 0-140,0 0-16,0 25 16,25 0 172,50-25-203,-50 24-1,25-24-15,0 25 16,-1 0 15,1 0 0,25 0-15,-25 0 15,-1-25-15,-24 24-1,25-24 17,-25 25-17,0 0 126</inkml:trace>
  <inkml:trace contextRef="#ctx0" brushRef="#br0" timeOffset="44245.77">12527 8979 0,'0'0'0,"-25"0"16,0 0 62,25 75 125,0-26-187,0 51-1,0-76 1,0 1 0,0 0 15,0 0 16,0 0-16,0-1 47,-25-24-62,0-24 171,25-1-171,0 0-1,0-25 1,0 26 0,0-1 15,0 0-15,0 0-1,0 0 1,0 1 31,0-1 0,0 0 15,25 25-46,-25-25-1,25 25 32,0 0 16,0 0-32,0 0-15,-1 0 15,1 0 16,25 0 15,-25 25-31,-25 0 16,0 0-15,0-1 14,0 1-46,0 0 32,0 0-1,-25-25 63,0 0-63,0 0-15,0 0-1,1 0 16,-1 0-15,0 0 31,25-25 0,0 0-16,0 0-15</inkml:trace>
  <inkml:trace contextRef="#ctx0" brushRef="#br0" timeOffset="48274.09">12849 8830 0,'0'25'187,"0"25"-187,0-1 16,0 1-1,0-25 1,0 0-16,0 0 31,0-1 1,0 1-1,0 0 0,0 0 32,0-50 265,0 0-297,0 0-15,0 1 15,0-1 0,0 0 0,0 0 1,-25 25 171,25-25-188,-24 25 17,-1 0-17,0 0 16,0 0 16,50 0 172,0 0-156,0 0-63,-1 0 31,1 0 0,0 0-15,0 0-1,0 0 17,-1 0 14,-24 25-14,25-25-17,-25 25 1,25-25 0,-25 25 15,0 0 47,0-1-31,0 1-32,0 0 32,0-50 328,0 0-343,0 1 30,25 24 1,-25-25-48,0 0 79,25 25-78,-25-25 30,24 25-30,1 0 15,0 0 47,-50 0 282</inkml:trace>
  <inkml:trace contextRef="#ctx0" brushRef="#br0" timeOffset="50617.85">13246 8806 0,'25'0'47,"0"0"-16,24 0-15,-24 0 15,25 0-15,-26 0 15,-48 0 156,-1 0-140,0 0-31,0 0-1,25 24 1,-25-24 15,1 0 1,-1 0-1,25 25 156,0 0-140,0 0-31,0 49-1,0-24-15,0-25 16,0 0 0,0 24-1,0-24 17,0 0-17,0 0 48,0-1-16,0 1-16,0 0 0,0 0-15,0 0 31,0-1-16,0 1 16,0 0-32,25-25 110,-1 0-78,26 0-31,-25 0-1,0 0 1,24 0-16,-24 0 31,-25-25-15,25 25 0</inkml:trace>
  <inkml:trace contextRef="#ctx0" brushRef="#br0" timeOffset="52962.9">13519 9029 0,'25'0'172,"0"0"-140,-1 0 93,-24 25 140,0 0-218,0-1-31,0 1 46,0 0-15,0 0 62,-24-25-109,24 25 32,-25-25 46,0 0-63,25 24 17,-25-24-1,50 0 203,0 0-218,0 0 0,-1 0-1,26 0 16,-25 0-15,0 0 31</inkml:trace>
  <inkml:trace contextRef="#ctx0" brushRef="#br0" timeOffset="55737.65">13693 8905 0,'24'0'15,"1"0"63,0 0-62,25 0 15,-26 0-15,1 0 31,0 0 78,0 0-47,-25 25 234,0-1-312,0 26 16,0 0 0,0-1-1,0 1 1,0 0 0,0-26-1,0 1 1,0 0 15,0 0 63,0 0 78,0-1-172,0 1 47,0 0 78,-25-25-94,25 25-16,-25-25 204,0 0-203,1 0-16,-1 0 31,0 0 78,0 0 204</inkml:trace>
  <inkml:trace contextRef="#ctx0" brushRef="#br0" timeOffset="75954.85">1910 15825 0,'25'0'203,"0"0"-187,0 0 0,0 0-16,24 0 15,1 0 1,24 0 0,1 0-16,-1 0 15,25 0 1,-24 0-1,24 0 1,0 0-16,25 0 16,25 0-1,-50 0 1,0 0-16,-24 0 16,-1 0-1,-24 0 1,-25 0-16,-1 0 15,1 0 1,0 0 297,25 0-298,24 0-15,0 0 16,1 0-1,24 0 1,25 0 0,0 0-1,0 0 1,0 0-16,-25 0 16,1 0-1,-26 0 1,0 0-16,1 0 15,-26 0 1,26 0-16,-26 0 16,1 0-1,0 0-15,-25 0 16,-1 0 0,26 0-1,-25 0 16,24 0-15,-24 0-16,0 0 16,25 0-1,-1 0 1,-24 0 0,0 0-1,24 0-15,1 0 16,24 0-1,-49 0 1,25 0 0,49 0-16,-74 0 15,24 0 1,1 0 0,-25 0-1,0 0-15,-1 0 16,1 0 15,-25-24 203,0-1-234</inkml:trace>
  <inkml:trace contextRef="#ctx0" brushRef="#br0" timeOffset="83395.82">8484 11509 0,'-25'0'313,"25"50"-282,-25-50-15,25 25 15,-25-25 0,0 25-15,1-25 62,24 24-62,-25-24 31,25-24 171,0-1-218,0-25 32,0 25-1,0 1-16,0-1-15,0 0 16,25 25 0,-25-25-1,0 0 110,0 1-62,-25 24 109,25 24 15,0 1-62,0 0-109,0 0-1,25 0 1,-25-1 15,24-24-15,-24 25 0,25 0 30,-25 0-46,25-25 16,-25 25 0,25-1 46,0-24 79,-1 0-126</inkml:trace>
  <inkml:trace contextRef="#ctx0" brushRef="#br0" timeOffset="87650.06">8732 11361 0,'-25'0'141,"0"0"-94,25 24 0,-25-24-32,0 25 17,25 0 30,0 0 79,0 0-32,25-25-78,0 0-15,0 24 46,-25 1-30,25-25-1,-25 25 94,0 0 0,-25-25-31,0 0-47,0 0 15,0 0 1</inkml:trace>
  <inkml:trace contextRef="#ctx0" brushRef="#br0" timeOffset="89141.81">8930 11137 0,'0'25'204,"0"0"-189,0 25 16,0-26 1,0 26-32,0 0 15,0-26 1,0 1 0,0 0-1,0 0 1,0 0-1,0-1 1,0 1 0,0 0 15,0 0-31,0-50 344</inkml:trace>
  <inkml:trace contextRef="#ctx0" brushRef="#br0" timeOffset="92098.95">8856 11410 0,'-25'0'47,"25"-25"125,25 25-125,-1 0 31,1 0 0,0 0 31,0 0-15,-25 25-78,25 0 46,-1-25-31,1 0 16,-25 25-31,25 0 93,-25-1-62,25-24-31,-25 25-1,0 0 110,0 0-15,0-50 140,0 0-188,0 0-31,0 1 48,0-26-64,0 25 16,25 25-15,-25-25 47,24 25-32,1 0 109</inkml:trace>
  <inkml:trace contextRef="#ctx0" brushRef="#br0" timeOffset="95736.37">9252 11112 0,'25'0'109,"0"0"-78,0 0-15,0 0 15,0 0 0,-1 0 1,-48 0 296,-1 0-250,0 0 0,0 0-31,0 0-31,25 25 187,0 0-188,0 25 1,0-1 0,-25-24-16,25 0 15,0 0 1,0 0-1,0-1 17,0 1-32,0 0 31,0 0-15,0 0 15,0-1 31,0 1-46,0 0 171,0 0-155,0 0-1,0-1-15,0 1 15,0 0-16,25 0 1,-25 0 0,0-1 15,25-24-15,-25 50-16,0-25 31,0 0 0,0-1 47,0 1-78,0 0 31,25 0 1,-25 0 30,0-1 32,0 1-78,0 0 62,50-50-16,-1 0-46,75-74-1</inkml:trace>
  <inkml:trace contextRef="#ctx0" brushRef="#br0" timeOffset="97810.73">9426 11361 0,'-25'0'94,"25"24"-1,-24-24-77,24 25 0,0 0-16,-25 25 15,25-1 1,-25-24-1,25 0-15,0 0 32,0-1-1,0 1-15,0 0 30,25-25-30,24 0 0,-24 0-1,0 0 17,0 0 14,0 0-46,-1 0 32,1 0-17,-25-25-15,0 0 32,25 1-1,-25-1-16,0 0 48,0 0-16,0 0 31,0 1-47,-25 24-15,0 0 15,25-25-15,0 0-1,-24 25 32,-1-25-16,0 25-15,0 0 15,25-25 1,-25 25-17,25-24 32</inkml:trace>
  <inkml:trace contextRef="#ctx0" brushRef="#br0" timeOffset="100821.07">9525 11137 0,'25'0'63,"0"0"77,0 0 79,0 0-203,-1 0 93,1 0-15,-25 25 31,0 0-63,0 0-15,0 0-31,0-1-1,0 100 1,0-74 0,0-25 15,0 0-16,0-1-15,0 1 16,0 0 15,0 0-15,0 0 0,0-1 30,0 1-46,0 25 16,25-1 15,0 1 1,-50-50 608,0 0-577,0 0 109</inkml:trace>
  <inkml:trace contextRef="#ctx0" brushRef="#br0" timeOffset="118973.56">6946 15081 0,'0'25'219,"-25"0"-203,0 0-16,-25 148 15,1-123 1,24-25 0,25 24-1,-25-24 1,25 0-1,-25 0 17,1 0 15,24-1-32,-25 1 1,0 0-16,0 0 15,25 0 1,0-1 0</inkml:trace>
  <inkml:trace contextRef="#ctx0" brushRef="#br0" timeOffset="120361.42">7144 15156 0,'0'0'0,"25"0"15,-25-25 48,-25 25 140,0 49-188,-49 51 1,24-51 0,25 1-1,1 0 1,-1-26-16,0 26 16,25-25-1,0 0 1,-25-1-1,0 26 17,1-25-17,-1 24 1,25 1 0,-25-25-1,0 24 1,25-24 15,-25 0-15</inkml:trace>
  <inkml:trace contextRef="#ctx0" brushRef="#br0" timeOffset="121633.95">7640 15230 0,'-49'25'172,"24"0"-156,0 24 0,0-49-1,-24 50 1,49-25-16,-25-25 15,0 0 235</inkml:trace>
  <inkml:trace contextRef="#ctx0" brushRef="#br0" timeOffset="122621">7467 15180 0,'0'25'172,"0"0"-156,24 0-1,1 0 1,-25 24 0,0-24-16,25 0 15,0 0 16,-25 0 1,0-1-1</inkml:trace>
  <inkml:trace contextRef="#ctx0" brushRef="#br0" timeOffset="124098.68">7442 15280 0,'-25'0'46,"50"0"173,24 0-188,-24 0 1,0 0-1,0 0-15,0 0 77,-25 24 48,24-24-32,1 0-77,-25 25-17,25-25 48</inkml:trace>
  <inkml:trace contextRef="#ctx0" brushRef="#br0" timeOffset="125352.65">7541 15106 0,'0'0'0,"0"25"187,0 0-171,0 74-16,0-50 16,-25-24-1,25 25 1,-25-50-1,25 25-15,0 0 32,0-1-17,0 1 32</inkml:trace>
  <inkml:trace contextRef="#ctx0" brushRef="#br0" timeOffset="126824.02">8111 14957 0,'25'0'15,"-25"-25"1,-25 25 156,25 25-156,-24-25-1,-76 124 1,76-74-1,-26-1-15,25 26 16,0-50 0,1-1-1,24 1 1,0 0 0,0 0-1,0 0 1,0 0-1,0-1 1,0 1 0,0 0 15,0 0-15,24 0-1,1-25 1,-25 49-16,25-49 31,25 25-31,-26-25 16,-24 25-1,25 0 1</inkml:trace>
  <inkml:trace contextRef="#ctx0" brushRef="#br0" timeOffset="129894.8">8186 15280 0,'0'24'156,"0"1"-124,0 25-17,0-25 32,0 0 31,0-1-62,0 1-1,0 0 157,0-50 78,0 0-234,0 1 0,0-1-1,0 0 1,0 0 31,0 0-16,0 0 16,0 1-16,25 24 94,-25-25-109,25 25-1,-1 0 17,1 0-17,0 0 126,0 0-16,-25 25 15,25-25-108,-25 24-1,0 1 78,0 0 48,-25-25-17,0 0-62,0 0-31,0 0-16,1 0 16,-1 0 141</inkml:trace>
  <inkml:trace contextRef="#ctx0" brushRef="#br0" timeOffset="131432.41">8533 15032 0,'0'-25'78,"0"50"78,0-1-140,0 1-16,0 0 16,0 0-1,0 0 1,0-1-1,0 1 32,0 0 16,0 0-16,0 0-32,0-1 32,0 1 16,0 0 62</inkml:trace>
  <inkml:trace contextRef="#ctx0" brushRef="#br0" timeOffset="134526.93">8459 15156 0,'25'0'156,"-1"0"-125,1 0 0,0 0 1,0 0-17,0 0 1,-1 0 15,1 0 16,0 0-31,0 0-1,-25 24 95,25 1-64,-25 0-30,0 0 31,0 0-16,0-1 110,0 1-32,0 0 79,0-50 62,0 0-250,0 1 31,0-1 0,0 0-15,0 0 15,0 0 0,0 1 1,0-1-1,0 0-16,24 25 79,1 0-16,0 0-15,0 25 15,-25 0 78,0-1 94</inkml:trace>
  <inkml:trace contextRef="#ctx0" brushRef="#br0" timeOffset="136316.75">9004 15255 0,'25'0'109,"74"0"-93,-49 0-16,0 0 16,-1 0-1,-24 0 1,0 0-1,0 0-15</inkml:trace>
  <inkml:trace contextRef="#ctx0" brushRef="#br0" timeOffset="137755.37">9153 15081 0,'0'0'0,"0"50"140,0-25-140,0-1 16,0 1 0,0 0-1,0 0 1,0 0 31,0-1-32,0 1 32,0 0-47,0 0 63,0 0 77,0 0-108,0-1-17</inkml:trace>
  <inkml:trace contextRef="#ctx0" brushRef="#br0" timeOffset="140827.27">9451 15106 0,'0'-25'125,"25"25"-93,-25-25-17,25 25 1,-1 0-1,-24-24 1,25 24 0,0 0 15,0 0 16,0 0-32,-1 0 48,1 0-32,-25 24-15,0 1 15,0 0 0,0 0 32,0 0-32,0-1-15,0 26-1,-25-50 1,25 25 15,-24 0 766,24-1-781,-25 1-1,25 0 17,-50-25-17,50 25 16,-25-25-15,25 25 93,-24-25-93,73 0 297,-24 0-298,25 0 16,-1 0-15,-24 0 0,0 0-16,0 0 31,-1 0 0</inkml:trace>
  <inkml:trace contextRef="#ctx0" brushRef="#br0" timeOffset="142483.34">9823 14833 0,'25'25'140,"0"0"-124,-1 0 0,26 49-16,-25-49 15,0 0 1,-25 24 0,24-49-16,-24 50 15,0-25 1,0-1-1,25 26 1,-25-25-16,0 24 31,0-24-15,0 0 15,0 0-15,0 0-1,0 24-15,0-24 16,-25 0 0,1 0-1,-1 24 1,0-24 15,0-25-15,25 25-16,-25-25 15,25 25 32,-24 0 16,24-1-32</inkml:trace>
  <inkml:trace contextRef="#ctx0" brushRef="#br0" timeOffset="143642.64">10418 15180 0,'25'0'156,"50"0"-140,-51 0 0,1 0 15,0 0 0,0 0-31,0 0 31,-1 0 63,-24-24-63,25 24 16</inkml:trace>
  <inkml:trace contextRef="#ctx0" brushRef="#br0" timeOffset="145016.37">10394 15329 0,'24'0'140,"1"0"-140,0 0 16,0 0 15,0 0 0,-1 0-15,1 0 31,0 0-31,0 0 15,0 0 0</inkml:trace>
  <inkml:trace contextRef="#ctx0" brushRef="#br0" timeOffset="146444.34">10989 14932 0,'0'0'0,"0"-24"16,25 24-1,-50 0 220,25 24-188,0 1 46,0 0-30,-25 0-32,25 0 16,0-1 0</inkml:trace>
  <inkml:trace contextRef="#ctx0" brushRef="#br0" timeOffset="148727.67">11088 15429 0,'25'0'203,"-25"-25"-171,25 0-17,-25 0 16,24 0-15,-24 0 0,25 25-1,-25-24 1,0-1 15,0 0-15,25 0-1,-25 0 1,0 1 15,0-1 1,0 0-17,0 0 32,0 0-47,0 1 78,-25 24 157,0 0-204,25 24 47,0 1-47,0 0 0,0 25-15,-24-26 0,24 1-1,0 0 1,0 0 0,0 0-16,0-1 46,0 1 1,0 0-15,0 0 14,0 0-30,24 0 31,1-1-31,0-24-1,0 25 16,0-25 63</inkml:trace>
  <inkml:trace contextRef="#ctx0" brushRef="#br0" timeOffset="149989.4">11386 14808 0,'0'25'141,"0"0"-125,0 0 15,0 0-31,0-1 31,0 1 141</inkml:trace>
  <inkml:trace contextRef="#ctx0" brushRef="#br0" timeOffset="151445.56">11733 15404 0,'0'25'297,"0"-1"-266,0 1-16,0 0 1,0 0 15,-25 0 16,25-1 78,-25-24-94,25 25 48</inkml:trace>
  <inkml:trace contextRef="#ctx0" brushRef="#br0" timeOffset="152352.66">11733 15230 0,'0'-25'0</inkml:trace>
  <inkml:trace contextRef="#ctx0" brushRef="#br0" timeOffset="154848.68">8062 15602 0,'25'0'172,"24"0"-141,-24 0 0,0 0-31,0 0 16,0 0 15,-1 0-31,1 0 16,0 0-1,0 0 1,0 0-1,24 0 1,50 0 0,-74 0-1,0 0 1,0 0 0,0 0-1,-1 0 16,1 0 1,0 0-1,0 0-15,24 0-1,-24 0 1,0 0-1,0 0 95</inkml:trace>
  <inkml:trace contextRef="#ctx0" brushRef="#br0" timeOffset="159758.72">8856 15627 0,'24'0'218,"1"0"95,0 0-313,0 0 15,0 0 1,-1 0 0,26 0-1,0 0 1,-1 0 0,-24 0-16,0 0 15,24 0 1,-24 0-1,0 0-15,25 0 16,-25 0 0,-1 0 15,1 0-31,0 0 16,0 0 15,24 0-16,-24 0 17,0 0-1,0 0 0,0 0 47,-1 0 32</inkml:trace>
  <inkml:trace contextRef="#ctx0" brushRef="#br0" timeOffset="175747.15">12130 9575 0,'25'0'281,"24"0"-249,-24 0-17,25 0-15,-26 0 16,1 0-1,0 0 1,49 0-16,-24 0 16,0 0-1,-1 0 1,1 0 0,-25 0-16,49 0 15,-49 0 1,0 0-1,0 0-15,24 0 16,-24 0 0,0 0-1,24 0 1,1 0-16,-25 0 16,24 0-1,1 0 1,0 0-1,-1 0-15,1 0 16,-25 0 0,-1 0-1,26 0-15,0 0 16,-26 0 0,26 0-1,-25 0 1,25 0-16,-26 0 15,1 0 1,0 0 31,0 0 62</inkml:trace>
  <inkml:trace contextRef="#ctx0" brushRef="#br0" timeOffset="176696.31">13668 9575 0,'-124'148'110,"-25"76"-95,-124 247 1,-273 397 0,25 174-16,1 74 15,23 50 1,26-124 0,124-273-16,99-273 15,124-273 1,49-74-1,26-124 1,24-25 0,0 0-1,0 0 110,-49-75-125,-25-74 16,0 1 0,-1-1-1,-98-174 1,148 274-1,50-1 1,0 25-16,0 0 47</inkml:trace>
  <inkml:trace contextRef="#ctx0" brushRef="#br0" timeOffset="180138.36">9029 16321 0,'0'-24'219,"0"-1"-188,-25 0-15,1 0 0,24-24-1,-25 24 16,0 0-15,25 0 47,0 0-17,0 1-30,-25 24-16,25-25 78,0 0-62,0 0-1,-25 0 17,25 1-17,-24 24 1,24-25 15,-25-25 79,25 25-79,0 1 63,-25 24-79,25-25 1,0 0 31,0 0-16,0 0-31,-25 25 31,25 25 485,0 0-485,-25 0-15,25 0-1,0 74 1,0-50 0,-24-24-1,24 0 1,0 0-16,0 0 47,0-50 140,0 0-156,0 0-15,0 0 15,0 1-15,0-1 15,0-25-15,0 25 15,0-24-15,0 24 15,0 0 63,0 0-63,24 25 16,1 0 78,0 0-94,0 0-15,-25 25-1,25-25 1,-25 25 0,24-25-16,1 0 31,0 25-16,-25 0 1,25-25 0,-25 24-1,25-24 1,-1 25 0</inkml:trace>
  <inkml:trace contextRef="#ctx0" brushRef="#br0" timeOffset="182115.09">12204 9550 0,'25'0'141,"0"0"-126,124 0 1,-75 0-16,25 0 16,50 0-1,-25 0 1,-25 0 0,1 0-1,148 0 1,-149 0-1,-25 0 1,1 0-16,-26 0 16,75 0-1,-99 0 1,25 0 0,-1 0-1,1 0 1,-25 0-1,24 0 1,-24 0 0,50 0-1,-51 0 1,1 0 15,25 0 0,-25 0 1</inkml:trace>
  <inkml:trace contextRef="#ctx0" brushRef="#br0" timeOffset="-21049.99">2580 14784 0,'50'0'140,"-26"0"-124,1 0 0,0 0-1,49 0 1,-24 0-16,24 0 15,125 0 1,-100 0 0,-24 0-1,-1 0-15,0 0 16,1 0 0,-1 0-1,1 0 1,98 0-1,-123 0 1,24 0 0,1 0-1,-26 0-15,1 0 16,0 0 0,-1 0-1,-24 0 1,25 0-1,24 0-15,-49 0 16,24 0 0,1 0-1,-25 0 1,24 0-16,-24 0 16,0 0-1,0 0 16,0 0-15,-1 0 0,1 0-1,0 0 1,0 0 0,0-25-1,24 25 1,-24 0-1,-25-25 173,25 0-172,0 0-1,-1 25 1,1 0-1,0 0-15,50 0 16,-1 0 0,25 0-1,0 0 1,1 0-16,-1 0 16,-25 0-1,25 0 1,-49 0-16,24 0 15,1 0 1,-1 0 0,-24 0-1,24 0-15,-24 0 16,0 0 0,24 0-1,-49 0 1,74 0-1,-74 0 1,24 0-16,-24 0 16,25 0-1,-25 0 1,-1 0 0,1 0-1,25 0 16,24 0-31,-49 0 16,0 0 0,0 0-1,-1 0 17,-24 25-1,25-25-16,0 0-15,0 0 47,0 0-31,-1 0 0,1 0-1,0 0 16,0 0 16,-50 0 578,0 0-609,0 25 0,-24-25-1,-1 0 1,25 0-1,1 0-15,-76 25 16,26-25 0,24 0-1,26 0 1,-26 0 0,0 0-1,-49 0 1,50 0-1,24 0 1,0 0 0,-25 0 15,26 0-15,-26 0-1,25 0 1,0 0-1,-24 0 1,-26 0 0,-123 0-16,123 0 15,1 0 1,0 0 0,24 0-1,-24 0 1,24 0-16,0 0 15,1 0 1,24 0 0,-25 0-1,26 0 1,-1 0 0,-25 0-1,1 0 1,49 25-16,-25-25 15,-25 0 17,25 24-17,-24-24 1,24 0 0,0 0-1,-74 0 1,49 0-1,25 0-15,1 25 16,-26-25 0,25 25-1,0-25 1,-24 0 0,24 0-1,0 0 1,-24 0-16,-26 0 15,26 0 1,-26 0 0,-74 0-1,75 0 1,24 0 0,1 0-16,24 0 15,-25 0 1,25 0 15,-24 0 297,-26 0-312,1 0-16,0 0 15,-26 0 1,-73-25 0,123 0-1,-24 1 1,24 24 0,-49 0-1,49 0 1,25 0-1,1-25 1,-1 25-16,0 0 16,0 0-1,0 0 17,-49 0-17,49 0 1,0 0-16,-24 0 15,-1 0 1,-24 0 0,24 0-1,1 0 1,-75 0 0,74 0-16,25 0 15,-24 0 1,24 0-1,-25 0 17,25 0-17,1 0 17,-1 0 30,0 0-46</inkml:trace>
  <inkml:trace contextRef="#ctx0" brushRef="#br0" timeOffset="55083.78">8236 15652 0,'24'0'468,"26"0"-452,-25 0-16,0 0 16,-1 0 15,26 0-15,-25 0 15,24 0-31,-24 0 31,50 0-15,-51 0 15,1 0 0,0 0-15,0 0-1,0 0-15,-1 0 32,1 0-1,0 0 0,25 0-15,-26 0 15,1 0-15,0 0 15,0 0-15,49 0 15,-49 0 0,0 0-15,0 0-16,-1 0 15,1 0 1,0 0 0,49 0-16,-49 0 15,0 0 1,0 0-1,0 0 1,0 0-16,-1 0 16,1 0-1,0 0 1,25 0 15,-26 0-15,1 0 46,0 0-15,0 0-31,0 0 31,-25-25 187,-25 25-171,0 0-48,-49 0-15,49 0 16,-50 0-1,1 0 1,-25 0-16,-1 0 16,1 0-1,25 0 1,-1 0 0,-49 0-1,100 0 1,-1 0-1,0 0 17,0 0-17,0 0 1,1 0 0,-1 0 15,0 0-16,-25 0 1,26 0 0,-1 0-1,0 0 17,0 0-1,0 0 0,1 0-15,-1 0 15,0 0 78,-25 0-77,26 0 108,-1 0-30,0 0 61,0 0-77</inkml:trace>
  <inkml:trace contextRef="#ctx0" brushRef="#br0" timeOffset="57640.7">14337 9103 0,'25'0'219,"0"0"-204,0 0 1,0 0 15,-1 0-31,1 0 16,25 0 15,-25 25 0</inkml:trace>
  <inkml:trace contextRef="#ctx0" brushRef="#br0" timeOffset="58568.78">14313 9227 0,'49'0'156,"-24"0"-156,0 0 16,24 0-1,1 0 1,-25 0 15</inkml:trace>
  <inkml:trace contextRef="#ctx0" brushRef="#br0" timeOffset="59819.6">14337 9376 0,'-24'0'94,"48"0"78,1 0-141,0 0-16,0 0 1,0 0 15,-1 0-15,1 0 0,0 0 15,0 0 31,0 0-46</inkml:trace>
  <inkml:trace contextRef="#ctx0" brushRef="#br0" timeOffset="62058.61">14908 9128 0,'0'0'0,"0"50"109,0 49-93,0 25 0,0-25-1,-25-49 1,25-1-16,0-24 15,0 0 17,0-50 171,0-24-188,0-1 1,-25 0 0,25-49-1,-24 50 1,24-1 0,0 0-16,0 26 15,0-1 1,0 0-1,0 0 1,0 0 15,0 1-15,0-1 31,49 25 109,-24 0-125,0 0 1,0 0-17,-1 0 1,26 0 15,-25 0 0,0 0-31,-1 25 16,-24-1 0,25-24-1,-25 25 1,25-25-16,-25 25 15,0 0 32,0 0 0,0-1-16,0 1-15,0 0 0,-25-25-1,25 25 1,-25-25 0,1 25-1,-1-25-15,0 0 31,0 0-15,0 0-16,1 0 31,-1 0 79</inkml:trace>
  <inkml:trace contextRef="#ctx0" brushRef="#br0" timeOffset="63895.94">15379 8781 0,'0'25'16,"0"-1"15,0 1-15,0 0-16,0 25 16,0-26-1,0 1 1,0 25-1,0-25 1,0 0 0,0-1-1,0 1 32,0 0-16,0 0 1,0 0 77,0-1-62,0 1-31,0 0 30,0 0-46,0 0 47,0-1-15,0 1-1,25-25 141,-25-25-63</inkml:trace>
  <inkml:trace contextRef="#ctx0" brushRef="#br0" timeOffset="66942.67">15305 9128 0,'0'0'0,"0"-25"235,25 25-157,-1 0-31,1 0-16,0 0 16,0 0-16,0 0-15,-1 25 15,1-25 16,-25 25-16,0 0 47,25 0-62,0 24 15,0-24 0,-25 0 0,0 0 110,0-1-125,-25-24 202,25-24-202,0-1 62,0 0-31,0 0-31,0 0-1,0 1 17,0-1 14,0 0-14,0 0-17,25 25 48,-25-25-32,24 25 32,1 0-1,0 0 47,0 0-62,-25 25 203,0 0-156</inkml:trace>
  <inkml:trace contextRef="#ctx0" brushRef="#br0" timeOffset="68587.64">15925 9153 0,'-25'0'31,"50"0"94,0 0-93,0 0-17,24 0 1,26 0-16,-51 0 15,26 0 1,-25 0 0,0 0-1,24 0 1,-24 0 0,0 0 30</inkml:trace>
  <inkml:trace contextRef="#ctx0" brushRef="#br0" timeOffset="69761.55">16099 9004 0,'0'-25'31,"0"0"0,0 50 141,0 0-156,0 74 0,0-49-16,0 0 15,0-26 1,0 1-1,0 0 17,0 0-17,0 0 17,0-1-1,0 1 0,0 0-15,0 0 77</inkml:trace>
  <inkml:trace contextRef="#ctx0" brushRef="#br0" timeOffset="72070.38">16396 9079 0,'0'-25'204,"25"-25"-189,0 25 1,-25 0-1,0 1 17,25 24-17,-1 0 48,-24-25-16,25 25-32,0 0 32,0 0 31,-25 25-62,0 24 0,25-49-1,-25 25 1,0 0-1,0 0 17,0 0-17,0-1 1,0 1-16,0 0 16,0 0-1,0 0 16,0-1-15,-25 1 31,0-25 15,25 25-46,-25-25 0,0 25 31,1-25-1,48 0 220,1 0-250,0 0-16,25 0 15,-1 0 1,-24 0 0,0 0-16,0 25 15,0-25 16,-1 0-15,1 0 78</inkml:trace>
  <inkml:trace contextRef="#ctx0" brushRef="#br0" timeOffset="74752.73">14784 9922 0,'-25'0'16,"50"0"93,0 0-77,0 0-17,-1 0 1,1 0-1,198 0 1,-123-25 0,48 0-1,-48 25 1,-1-25 0,149 1-16,-174 24 15,-24-25 1,24 25-1,1-25-15,-1 25 16,-24 0 0,24-25-1,-24 25 1,24 0 0,1 0-1,-1 0 1,0 0-16,51 0 15,-26-25 1,-25 25 0,-24 0-1,-25 0-15,49 0 16,-49 0 15,-50 0 250,0 0-249,-24 0-17,-51 25 1,26-25 0,24 25-1,-24 0-15,-1-25 16,26 25-1,-1-25 1,1 0 0,24 0-1,0 0-15,-25 0 16,-24 0 0,49 0-1,0 0 1,1 0-1,-26 0 1,0 0 0,26 0-1,-51 0-15,50 0 16,-24 0 0,24 0-1,0 0 1,0 0-1,1 0-15,-26 0 16,25 0 0,0 0-1,-24 0 1,-51 0 0,76 0-1,-1 0 1,-25 0-1,25 0-15,1 24 16,-26-24 0,25 25-1,-24-25 1,24 0 0,0 0-1,-25 25 1,26-25-16,-1 25 15,-25-25 1,25 0 15,-24 25-15,24-25-16,0 0 16,0 0-1,1 0 16,24 24 1,-25-24-17,0 0 1,0 0 15</inkml:trace>
  <inkml:trace contextRef="#ctx0" brushRef="#br0" timeOffset="95741.47">11733 7565 0,'0'0'0,"0"75"156,0-1-140,0 1-1,0-26 1,-25 26 0,25 24-1,0-49 1,0-1-1,0-24 1,0 0 0,0 0-1,0-1 17,0 26-1,0-25-16,0 0 64,0 24-48,0-24 16,0 0-16,0 0 31,0-1 63,25-24-62,0 0-47,0 0-1,24 0 1,26 25-16,-1-25 15,0 0 1,-24 0 0,24 0-1,-49 0 1,50 0 0,-26 0 15,-24 0-16,49 0 1,-49 0 0,0 0-1,0 0 1,0 0 0,0 0-1,-1 0 282,1 0-281,0 0-1,25 0 1,-1 0 0,100 25-1,-75-25-15,-24 0 16,-25 0-1,0 0 1,24 0-16,1 0 31,-25 0-15,24 0 15,-24 0 0,-25 25-15,25-25 31,0 0 109,-25-25-62,0 0-63,24-49-15,-24 49-1,0-49-15,0 49 16,0-25 0,0 25-1,0-49 1,0 49 0,0 0-1,0 1 1,0-1-1,0 0 32,0 0-31,0 0 0,0 0-16,0 1 15,0-26 1,0 25-1,0 0 1,0 1 15,0-1 1,25 25-17,-25-25 16,0 0 1,0 0 46,0 1 62,-25 24-108,1 0-1,-26 0-15,25 0-1,0 0 1,-24 0-1,24 0 1,-25 0-16,1 0 16,24 0-1,-25 0 1,1 0 0,-1 0-1,1 0-15,-1 0 16,0 0-1,-74 0 1,75 0 0,-1 0-16,25 0 15,0 0 1,-24 0 0,24 0-1,0 0-15,0 0 16,-24 0-1,24 0 1,0 0 0,-24 0-1,-26 0 1,50-25 0,1 25-1,-26 0-15,25 0 16,0 0-1,1-25-15,-26 25 16,25 0 15,0 0-15,1 0 0,-1 0-1,0 0 16</inkml:trace>
  <inkml:trace contextRef="#ctx0" brushRef="#br0" timeOffset="104535.98">1166 15701 0,'50'-24'188,"-1"24"-172,-24 0-16,25 0 15,-25-25 1,24 25-1,-24-25 1,25 25 15,-26 0 1,1 0-17,25-25 1,-25 25-16,-1 0 47,1 0-32,-25-25 63,0 1 32,-25 24-95,1 0 17,-1-25-1,0 25 0,0 0 0,25-25-15,-25 25 0,1 0 15,48 0 125,1 0-156,0 0 16,25 0-1,-26 0 17,1 0-17,0 0 63,0 0-46,-25 25 93,0 0-63,0-1-46,-25 1-1,25 0 17,-25-25-32,0 0 15,25 25 1,-24 0 31,24-1-16,-25-24 78,0-24 32,25-1-125,0 0 31,-25 25-47,25-25 15,0-24 16,-25 24 1,25 0 15,0 0-1,-24 25 111</inkml:trace>
  <inkml:trace contextRef="#ctx0" brushRef="#br0" timeOffset="109794.37">1985 15776 0,'0'-25'32,"25"25"171,-1 0-188,1 0 1,0 0 15,0 0 1,0 0-17,-1 0 1,1 0-1,0 0 17,0 0-17,24 0 32,-24 0-31,0 0-1,0 0 17,0 0-17,-1 0 1,1 0 0,0 0-1,0 0 1,0 0-1,-1 0 1,1 0 0,0 0-1,25 0 1,-26 0 0,1 0-1,0 0 1,25 0-1,-1 0 1,1 0 15,-25 0-15,24 0 0,-24 0-1,0 0 1,0 0-1,0 0 1,-1 0-16,1 0 16,0 0-1,0 0-15,0 0 16,24 0 15,-24 0-15,25 0-1,-26 0 17,1 0-1,0 0-15,0 0 15,0 0 0,-25-25-15,24 25-16,1 0 31,0 0-15,0 0 30,0 0 1,-25-25-31,24 25 0,1 0-1,0 0 1,0 0 31,0 0-32,-1 0-15,1 0 32,0 0-1,0 0-16,0 0 48,-1 0-47,1 0 46,0 0-46,-25-24 374</inkml:trace>
  <inkml:trace contextRef="#ctx0" brushRef="#br0" timeOffset="113479.38">7268 15801 0,'25'0'171,"0"0"-124,24 0-15,-24 0-17,0 0 1,0 0-16,24 0 15,1 0 17,-25 0-17,0 0 1,-1 0 0,1 0-1,0 0 1,25 0 15,-1 0-15,-24 0-16,0 0 15,0 0 1,24 0 15,-24 0-15,0 0-1,0 0 1,24 0 0,26 0 15,-51 0-15,1 0-1,75 0 1,-51 0-16,1 0 15,-1 0 1,1 0 0,0 0-1,-1 0 1,1 0 0,-25 0-16,24 0 15,-24 0 1,0 0-1,49 0 1,-49 0 0,0 0-1,0 0-15,-1 0 16,1 0 0,0 0 15,25 0-16,-26 0 17,1 0-1,0 0-31,0 0 16,0 0-1,-1 0 1,1 0-1,0 0 17,0 0-17,0 0 17,-1 0-17,1 0 1,0 0 15,25 0 0,-25 0-15,-1 0 0,1 0-1,0 0 1,0 0 15,0 0 0,-1 0-31,1 0 32,0 0-17,0 0 16,0 0-15,-1 0 0,1 0-1,0 0 1,0 0 31,0 0-32,-1 0 32,1 0 203,25 0-203,-25 0-31,-1 0 15,-24-25 266</inkml:trace>
  <inkml:trace contextRef="#ctx0" brushRef="#br0" timeOffset="116355.65">12080 9624 0,'-25'0'47,"50"0"187,0 0-202,0 0-17,0 0-15,24 0 16,1 0 0,-1 0-1,26 0 1,-1 0-1,-24 0 1,24 0-16,1 0 16,-26 25-1,26-25 1,-1 25 0,1-25-1,-26 0-15,50 0 16,-49 25-1,-25-25 1,0 0 0,24 24-1,-24-24-15,0 0 16,24 0 0,-24 0-1,0 0 1,0 0-16,24 0 15,-24 0 1,0 0 0,0 0-1,25 0 1,-1 0 15,-24 0-15,25 0-1,-26 0 1,1 0 0,0 0-1,0 0 1,0 0 0,-1 0-1,1 0 1,0 0-1,0 0 1,0 0-16,-1 0 16,1 0-1,0 0 1,0 0 15,0-24-31</inkml:trace>
  <inkml:trace contextRef="#ctx0" brushRef="#br0" timeOffset="119029.47">14809 9798 0,'0'0'0,"-25"0"94,0 0-63,25 25 125,50-25-62,-1 0-79,1 0 1,0 0 0,24 0-1,0 0 1,150 0 0,-125 0-1,-25 0 1,25 0-1,-49 0 1,0 0-16,-1 0 16,1 0-1,0 0 1,24 0 0,-24 0-16,-1 0 15,26 0 1,-26 0-1,-24 0 1,25 0 0,-26 0-16,26 0 15,-25 0 1,24 0 0,26 0-16,-50 0 15,24 0 1,-24 0-1,25 0 1,-1 0-16,1 0 16,0 0-1,-1 0 1,1 0-16,-25 0 16,-1 0-1,1 0 32,0 0 0,0 0-31,0 0 62,-1 0 109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5-18T04:29:59.1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1761 15850 0,'25'0'79,"0"0"-48,25 0-16,74 0 1,-50 0 0,1 0-1,24 0 1,0 0 0,-25 0-16,1 0 15,-26 0 1,26 0-1,-1 0 1,1 0 0,123 0-16,-99 0 15,1 0 1,-26 0 0,25 0-1,-24 0 1,24 0-1,-25 0-15,1 0 16,-1 0 0,0 0-1,50 0 1,-74 0-16,25-25 16,-26 25-1,26 0 1,-26-24-1,1 24 1,24 0 0,-24 0-1,-1 0 1,1-25-16,49 25 16,-49 0-1,-1 0 1,26 0-1,-26 0 1,1 0 0,74 0-1,-49-25 1,-26 25 0,-24 0-1,0 0 1,99 0-1,-75 0 1,26 0-16,-26-25 16,-24 25-1,25 0 1,49 0 0,-49 0-1,-1 0 1,1 0-1,49 0 1,-74 0 0,0 0-1,24 0 1,26 0-16,-26 0 16,75 0-1,-74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5-18T04:30:28.5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2010 16818 0,'99'0'188,"-50"0"-173,26 0 1,-1 0-1,1 0 1,-26 0 0,174 0-1,-123 0-15,-51 0 16,26 0 0,-1 0-1,-24 0-15,-1 0 16,1 0-1,0 0 1,24 0 0,100 0-1,-100 0 1,0 0 0,1 0-1,74 0 1,-75 0-1,0 0 1,-24 0 0,25 24-1,-1-24 1,100 25 0,-125-25-1,26 0 1,73 0-1,-98 25-15,24-25 16,1 0 0,-1 0-1,-24 0 1,74 0 0,-99 0-1,49 0 1,-24 0-1,-1 0 1,26 0 0,-26 0-16,75 0 31,-49 0-31,-1 0 16,1 0-1,98 0 1,-123 0-1,24 0 1,1 0 0,-26 0-1,26 0 1,-26 0 0,1 0-1,49 0-15,-49 0 16,-25 0-1,-1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5-18T04:37:40.6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12130 11584 0,'0'25'312,"-25"-25"-281,0 24 16,0-24-31,1 0 15,-1 0 0,25-24 141,0-1-156,0 0 0,0 0-1,0 0 32,0 1-16,0-1-15,0 0 0,0 0 15,0 0-16,0 1 32,-25 24 125,0 0-156,0 0 31,25 24 156,0 1-203,0 0 31,25 25-15,0-50-1,-25 24 1,25 1 0,-25 0-1,25-25 1,-25 25 15,24 0-15,-24-1-1,25-24 17,0 25-32,-25 0 15,25 0 1,0 0 15,-1-25-15,-24 24-1</inkml:trace>
  <inkml:trace contextRef="#ctx0" brushRef="#br0" timeOffset="2272.96">12353 11385 0,'-25'0'78,"0"0"-31,1 0-16,24 25-15,-25-25-1,25 50 48,0-25-1,0-1 16,0 1-15,0 0-32,25-25-15,-1 0-1,1 0 1,0 0 0,0 0-1,0 25 16,-1 0 16,-24-1-15,0 1-17,0 0 48,0 0 46,-24-25-62,-1 0-16,0 0 32,0 0-1</inkml:trace>
  <inkml:trace contextRef="#ctx0" brushRef="#br0" timeOffset="3719.06">12576 11212 0,'0'25'157,"0"49"-142,0-49 1,0 0 0,0-1-1,0 1 1,25 25-16,-25-25 31,0-1-31,0 1 16,0 0-1,0 25 17,0-26-1,0 1-16,0 0 48,25-25-16,-25 25 0</inkml:trace>
  <inkml:trace contextRef="#ctx0" brushRef="#br0" timeOffset="6155.95">12477 11460 0,'25'0'188,"0"0"-173,0 0 32,-1 0 0,1 0-16,0 0-15,0 0-1,0 0 48,-1 0-47,1 25 15,0-1 63,-25 1-32,25-25-46,-25 25-1,0 0 32,0 0 0,0-1 31,0 1-15,0 0-16,0-50 171,0 0-202,0-24 15,0 24 0,0 0-31,0 0 16,0 1 15,0-1 1,0 0 14,0 0-14,0 0-1,25 25 0,-1 0 32,1 0 46</inkml:trace>
  <inkml:trace contextRef="#ctx0" brushRef="#br0" timeOffset="8927.13">13023 11112 0,'25'0'63,"-1"0"-48,1 0 32,0 0-16,0 0 1,0 0-17,-1 0 63,-24 25 0,-24-25 16,-1 0-78,0 0 15,0 0 0,0 0 1,1 0-17,-1 0 16,25 25 235,0 50-250,0-51-16,0 26 15,0 0 1,0-1 0,0-24-1,0 49 1,0-49 15,0 0 0,0 0-15,0 0 15,0-1 16,0 1-16,0 0 16,0 25-31,0-26 31,25-24 109,-1 0-140,1 0 30,0 0-30,0 0 15,0 0-15</inkml:trace>
  <inkml:trace contextRef="#ctx0" brushRef="#br0" timeOffset="11328.2">13196 11385 0,'0'-49'312,"0"24"-281,0 0 16,25 25-31,0 0-16,0 0 16,-25-25-1,25 25 16,-1 0 32,1 0-47,-25 25 46,0 0-15,0 0 0,0 0-32,0-1 1,0 1 15,0 0 1,0 0-32,0 0 31,-25-25-16,1 24 1,-1-24 31,25 25-31,-25-25 15,0 0-16,0 25 17,1-25 15,24 25 124,24-25-139,26 25-1,-25-25 0,0 24-15,-1 1 15,1-25-15,0 25 77</inkml:trace>
  <inkml:trace contextRef="#ctx0" brushRef="#br0" timeOffset="13801.82">13469 11162 0,'25'0'203,"0"0"-156,0 0 16,0 0 15,-25 50 172,-25-25-234,25-1-16,0 26 15,0-25 1,0 0-1,0-1 1,0 1 0,-25 25-1,25-1 1,0-24 15,0 0-31,0 0 31,0 0-15,0-1 0,0 1-1,-25-25 1,25 25 31,0 0-32,0 0 1,0-1 31,-25-24 172,0 0-63</inkml:trace>
  <inkml:trace contextRef="#ctx0" brushRef="#br0" timeOffset="27725.97">6301 17066 0,'0'24'172,"-50"1"-156,25 25-1,-24 24 1,24-24-1,0-1 1,0 1-16,0 0 16,1-1-1,24-24 17,-25-25-32,25 25 31</inkml:trace>
  <inkml:trace contextRef="#ctx0" brushRef="#br0" timeOffset="28889.85">6425 17115 0,'0'25'172,"-25"0"-157,0 49 1,-24 1-16,24-1 16,-25-24-1,50-26 1,0 26 0,-25-50-16,1 25 31,24 0 0,0 0 32,-25-1-48</inkml:trace>
  <inkml:trace contextRef="#ctx0" brushRef="#br0" timeOffset="32140.71">6946 17239 0,'-25'0'156,"-50"75"-140,51-51 0,-1 1-1,0 0 1,0 0-1,25-50 298,0 0-297,0 0-1,0 1 16,0-1 1,0 0-17,0 0 17,0 0-17,0 1 32,0-1 0,0 0-31,0 50 171,0 0-156,25-1-15,0 1 0,-25 0-1,0 0 1,25-25-1,-25 25-15,0-1 16,0 1 31,24-25-31,-24 25-1,25-25 1,-25 25-1,0 0 1,25-25 0,-50 0 281,0 0-266,25-25-16,-24 25 1,-1-25 0,0 0 15,25 0 16,-25 25-32,0 0 48,1-24-47,-1-1 124,50 25 79,-1 0-203,1 0-1,0 0 1,0 0-1,24 0-15,-24 25 32,0-25-17,0 0-15,0 0 16,-1 0 15,1 0 0,-25 24 1,25-24 61</inkml:trace>
  <inkml:trace contextRef="#ctx0" brushRef="#br0" timeOffset="36336.8">7442 17289 0,'-25'0'141,"25"25"-126,-25-1 1,-24-24 0,24 25 30,0-25-30,0 0 0,0 0-1,1 0 32,-1 0 0,25-25 62,0 1-93,0-1 0,0 0 15,0 0 0,0 0 0,0 1-31,0-1 63,0 0-32,-25 25 204,0 0-173,50 25 251,0 0-298,0-1 1,-1-24-1,-24 25 1,25-25 15,-25 25-15,25-25 15,0 50-15,0-50 15,-25 24-31,24-24 31,-24 25-15,25-25 93,-25 25-93,25 0 0,0-25 15,-25 25 0,25-25 0</inkml:trace>
  <inkml:trace contextRef="#ctx0" brushRef="#br0" timeOffset="38679.14">7715 17115 0,'-25'0'47,"0"25"0,0-25-32,25 25 32,-25-25-47,25 25 94,0-1 15,0 1-77,25-25-1,0 25-16,0 0 32,0-25 0,-25 25-47,24-25 31,-24 24 1,25-24-17,-25 25 1,0 0 109,-25-25-94,1 0 0,-1 0 1,0 0-1,0 0 0,0 0-15</inkml:trace>
  <inkml:trace contextRef="#ctx0" brushRef="#br0" timeOffset="41545.71">8037 16867 0,'0'25'109,"0"25"-93,0-1-1,-25 1-15,0 24 16,25-24 0,0-1-1,0-24 1,0 0 15,0 0 0,-24-25-15,24 25 0,0-1 15,0 1 16,0 0 46,0 0-77,0-50 156,0 0-156,0 0-1,0 1 1,0-1-16,0 0 31,0 0-15,0 0 31,-25 25-32,25-24 16,-25 24 1,0 0 46,0 0-47,50 0 110,25 0-94,-25 0-32,24 0 16,-24 0-15,0 24 31,0 1-16,-1 0 0,-24 0 32,0 0-16,0-1-32,0 1 17,0-50 218,0 1-219,25 24-15,-25-25-1,0 0 16,25 0-15,0 25 15,-25-25-15,25 25 0,0 0 15,-1-24-16,1 24 32</inkml:trace>
  <inkml:trace contextRef="#ctx0" brushRef="#br0" timeOffset="43361.98">7094 16917 0,'25'0'0,"0"0"15,-25-25 32,0 75 141,-25-50-188,25 49 15,-25-49 1,1 25-1,24 0 1,0 0 0,0-1-1,-25 1 1,25 0 0,0 25-1,0-26-15,0 1 16,0 0-1,0 25 17,0-1-17,0-24 1,0 0 15,0 24 0,0 1-15,25-50 0,-1 50-1,26-1 17,-25 1-17,0-50 1,0 25-16,-25 0 15,24-1 1,1-24 31</inkml:trace>
  <inkml:trace contextRef="#ctx0" brushRef="#br0" timeOffset="45866.68">8632 16867 0,'0'0'0,"50"0"15,-25 0 17,0 0-17,-50 0 220,0 0-220,0 0-15,0 0 16,1 0-1,-1 0 17,0 0 46,25 99 62,0-74-124,0 25 0,0-1-16,0 1 15,0-25 1,0 24 0,0-24 15,0 0 0,0 0-15,0 0-1,0-1 17,0 1 186,0 0-186,0 0-1,25-25 125,0 0-125,-1 0-15,1 0 0,0 0-1,0 0 1,0 0 31,-1 0-32,1 0 48</inkml:trace>
  <inkml:trace contextRef="#ctx0" brushRef="#br0" timeOffset="47923.96">8806 17041 0,'25'0'94,"0"0"-32,-1 0-46,1 0 31,0 0-16,0 0 16,0 0-47,-25 25 62,0-1 1,0 1-1,0 0-15,0 0 16,0 0-32,-25-25 0,0 24 0,0-24 1,25 25-1,-25-25-15,1 0 15,-1 0 16,25 25-16,25-25 172,-1 0-187,1 0-1,0 0 1,0 0-16,0 0 16,-25 25-1,24-25 1,1 0 15,0 0 0,0 0 16,-25 25-31,25-25 15</inkml:trace>
  <inkml:trace contextRef="#ctx0" brushRef="#br0" timeOffset="50099.01">9128 16942 0,'25'0'125,"0"0"-109,0 0 0,0 0-16,-1 0 15,1 0 1,0 0-1,0 0 64,-25 24 186,0 1-265,0 50 16,0-51-1,0 26 1,0-25 0,0 0-1,0-1-15,0 1 16,0 0 125,0 0-48,0 0-77,0-1 0,0 1 15,0 0-16,0 0 32,0 0 0,-25-25 156,0 0-156,0 0-16,1 0-15,-1 0 15</inkml:trace>
  <inkml:trace contextRef="#ctx0" brushRef="#br0" timeOffset="51582.31">9401 16718 0,'0'0'0,"25"0"156,0 25-140,0 50 0,0-51-1,-1 26 1,26 24-16,-25-49 16,-25 25-1,25-1 1,-25-24-1,24 25 1,-24-1 0,0 1-1,0-25 17,0 24-17,0-24 1,0 0-1,-24 25-15,24-26 16,-25 26 0,25 0-1,-25-50 1,25 25 0,-25-25-1,25 24 1,-25-24-1,1 0 1,-1 25 15,25 0-15,-25-25 0</inkml:trace>
  <inkml:trace contextRef="#ctx0" brushRef="#br0" timeOffset="55313.01">10071 17190 0,'25'0'172,"24"0"-156,-24 0 15,0 0-15,0 0-1,0 0 1,-1 0 15,1 0 0,0 0 16</inkml:trace>
  <inkml:trace contextRef="#ctx0" brushRef="#br0" timeOffset="56458.89">10071 17338 0,'25'0'140,"0"0"-93,-1 0-16,1 0-15,50 0 0,-51 0-16,1 0 15,0 0 63,0 0-62,25 0 93</inkml:trace>
  <inkml:trace contextRef="#ctx0" brushRef="#br0" timeOffset="57715.74">10567 16966 0,'0'-24'31,"25"24"-15,-50 0 187,0 0-141,25 24-46,-24-24 31,24 25-32,0 0 110</inkml:trace>
  <inkml:trace contextRef="#ctx0" brushRef="#br0" timeOffset="59433.06">10790 17016 0,'0'-25'47,"0"50"109,0 0-141,0 0 1,0-1 0,0 1-1,0 50-15,0-51 32,-24 26-1,24-25 0,0 0-31,0-1 16,0 1 15,0 0-15,0 0-1,0 0 63,24-25 94,26 0-156,-25 0 15,0 0 0,-1 0-15,1 0 156</inkml:trace>
  <inkml:trace contextRef="#ctx0" brushRef="#br0" timeOffset="60614.75">11038 16842 0,'25'25'204,"-25"0"-189,0 0 16,0 0 16,0-1 31,0 1-62</inkml:trace>
  <inkml:trace contextRef="#ctx0" brushRef="#br0" timeOffset="61684.7">11510 17562 0,'0'25'172,"0"-1"-157,-25 1 1,0 25-1,0-50 1,25 25 15,-24-25 16</inkml:trace>
  <inkml:trace contextRef="#ctx0" brushRef="#br0" timeOffset="62550.85">11460 17438 0,'25'0'47</inkml:trace>
  <inkml:trace contextRef="#ctx0" brushRef="#br0" timeOffset="74484.57">2059 17810 0,'0'0'0,"50"0"156,24 0-140,25 0-16,-24 0 15,49 0 1,-25-25 0,25 25-16,-25 0 15,50 0 1,-50 0-1,-24 0 1,-26 0 0,26 0-16,-26 0 15,1 0 1,24 0 0,26 0-1,-26 0 1,-24 0-1,-26 0-15,26 0 16,0 0 0,-1-25-1,26 25 1,-1 0 0,75 0-1,-50 0-15,0 0 16,-24 0-1,24 0 1,-25 0-16,1 0 16,-1 0-1,-24 0 1,24 0 0,1 0-16,-26 0 15,26 0 1,-50 0-1,49-25 1,-49 25 0,24 0-1,-24 0 1,50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5-18T04:41:22.4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10964 7789 0,'0'-25'203,"25"25"0,0 0-187,-1 0 62,1 0-31,0 0 0,0 0 0,0 0-32,-1 25 79,-24-1-47,0 1-16,0 0 63,0 0-47,0 0-47,0-1 62,-24 1 1,-1-25-16,0 0-1,0 0-14,0 0-1,1 0 0,-1 0 32,25-25-48,0 1 48,0-1-48,0 0 32,-25 0-15,25 0-1,0 1-16,0-1 1,0 0 281</inkml:trace>
  <inkml:trace contextRef="#ctx0" brushRef="#br0" timeOffset="3223.1">6028 14163 0,'25'0'110,"74"0"-95,-25 0 1,26 0 0,73 0-1,1 0 1,49 0-16,-25 0 15,26 0 1,-26 0 0,-24 25-1,24-25-15,-24 0 16,-25 25 0,-25 0-1,25-25-15,-50 0 16,0 0-1,99 0 1,-173 0 0,0 0-1,49 0 251,50 0-250,224 0-1,-199-25 1,24 25-1,-49 0 1,-25 0 0,1 0-1,-26 0-15,0 0 16,1 0 0,-1 0-1,26 0 1,-51 0-1,1 0-15,24 0 32,1 0-32,-51 0 15,26 0 157,-25 0-156,0 0 15,-1 0-15,-24-25 77</inkml:trace>
  <inkml:trace contextRef="#ctx0" brushRef="#br0" timeOffset="6578.6">5854 15354 0,'75'0'125,"24"0"-109,25 0-1,25 0 1,248 0 0,-273 0-1,49 0-15,-74 0 16,1 0-1,24 0-15,-50 25 16,25 0 0,-24-25-1,24 0 1,50 0 0,173 0-1,-198 25 1,0-25-1,0 24 1,-49-24-16,-26 0 16,-24 0-1,25-24 235,-1 24-234,26-25 0,24 25-1,-25-25 1,224 25-1,-223 0-15,-1 0 16,-24 0 0,24 0-1,-24 0 1,-1 0 0,1 0-1,-1 0-15,-24 0 16,25 0-1,24 0 1,-24 0-16,-1 0 16,-24 0-1,0 0 1,25 0-16,-26 0 16,26 0-1,0 0 1,-1 0-1,26 0-15,-26 0 16,26 0 0,-1 0-1,25-25 1,-24 25-16,24 0 16,-25 0-1,1 0 1,-26 0-1,1 0 1,-25 0-16,24 0 16,1 0-1,-25 0 1,0 0 0,-1 0 30,1 0-30,-25-25 312,0 0-312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22-May-23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75" y="85726"/>
            <a:ext cx="5534025" cy="3533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22-May-23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22-May-23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22-May-23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5432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4800" y="6248400"/>
            <a:ext cx="4267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©2004 Pearson Addison-Wesley.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9-</a:t>
            </a:r>
            <a:fld id="{EBEBC9C7-7699-4D75-A161-DF6B8C376B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9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22-May-23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22-May-23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22-May-23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22-May-23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22-May-23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22-May-23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22-May-23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22-May-23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pPr/>
              <a:t>22-May-23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3200" dirty="0"/>
              <a:t>Pointers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7"/>
            <a:ext cx="6730418" cy="966593"/>
          </a:xfrm>
        </p:spPr>
        <p:txBody>
          <a:bodyPr>
            <a:normAutofit/>
          </a:bodyPr>
          <a:lstStyle/>
          <a:p>
            <a:r>
              <a:rPr lang="en-US" dirty="0"/>
              <a:t>CSE115: Programming Language 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 txBox="1">
            <a:spLocks noChangeArrowheads="1"/>
          </p:cNvSpPr>
          <p:nvPr/>
        </p:nvSpPr>
        <p:spPr bwMode="auto">
          <a:xfrm>
            <a:off x="612775" y="4648200"/>
            <a:ext cx="52387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[6] = "HELLO";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 = ‘l’;</a:t>
            </a:r>
          </a:p>
        </p:txBody>
      </p:sp>
      <p:sp>
        <p:nvSpPr>
          <p:cNvPr id="66564" name="Text Box 5"/>
          <p:cNvSpPr txBox="1">
            <a:spLocks noChangeArrowheads="1"/>
          </p:cNvSpPr>
          <p:nvPr/>
        </p:nvSpPr>
        <p:spPr bwMode="auto">
          <a:xfrm>
            <a:off x="3473450" y="1476375"/>
            <a:ext cx="1382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6565" name="Text Box 6"/>
          <p:cNvSpPr txBox="1">
            <a:spLocks noChangeArrowheads="1"/>
          </p:cNvSpPr>
          <p:nvPr/>
        </p:nvSpPr>
        <p:spPr bwMode="auto">
          <a:xfrm>
            <a:off x="2917825" y="1476375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7825" y="2713038"/>
          <a:ext cx="3856038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‘H’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‘E’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‘L’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‘L’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‘O’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‘\0’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>
            <a:stCxn id="66565" idx="2"/>
          </p:cNvCxnSpPr>
          <p:nvPr/>
        </p:nvCxnSpPr>
        <p:spPr>
          <a:xfrm flipH="1">
            <a:off x="3190875" y="1876425"/>
            <a:ext cx="4763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52750" y="3900488"/>
            <a:ext cx="555625" cy="400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228975" y="3078163"/>
            <a:ext cx="3175" cy="82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546475" y="3900488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19760" y="2527200"/>
              <a:ext cx="5733360" cy="3706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400" y="2517840"/>
                <a:ext cx="5752080" cy="372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9450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 txBox="1">
            <a:spLocks noChangeArrowheads="1"/>
          </p:cNvSpPr>
          <p:nvPr/>
        </p:nvSpPr>
        <p:spPr bwMode="auto">
          <a:xfrm>
            <a:off x="612775" y="4648200"/>
            <a:ext cx="52387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[6] = "HELLO";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 = ‘l’;</a:t>
            </a:r>
          </a:p>
        </p:txBody>
      </p:sp>
      <p:sp>
        <p:nvSpPr>
          <p:cNvPr id="66564" name="Text Box 5"/>
          <p:cNvSpPr txBox="1">
            <a:spLocks noChangeArrowheads="1"/>
          </p:cNvSpPr>
          <p:nvPr/>
        </p:nvSpPr>
        <p:spPr bwMode="auto">
          <a:xfrm>
            <a:off x="3473450" y="1476375"/>
            <a:ext cx="1382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6565" name="Text Box 6"/>
          <p:cNvSpPr txBox="1">
            <a:spLocks noChangeArrowheads="1"/>
          </p:cNvSpPr>
          <p:nvPr/>
        </p:nvSpPr>
        <p:spPr bwMode="auto">
          <a:xfrm>
            <a:off x="2917825" y="1476375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7825" y="2713038"/>
          <a:ext cx="3856038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‘H’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‘E’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‘l’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‘L’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‘O’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‘\0’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>
            <a:stCxn id="66565" idx="2"/>
          </p:cNvCxnSpPr>
          <p:nvPr/>
        </p:nvCxnSpPr>
        <p:spPr>
          <a:xfrm flipH="1">
            <a:off x="3190875" y="1876425"/>
            <a:ext cx="4763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52750" y="3900488"/>
            <a:ext cx="555625" cy="400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228975" y="3078163"/>
            <a:ext cx="3175" cy="82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546475" y="3900488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33960" y="5661360"/>
              <a:ext cx="1625760" cy="45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600" y="5652000"/>
                <a:ext cx="1644480" cy="6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1619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 txBox="1">
            <a:spLocks noChangeArrowheads="1"/>
          </p:cNvSpPr>
          <p:nvPr/>
        </p:nvSpPr>
        <p:spPr bwMode="auto">
          <a:xfrm>
            <a:off x="612775" y="4648200"/>
            <a:ext cx="52387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[6] = "HELLO";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 = ‘l’;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+ 2;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952750" y="3900488"/>
            <a:ext cx="555625" cy="400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228975" y="3078163"/>
            <a:ext cx="3175" cy="82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14" name="Text Box 5"/>
          <p:cNvSpPr txBox="1">
            <a:spLocks noChangeArrowheads="1"/>
          </p:cNvSpPr>
          <p:nvPr/>
        </p:nvSpPr>
        <p:spPr bwMode="auto">
          <a:xfrm>
            <a:off x="3546475" y="3900488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  <p:sp>
        <p:nvSpPr>
          <p:cNvPr id="68615" name="Text Box 5"/>
          <p:cNvSpPr txBox="1">
            <a:spLocks noChangeArrowheads="1"/>
          </p:cNvSpPr>
          <p:nvPr/>
        </p:nvSpPr>
        <p:spPr bwMode="auto">
          <a:xfrm>
            <a:off x="3473450" y="1476375"/>
            <a:ext cx="1382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8616" name="Text Box 6"/>
          <p:cNvSpPr txBox="1">
            <a:spLocks noChangeArrowheads="1"/>
          </p:cNvSpPr>
          <p:nvPr/>
        </p:nvSpPr>
        <p:spPr bwMode="auto">
          <a:xfrm>
            <a:off x="2917825" y="1476375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917825" y="2713038"/>
          <a:ext cx="3856038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‘H’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‘E’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‘l’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‘L’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‘O’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‘\0’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>
            <a:stCxn id="68616" idx="2"/>
          </p:cNvCxnSpPr>
          <p:nvPr/>
        </p:nvCxnSpPr>
        <p:spPr>
          <a:xfrm flipH="1">
            <a:off x="3190875" y="1876425"/>
            <a:ext cx="4763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23600" y="6054480"/>
              <a:ext cx="1607400" cy="27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240" y="6045120"/>
                <a:ext cx="1626120" cy="4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4197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 txBox="1">
            <a:spLocks noChangeArrowheads="1"/>
          </p:cNvSpPr>
          <p:nvPr/>
        </p:nvSpPr>
        <p:spPr bwMode="auto">
          <a:xfrm>
            <a:off x="612775" y="4648200"/>
            <a:ext cx="52387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[6] = "HELLO";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 = ‘l’;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+ 2;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252913" y="3900488"/>
            <a:ext cx="555625" cy="400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529138" y="3078163"/>
            <a:ext cx="4762" cy="82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38" name="Text Box 5"/>
          <p:cNvSpPr txBox="1">
            <a:spLocks noChangeArrowheads="1"/>
          </p:cNvSpPr>
          <p:nvPr/>
        </p:nvSpPr>
        <p:spPr bwMode="auto">
          <a:xfrm>
            <a:off x="4848225" y="3900488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  <p:sp>
        <p:nvSpPr>
          <p:cNvPr id="69639" name="Text Box 5"/>
          <p:cNvSpPr txBox="1">
            <a:spLocks noChangeArrowheads="1"/>
          </p:cNvSpPr>
          <p:nvPr/>
        </p:nvSpPr>
        <p:spPr bwMode="auto">
          <a:xfrm>
            <a:off x="3473450" y="1476375"/>
            <a:ext cx="1382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9640" name="Text Box 6"/>
          <p:cNvSpPr txBox="1">
            <a:spLocks noChangeArrowheads="1"/>
          </p:cNvSpPr>
          <p:nvPr/>
        </p:nvSpPr>
        <p:spPr bwMode="auto">
          <a:xfrm>
            <a:off x="2917825" y="1476375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917825" y="2713038"/>
          <a:ext cx="3856038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‘H’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‘E’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‘l’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‘L’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‘O’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‘\0’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>
            <a:stCxn id="69640" idx="2"/>
          </p:cNvCxnSpPr>
          <p:nvPr/>
        </p:nvCxnSpPr>
        <p:spPr>
          <a:xfrm flipH="1">
            <a:off x="3190875" y="1876425"/>
            <a:ext cx="4763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581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 txBox="1">
            <a:spLocks noChangeArrowheads="1"/>
          </p:cNvSpPr>
          <p:nvPr/>
        </p:nvSpPr>
        <p:spPr bwMode="auto">
          <a:xfrm>
            <a:off x="612775" y="4648200"/>
            <a:ext cx="5238750" cy="178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[6] = "HELLO";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 = ‘l’;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+ 2;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‘L’;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252913" y="3900488"/>
            <a:ext cx="555625" cy="400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529138" y="3078163"/>
            <a:ext cx="4762" cy="82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38" name="Text Box 5"/>
          <p:cNvSpPr txBox="1">
            <a:spLocks noChangeArrowheads="1"/>
          </p:cNvSpPr>
          <p:nvPr/>
        </p:nvSpPr>
        <p:spPr bwMode="auto">
          <a:xfrm>
            <a:off x="4848225" y="3900488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  <p:sp>
        <p:nvSpPr>
          <p:cNvPr id="69639" name="Text Box 5"/>
          <p:cNvSpPr txBox="1">
            <a:spLocks noChangeArrowheads="1"/>
          </p:cNvSpPr>
          <p:nvPr/>
        </p:nvSpPr>
        <p:spPr bwMode="auto">
          <a:xfrm>
            <a:off x="3473450" y="1476375"/>
            <a:ext cx="1382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9640" name="Text Box 6"/>
          <p:cNvSpPr txBox="1">
            <a:spLocks noChangeArrowheads="1"/>
          </p:cNvSpPr>
          <p:nvPr/>
        </p:nvSpPr>
        <p:spPr bwMode="auto">
          <a:xfrm>
            <a:off x="2917825" y="1476375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917825" y="2713038"/>
          <a:ext cx="3856038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‘H’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‘E’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‘l’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‘L’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‘O’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‘\0’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>
            <a:stCxn id="69640" idx="2"/>
          </p:cNvCxnSpPr>
          <p:nvPr/>
        </p:nvCxnSpPr>
        <p:spPr>
          <a:xfrm flipH="1">
            <a:off x="3190875" y="1876425"/>
            <a:ext cx="4763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41240" y="4000320"/>
              <a:ext cx="4143960" cy="2411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880" y="3990960"/>
                <a:ext cx="4162680" cy="243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6581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 txBox="1">
            <a:spLocks noChangeArrowheads="1"/>
          </p:cNvSpPr>
          <p:nvPr/>
        </p:nvSpPr>
        <p:spPr bwMode="auto">
          <a:xfrm>
            <a:off x="612775" y="4648200"/>
            <a:ext cx="5238750" cy="178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[6] = "HELLO";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 = ‘l’;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+ 2;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‘L’;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252913" y="3900488"/>
            <a:ext cx="555625" cy="400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529138" y="3078163"/>
            <a:ext cx="4762" cy="82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38" name="Text Box 5"/>
          <p:cNvSpPr txBox="1">
            <a:spLocks noChangeArrowheads="1"/>
          </p:cNvSpPr>
          <p:nvPr/>
        </p:nvSpPr>
        <p:spPr bwMode="auto">
          <a:xfrm>
            <a:off x="4848225" y="3900488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  <p:sp>
        <p:nvSpPr>
          <p:cNvPr id="69639" name="Text Box 5"/>
          <p:cNvSpPr txBox="1">
            <a:spLocks noChangeArrowheads="1"/>
          </p:cNvSpPr>
          <p:nvPr/>
        </p:nvSpPr>
        <p:spPr bwMode="auto">
          <a:xfrm>
            <a:off x="3473450" y="1476375"/>
            <a:ext cx="1382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9640" name="Text Box 6"/>
          <p:cNvSpPr txBox="1">
            <a:spLocks noChangeArrowheads="1"/>
          </p:cNvSpPr>
          <p:nvPr/>
        </p:nvSpPr>
        <p:spPr bwMode="auto">
          <a:xfrm>
            <a:off x="2917825" y="1476375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917825" y="2713038"/>
          <a:ext cx="3856038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‘H’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‘E’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‘L’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‘L’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‘O’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‘\0’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>
            <a:stCxn id="69640" idx="2"/>
          </p:cNvCxnSpPr>
          <p:nvPr/>
        </p:nvCxnSpPr>
        <p:spPr>
          <a:xfrm flipH="1">
            <a:off x="3190875" y="1876425"/>
            <a:ext cx="4763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581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068388"/>
            <a:ext cx="5238750" cy="1503362"/>
          </a:xfrm>
        </p:spPr>
        <p:txBody>
          <a:bodyPr/>
          <a:lstStyle/>
          <a:p>
            <a:pPr eaLnBrk="1" hangingPunct="1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int A[3] = {3, 1, 8};</a:t>
            </a:r>
          </a:p>
        </p:txBody>
      </p:sp>
      <p:sp>
        <p:nvSpPr>
          <p:cNvPr id="71684" name="Text Box 5"/>
          <p:cNvSpPr txBox="1">
            <a:spLocks noChangeArrowheads="1"/>
          </p:cNvSpPr>
          <p:nvPr/>
        </p:nvSpPr>
        <p:spPr bwMode="auto">
          <a:xfrm>
            <a:off x="4090988" y="1681163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71685" name="Text Box 6"/>
          <p:cNvSpPr txBox="1">
            <a:spLocks noChangeArrowheads="1"/>
          </p:cNvSpPr>
          <p:nvPr/>
        </p:nvSpPr>
        <p:spPr bwMode="auto">
          <a:xfrm>
            <a:off x="3535363" y="1681163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3535363" y="2919413"/>
          <a:ext cx="1776411" cy="369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>
            <a:stCxn id="71685" idx="2"/>
          </p:cNvCxnSpPr>
          <p:nvPr/>
        </p:nvCxnSpPr>
        <p:spPr>
          <a:xfrm flipH="1">
            <a:off x="3810000" y="2081213"/>
            <a:ext cx="3175" cy="839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97" name="Rectangle 3"/>
          <p:cNvSpPr txBox="1">
            <a:spLocks noChangeArrowheads="1"/>
          </p:cNvSpPr>
          <p:nvPr/>
        </p:nvSpPr>
        <p:spPr bwMode="auto">
          <a:xfrm>
            <a:off x="2016125" y="4713288"/>
            <a:ext cx="3895725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*ptr = A;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6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068388"/>
            <a:ext cx="5238750" cy="1503362"/>
          </a:xfrm>
        </p:spPr>
        <p:txBody>
          <a:bodyPr/>
          <a:lstStyle/>
          <a:p>
            <a:pPr eaLnBrk="1" hangingPunct="1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int A[3] = {3, 1, 8};</a:t>
            </a:r>
          </a:p>
        </p:txBody>
      </p:sp>
      <p:sp>
        <p:nvSpPr>
          <p:cNvPr id="72708" name="Text Box 5"/>
          <p:cNvSpPr txBox="1">
            <a:spLocks noChangeArrowheads="1"/>
          </p:cNvSpPr>
          <p:nvPr/>
        </p:nvSpPr>
        <p:spPr bwMode="auto">
          <a:xfrm>
            <a:off x="4090988" y="1681163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72709" name="Text Box 6"/>
          <p:cNvSpPr txBox="1">
            <a:spLocks noChangeArrowheads="1"/>
          </p:cNvSpPr>
          <p:nvPr/>
        </p:nvSpPr>
        <p:spPr bwMode="auto">
          <a:xfrm>
            <a:off x="3535363" y="1681163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535363" y="2919413"/>
          <a:ext cx="1776411" cy="369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>
            <a:stCxn id="72709" idx="2"/>
          </p:cNvCxnSpPr>
          <p:nvPr/>
        </p:nvCxnSpPr>
        <p:spPr>
          <a:xfrm flipH="1">
            <a:off x="3810000" y="2081213"/>
            <a:ext cx="3175" cy="839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21" name="Rectangle 3"/>
          <p:cNvSpPr txBox="1">
            <a:spLocks noChangeArrowheads="1"/>
          </p:cNvSpPr>
          <p:nvPr/>
        </p:nvSpPr>
        <p:spPr bwMode="auto">
          <a:xfrm>
            <a:off x="2016125" y="4713288"/>
            <a:ext cx="3895725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*ptr = A;</a:t>
            </a: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3548063" y="4103688"/>
            <a:ext cx="555625" cy="400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3824288" y="3281363"/>
            <a:ext cx="4762" cy="82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24" name="Text Box 5"/>
          <p:cNvSpPr txBox="1">
            <a:spLocks noChangeArrowheads="1"/>
          </p:cNvSpPr>
          <p:nvPr/>
        </p:nvSpPr>
        <p:spPr bwMode="auto">
          <a:xfrm>
            <a:off x="4143375" y="4103688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17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068388"/>
            <a:ext cx="5238750" cy="1503362"/>
          </a:xfrm>
        </p:spPr>
        <p:txBody>
          <a:bodyPr/>
          <a:lstStyle/>
          <a:p>
            <a:pPr eaLnBrk="1" hangingPunct="1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int A[3] = {3, 1, 8};</a:t>
            </a:r>
          </a:p>
        </p:txBody>
      </p:sp>
      <p:sp>
        <p:nvSpPr>
          <p:cNvPr id="73732" name="Rectangle 3"/>
          <p:cNvSpPr txBox="1">
            <a:spLocks noChangeArrowheads="1"/>
          </p:cNvSpPr>
          <p:nvPr/>
        </p:nvSpPr>
        <p:spPr bwMode="auto">
          <a:xfrm>
            <a:off x="2016125" y="4713288"/>
            <a:ext cx="3895725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*ptr = A;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 = ptr + 2;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4090988" y="1681163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3535363" y="1681163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535363" y="2919413"/>
          <a:ext cx="1776411" cy="369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>
            <a:stCxn id="73734" idx="2"/>
          </p:cNvCxnSpPr>
          <p:nvPr/>
        </p:nvCxnSpPr>
        <p:spPr>
          <a:xfrm flipH="1">
            <a:off x="3810000" y="2081213"/>
            <a:ext cx="3175" cy="839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3548063" y="4103688"/>
            <a:ext cx="555625" cy="400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824288" y="3281363"/>
            <a:ext cx="4762" cy="82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48" name="Text Box 5"/>
          <p:cNvSpPr txBox="1">
            <a:spLocks noChangeArrowheads="1"/>
          </p:cNvSpPr>
          <p:nvPr/>
        </p:nvSpPr>
        <p:spPr bwMode="auto">
          <a:xfrm>
            <a:off x="4143375" y="4103688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107440" y="2786040"/>
              <a:ext cx="1964880" cy="2777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8080" y="2776680"/>
                <a:ext cx="1983600" cy="279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0101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068388"/>
            <a:ext cx="5238750" cy="1503362"/>
          </a:xfrm>
        </p:spPr>
        <p:txBody>
          <a:bodyPr/>
          <a:lstStyle/>
          <a:p>
            <a:pPr eaLnBrk="1" hangingPunct="1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int A[3] = {3, 1, 8};</a:t>
            </a:r>
          </a:p>
        </p:txBody>
      </p:sp>
      <p:sp>
        <p:nvSpPr>
          <p:cNvPr id="74756" name="Text Box 5"/>
          <p:cNvSpPr txBox="1">
            <a:spLocks noChangeArrowheads="1"/>
          </p:cNvSpPr>
          <p:nvPr/>
        </p:nvSpPr>
        <p:spPr bwMode="auto">
          <a:xfrm>
            <a:off x="4090988" y="1681163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74757" name="Text Box 6"/>
          <p:cNvSpPr txBox="1">
            <a:spLocks noChangeArrowheads="1"/>
          </p:cNvSpPr>
          <p:nvPr/>
        </p:nvSpPr>
        <p:spPr bwMode="auto">
          <a:xfrm>
            <a:off x="3535363" y="1681163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535363" y="2919413"/>
          <a:ext cx="1776411" cy="369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>
            <a:stCxn id="74757" idx="2"/>
          </p:cNvCxnSpPr>
          <p:nvPr/>
        </p:nvCxnSpPr>
        <p:spPr>
          <a:xfrm flipH="1">
            <a:off x="3810000" y="2081213"/>
            <a:ext cx="3175" cy="839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69" name="Rectangle 3"/>
          <p:cNvSpPr txBox="1">
            <a:spLocks noChangeArrowheads="1"/>
          </p:cNvSpPr>
          <p:nvPr/>
        </p:nvSpPr>
        <p:spPr bwMode="auto">
          <a:xfrm>
            <a:off x="2016125" y="4713288"/>
            <a:ext cx="3895725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*ptr = A;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 = ptr + 2;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746625" y="4103688"/>
            <a:ext cx="555625" cy="400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022850" y="3281363"/>
            <a:ext cx="3175" cy="82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72" name="Text Box 5"/>
          <p:cNvSpPr txBox="1">
            <a:spLocks noChangeArrowheads="1"/>
          </p:cNvSpPr>
          <p:nvPr/>
        </p:nvSpPr>
        <p:spPr bwMode="auto">
          <a:xfrm>
            <a:off x="5340350" y="4103688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116440" y="2741400"/>
              <a:ext cx="3098880" cy="39384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7080" y="2732040"/>
                <a:ext cx="3117600" cy="395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437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>
            <a:extLst>
              <a:ext uri="{FF2B5EF4-FFF2-40B4-BE49-F238E27FC236}">
                <a16:creationId xmlns:a16="http://schemas.microsoft.com/office/drawing/2014/main" id="{174DACA3-EACF-85E0-2C82-C18D02EDA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788" y="976308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6A3F7AB2-BABE-AE0A-FBA4-12DE1628C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334" y="1356694"/>
            <a:ext cx="71845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8AA9E0-E22D-90D6-A4BD-F691EE67F9FF}"/>
              </a:ext>
            </a:extLst>
          </p:cNvPr>
          <p:cNvGraphicFramePr>
            <a:graphicFrameLocks noGrp="1"/>
          </p:cNvGraphicFramePr>
          <p:nvPr/>
        </p:nvGraphicFramePr>
        <p:xfrm>
          <a:off x="2420840" y="1368254"/>
          <a:ext cx="3031602" cy="369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5267">
                  <a:extLst>
                    <a:ext uri="{9D8B030D-6E8A-4147-A177-3AD203B41FA5}">
                      <a16:colId xmlns:a16="http://schemas.microsoft.com/office/drawing/2014/main" val="3663229907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‘H’</a:t>
                      </a:r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‘E’</a:t>
                      </a:r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‘L’</a:t>
                      </a:r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‘L’</a:t>
                      </a:r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‘O’</a:t>
                      </a:r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‘\0’</a:t>
                      </a:r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90BF72-66A7-4205-C39E-192C834D606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557791" y="1553198"/>
            <a:ext cx="863049" cy="3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7F92A4-4667-3FDD-4738-4C9F1F0ECBDD}"/>
              </a:ext>
            </a:extLst>
          </p:cNvPr>
          <p:cNvSpPr txBox="1"/>
          <p:nvPr/>
        </p:nvSpPr>
        <p:spPr>
          <a:xfrm>
            <a:off x="2420841" y="1644173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100  101   102   103   104   105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F0A334-BB71-8D52-80D4-CFCABAD68C5E}"/>
              </a:ext>
            </a:extLst>
          </p:cNvPr>
          <p:cNvSpPr txBox="1"/>
          <p:nvPr/>
        </p:nvSpPr>
        <p:spPr>
          <a:xfrm>
            <a:off x="2507926" y="1069454"/>
            <a:ext cx="289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0        1       2       3        4       5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3F4B1A-ACF2-6B36-988B-3DF44F75D3E2}"/>
              </a:ext>
            </a:extLst>
          </p:cNvPr>
          <p:cNvSpPr txBox="1"/>
          <p:nvPr/>
        </p:nvSpPr>
        <p:spPr>
          <a:xfrm>
            <a:off x="727788" y="653143"/>
            <a:ext cx="222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 str[6] = “HELLO”;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8DA42B-AE7F-C418-8446-6C12AC70A9B0}"/>
              </a:ext>
            </a:extLst>
          </p:cNvPr>
          <p:cNvSpPr txBox="1"/>
          <p:nvPr/>
        </p:nvSpPr>
        <p:spPr>
          <a:xfrm>
            <a:off x="930700" y="17037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233294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>
            <a:extLst>
              <a:ext uri="{FF2B5EF4-FFF2-40B4-BE49-F238E27FC236}">
                <a16:creationId xmlns:a16="http://schemas.microsoft.com/office/drawing/2014/main" id="{174DACA3-EACF-85E0-2C82-C18D02EDA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788" y="976308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6A3F7AB2-BABE-AE0A-FBA4-12DE1628C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334" y="1356694"/>
            <a:ext cx="71845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8AA9E0-E22D-90D6-A4BD-F691EE67F9FF}"/>
              </a:ext>
            </a:extLst>
          </p:cNvPr>
          <p:cNvGraphicFramePr>
            <a:graphicFrameLocks noGrp="1"/>
          </p:cNvGraphicFramePr>
          <p:nvPr/>
        </p:nvGraphicFramePr>
        <p:xfrm>
          <a:off x="2420840" y="1368254"/>
          <a:ext cx="3031602" cy="369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5267">
                  <a:extLst>
                    <a:ext uri="{9D8B030D-6E8A-4147-A177-3AD203B41FA5}">
                      <a16:colId xmlns:a16="http://schemas.microsoft.com/office/drawing/2014/main" val="3663229907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‘H’</a:t>
                      </a:r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‘E’</a:t>
                      </a:r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‘L’</a:t>
                      </a:r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‘L’</a:t>
                      </a:r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‘O’</a:t>
                      </a:r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‘\0’</a:t>
                      </a:r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90BF72-66A7-4205-C39E-192C834D606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557791" y="1553198"/>
            <a:ext cx="863049" cy="3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7F92A4-4667-3FDD-4738-4C9F1F0ECBDD}"/>
              </a:ext>
            </a:extLst>
          </p:cNvPr>
          <p:cNvSpPr txBox="1"/>
          <p:nvPr/>
        </p:nvSpPr>
        <p:spPr>
          <a:xfrm>
            <a:off x="2420841" y="1644173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100  101   102   103   104   105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F0A334-BB71-8D52-80D4-CFCABAD68C5E}"/>
              </a:ext>
            </a:extLst>
          </p:cNvPr>
          <p:cNvSpPr txBox="1"/>
          <p:nvPr/>
        </p:nvSpPr>
        <p:spPr>
          <a:xfrm>
            <a:off x="2507926" y="1069454"/>
            <a:ext cx="289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0        1       2       3        4       5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3F4B1A-ACF2-6B36-988B-3DF44F75D3E2}"/>
              </a:ext>
            </a:extLst>
          </p:cNvPr>
          <p:cNvSpPr txBox="1"/>
          <p:nvPr/>
        </p:nvSpPr>
        <p:spPr>
          <a:xfrm>
            <a:off x="727788" y="653143"/>
            <a:ext cx="280224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 str[6] = “HELLO”;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char *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r>
              <a:rPr lang="en-US" dirty="0" err="1"/>
              <a:t>ptr</a:t>
            </a:r>
            <a:r>
              <a:rPr lang="en-US" dirty="0"/>
              <a:t> = str or </a:t>
            </a:r>
            <a:r>
              <a:rPr lang="en-US" dirty="0" err="1"/>
              <a:t>ptr</a:t>
            </a:r>
            <a:r>
              <a:rPr lang="en-US" dirty="0"/>
              <a:t> = &amp;str[0];</a:t>
            </a:r>
          </a:p>
          <a:p>
            <a:r>
              <a:rPr lang="en-US" dirty="0"/>
              <a:t>Equivalently, char *</a:t>
            </a:r>
            <a:r>
              <a:rPr lang="en-US" dirty="0" err="1"/>
              <a:t>ptr</a:t>
            </a:r>
            <a:r>
              <a:rPr lang="en-US" dirty="0"/>
              <a:t> = str;</a:t>
            </a:r>
          </a:p>
          <a:p>
            <a:r>
              <a:rPr lang="en-US" dirty="0"/>
              <a:t>str[4] == </a:t>
            </a:r>
            <a:r>
              <a:rPr lang="en-US" dirty="0" err="1"/>
              <a:t>ptr</a:t>
            </a:r>
            <a:r>
              <a:rPr lang="en-US" dirty="0"/>
              <a:t>[4] // O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ptr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[4] = ‘A’; </a:t>
            </a:r>
            <a:r>
              <a:rPr lang="en-US" dirty="0"/>
              <a:t>// replacing O</a:t>
            </a:r>
          </a:p>
          <a:p>
            <a:r>
              <a:rPr lang="en-US" dirty="0"/>
              <a:t>str[4] // 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DEA1A666-4C86-87AC-FE17-1D088CD83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788" y="2162025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E2BD3445-6791-FE1D-3823-8C7087967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334" y="2523746"/>
            <a:ext cx="71845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05EFB-E8AB-E2FF-B1A1-387C63FBBAD2}"/>
              </a:ext>
            </a:extLst>
          </p:cNvPr>
          <p:cNvSpPr txBox="1"/>
          <p:nvPr/>
        </p:nvSpPr>
        <p:spPr>
          <a:xfrm>
            <a:off x="930700" y="17037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798804-A63F-B3D6-63D8-B9E2DBE6BD58}"/>
              </a:ext>
            </a:extLst>
          </p:cNvPr>
          <p:cNvCxnSpPr>
            <a:cxnSpLocks/>
          </p:cNvCxnSpPr>
          <p:nvPr/>
        </p:nvCxnSpPr>
        <p:spPr>
          <a:xfrm flipV="1">
            <a:off x="1557791" y="1644173"/>
            <a:ext cx="863049" cy="106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42CF4BE5-3A16-8A33-9C4A-45D56C609FEF}"/>
              </a:ext>
            </a:extLst>
          </p:cNvPr>
          <p:cNvSpPr/>
          <p:nvPr/>
        </p:nvSpPr>
        <p:spPr>
          <a:xfrm>
            <a:off x="4907571" y="204823"/>
            <a:ext cx="994604" cy="565601"/>
          </a:xfrm>
          <a:prstGeom prst="wedgeEllipseCallout">
            <a:avLst>
              <a:gd name="adj1" fmla="val -66801"/>
              <a:gd name="adj2" fmla="val 158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AD2CB1-77DA-AB89-5A11-FC31EAD9FD72}"/>
              </a:ext>
            </a:extLst>
          </p:cNvPr>
          <p:cNvSpPr txBox="1"/>
          <p:nvPr/>
        </p:nvSpPr>
        <p:spPr>
          <a:xfrm>
            <a:off x="4674637" y="3685595"/>
            <a:ext cx="269997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ptr</a:t>
            </a:r>
            <a:r>
              <a:rPr lang="en-US" dirty="0"/>
              <a:t> // ‘H’</a:t>
            </a:r>
          </a:p>
          <a:p>
            <a:r>
              <a:rPr lang="en-US" dirty="0"/>
              <a:t>*(</a:t>
            </a:r>
            <a:r>
              <a:rPr lang="en-US" dirty="0" err="1"/>
              <a:t>ptr</a:t>
            </a:r>
            <a:r>
              <a:rPr lang="en-US" dirty="0"/>
              <a:t> + 4) // ‘A’</a:t>
            </a:r>
          </a:p>
          <a:p>
            <a:r>
              <a:rPr lang="en-US" dirty="0"/>
              <a:t>*(str + 4) // ‘A’</a:t>
            </a:r>
          </a:p>
          <a:p>
            <a:r>
              <a:rPr lang="en-US" dirty="0" err="1"/>
              <a:t>ptr</a:t>
            </a:r>
            <a:r>
              <a:rPr lang="en-US" dirty="0"/>
              <a:t> // 100</a:t>
            </a:r>
          </a:p>
          <a:p>
            <a:endParaRPr lang="en-US" dirty="0"/>
          </a:p>
          <a:p>
            <a:r>
              <a:rPr lang="en-US" dirty="0" err="1"/>
              <a:t>ptr</a:t>
            </a:r>
            <a:r>
              <a:rPr lang="en-US" dirty="0"/>
              <a:t> = </a:t>
            </a:r>
            <a:r>
              <a:rPr lang="en-US" dirty="0" err="1"/>
              <a:t>ptr</a:t>
            </a:r>
            <a:r>
              <a:rPr lang="en-US" dirty="0"/>
              <a:t> + 1; or </a:t>
            </a:r>
            <a:r>
              <a:rPr lang="en-US" dirty="0" err="1"/>
              <a:t>ptr</a:t>
            </a:r>
            <a:r>
              <a:rPr lang="en-US" dirty="0"/>
              <a:t>++;</a:t>
            </a:r>
          </a:p>
          <a:p>
            <a:r>
              <a:rPr lang="en-US" dirty="0"/>
              <a:t>*</a:t>
            </a:r>
            <a:r>
              <a:rPr lang="en-US" dirty="0" err="1"/>
              <a:t>ptr</a:t>
            </a:r>
            <a:r>
              <a:rPr lang="en-US" dirty="0"/>
              <a:t> // E</a:t>
            </a:r>
          </a:p>
          <a:p>
            <a:r>
              <a:rPr lang="en-US" dirty="0" err="1"/>
              <a:t>printf</a:t>
            </a:r>
            <a:r>
              <a:rPr lang="en-US" dirty="0"/>
              <a:t>(“%s”, </a:t>
            </a:r>
            <a:r>
              <a:rPr lang="en-US" dirty="0" err="1"/>
              <a:t>ptr</a:t>
            </a:r>
            <a:r>
              <a:rPr lang="en-US" dirty="0"/>
              <a:t>); // ELLA</a:t>
            </a:r>
          </a:p>
          <a:p>
            <a:r>
              <a:rPr lang="en-US" dirty="0">
                <a:solidFill>
                  <a:srgbClr val="00B050"/>
                </a:solidFill>
              </a:rPr>
              <a:t>*</a:t>
            </a:r>
            <a:r>
              <a:rPr lang="en-US" dirty="0" err="1">
                <a:solidFill>
                  <a:srgbClr val="00B050"/>
                </a:solidFill>
              </a:rPr>
              <a:t>ptr</a:t>
            </a:r>
            <a:r>
              <a:rPr lang="en-US" dirty="0">
                <a:solidFill>
                  <a:srgbClr val="00B050"/>
                </a:solidFill>
              </a:rPr>
              <a:t> = ‘L’; or *(&amp;str[1]) = ‘L’</a:t>
            </a:r>
          </a:p>
          <a:p>
            <a:r>
              <a:rPr lang="en-US" dirty="0" err="1">
                <a:solidFill>
                  <a:srgbClr val="00B050"/>
                </a:solidFill>
              </a:rPr>
              <a:t>printf</a:t>
            </a:r>
            <a:r>
              <a:rPr lang="en-US" dirty="0">
                <a:solidFill>
                  <a:srgbClr val="00B050"/>
                </a:solidFill>
              </a:rPr>
              <a:t>(“%s”, </a:t>
            </a:r>
            <a:r>
              <a:rPr lang="en-US" dirty="0" err="1">
                <a:solidFill>
                  <a:srgbClr val="00B050"/>
                </a:solidFill>
              </a:rPr>
              <a:t>ptr</a:t>
            </a:r>
            <a:r>
              <a:rPr lang="en-US" dirty="0">
                <a:solidFill>
                  <a:srgbClr val="00B050"/>
                </a:solidFill>
              </a:rPr>
              <a:t>); // LLLA</a:t>
            </a:r>
            <a:endParaRPr lang="en-US" dirty="0"/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46642C6D-B7B5-F3A2-8F44-5ACBF7B12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2356" y="4628420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D823A3EF-69F6-D826-5FA9-A51788E76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3902" y="4990141"/>
            <a:ext cx="71845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CE77D3CD-9086-3555-4F9E-15C76630A5E5}"/>
              </a:ext>
            </a:extLst>
          </p:cNvPr>
          <p:cNvSpPr/>
          <p:nvPr/>
        </p:nvSpPr>
        <p:spPr>
          <a:xfrm>
            <a:off x="3439338" y="228600"/>
            <a:ext cx="994604" cy="565601"/>
          </a:xfrm>
          <a:prstGeom prst="wedgeEllipseCallout">
            <a:avLst>
              <a:gd name="adj1" fmla="val -66801"/>
              <a:gd name="adj2" fmla="val 158182"/>
            </a:avLst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A143A4-EAD4-B56C-BABA-49BFD9F7620C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1557791" y="1756804"/>
            <a:ext cx="1558633" cy="966997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765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9475" y="5495925"/>
            <a:ext cx="3417888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Calibri Light" panose="020F0302020204030204"/>
              </a:rPr>
              <a:t>Output: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0028ff17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0028ff17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eaLnBrk="1" hangingPunct="1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[5] = {'H', 'E', 'L', 'L', 'O'};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char 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%08x\n”,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%08x\n”,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023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068388"/>
            <a:ext cx="5238750" cy="150336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/>
              <a:t>The array name is basically the name of a pointer variable which contains the starting address of the array (address of the first element)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359525" y="1068388"/>
          <a:ext cx="2560638" cy="5486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80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</a:t>
                      </a:r>
                    </a:p>
                  </a:txBody>
                  <a:tcPr marL="91451" marR="914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content</a:t>
                      </a:r>
                    </a:p>
                  </a:txBody>
                  <a:tcPr marL="91451" marR="9145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0x00000000</a:t>
                      </a: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0x00000001</a:t>
                      </a: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0x180A96e7</a:t>
                      </a: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0x180A96f3</a:t>
                      </a:r>
                    </a:p>
                  </a:txBody>
                  <a:tcPr marL="91451" marR="9145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0x180A96e8</a:t>
                      </a: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0x180A96e9</a:t>
                      </a: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0x180A96f0</a:t>
                      </a: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0x180A96f1</a:t>
                      </a: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0x180A96f2</a:t>
                      </a: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0x180A96f3</a:t>
                      </a: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‘H’</a:t>
                      </a:r>
                    </a:p>
                  </a:txBody>
                  <a:tcPr marL="91451" marR="9145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0x180A96f4</a:t>
                      </a: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‘E’</a:t>
                      </a:r>
                    </a:p>
                  </a:txBody>
                  <a:tcPr marL="91451" marR="9145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0x180A96f5</a:t>
                      </a: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‘L’</a:t>
                      </a:r>
                    </a:p>
                  </a:txBody>
                  <a:tcPr marL="91451" marR="9145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0x180A96f6</a:t>
                      </a: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‘L’</a:t>
                      </a:r>
                    </a:p>
                  </a:txBody>
                  <a:tcPr marL="91451" marR="9145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0x180A96f7</a:t>
                      </a: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‘O’</a:t>
                      </a:r>
                    </a:p>
                  </a:txBody>
                  <a:tcPr marL="91451" marR="9145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63551" name="Text Box 5"/>
          <p:cNvSpPr txBox="1">
            <a:spLocks noChangeArrowheads="1"/>
          </p:cNvSpPr>
          <p:nvPr/>
        </p:nvSpPr>
        <p:spPr bwMode="auto">
          <a:xfrm>
            <a:off x="5440363" y="2571750"/>
            <a:ext cx="9318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3552" name="Text Box 5"/>
          <p:cNvSpPr txBox="1">
            <a:spLocks noChangeArrowheads="1"/>
          </p:cNvSpPr>
          <p:nvPr/>
        </p:nvSpPr>
        <p:spPr bwMode="auto">
          <a:xfrm>
            <a:off x="2687638" y="2686050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3553" name="Text Box 6"/>
          <p:cNvSpPr txBox="1">
            <a:spLocks noChangeArrowheads="1"/>
          </p:cNvSpPr>
          <p:nvPr/>
        </p:nvSpPr>
        <p:spPr bwMode="auto">
          <a:xfrm>
            <a:off x="2132013" y="2686050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132013" y="3924300"/>
          <a:ext cx="2960685" cy="369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‘H’</a:t>
                      </a:r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‘E’</a:t>
                      </a:r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‘L’</a:t>
                      </a:r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‘L’</a:t>
                      </a:r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‘O’</a:t>
                      </a:r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>
            <a:stCxn id="63553" idx="2"/>
          </p:cNvCxnSpPr>
          <p:nvPr/>
        </p:nvCxnSpPr>
        <p:spPr>
          <a:xfrm flipH="1">
            <a:off x="2405063" y="3086100"/>
            <a:ext cx="4762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116440" y="1741320"/>
              <a:ext cx="7019280" cy="3045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7080" y="1731960"/>
                <a:ext cx="7038000" cy="306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1062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068388"/>
            <a:ext cx="5238750" cy="150336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/>
              <a:t>The array name is basically the name of a pointer variable which contains the starting address of the array (address of the first element)</a:t>
            </a:r>
          </a:p>
        </p:txBody>
      </p:sp>
      <p:sp>
        <p:nvSpPr>
          <p:cNvPr id="64516" name="Text Box 5"/>
          <p:cNvSpPr txBox="1">
            <a:spLocks noChangeArrowheads="1"/>
          </p:cNvSpPr>
          <p:nvPr/>
        </p:nvSpPr>
        <p:spPr bwMode="auto">
          <a:xfrm>
            <a:off x="2687638" y="2686050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4517" name="Text Box 6"/>
          <p:cNvSpPr txBox="1">
            <a:spLocks noChangeArrowheads="1"/>
          </p:cNvSpPr>
          <p:nvPr/>
        </p:nvSpPr>
        <p:spPr bwMode="auto">
          <a:xfrm>
            <a:off x="2132013" y="2686050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32013" y="3924300"/>
          <a:ext cx="2960685" cy="369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‘H’</a:t>
                      </a:r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‘E’</a:t>
                      </a:r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‘L’</a:t>
                      </a:r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‘L’</a:t>
                      </a:r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‘O’</a:t>
                      </a:r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>
            <a:stCxn id="64517" idx="2"/>
          </p:cNvCxnSpPr>
          <p:nvPr/>
        </p:nvCxnSpPr>
        <p:spPr>
          <a:xfrm flipH="1">
            <a:off x="2405063" y="3086100"/>
            <a:ext cx="4762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33" name="Rectangle 3"/>
          <p:cNvSpPr txBox="1">
            <a:spLocks noChangeArrowheads="1"/>
          </p:cNvSpPr>
          <p:nvPr/>
        </p:nvSpPr>
        <p:spPr bwMode="auto">
          <a:xfrm>
            <a:off x="612775" y="4738688"/>
            <a:ext cx="523875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  <a:r>
              <a:rPr lang="en-US" dirty="0">
                <a:solidFill>
                  <a:srgbClr val="000000"/>
                </a:solidFill>
              </a:rPr>
              <a:t> is equivalent to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*(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 × 2 bytes);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857375" y="5621338"/>
            <a:ext cx="1588" cy="358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51781" y="5923757"/>
            <a:ext cx="2271713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alibri Light" panose="020F0302020204030204"/>
              </a:rPr>
              <a:t>Base           offset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2871788" y="5164138"/>
            <a:ext cx="120650" cy="736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932113" y="5594350"/>
            <a:ext cx="3175" cy="358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359525" y="1068388"/>
          <a:ext cx="2560638" cy="5486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80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</a:t>
                      </a:r>
                    </a:p>
                  </a:txBody>
                  <a:tcPr marL="91451" marR="914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content</a:t>
                      </a:r>
                    </a:p>
                  </a:txBody>
                  <a:tcPr marL="91451" marR="9145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0x00000000</a:t>
                      </a: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0x00000001</a:t>
                      </a: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0x180A96e7</a:t>
                      </a: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0x180A96f3</a:t>
                      </a:r>
                    </a:p>
                  </a:txBody>
                  <a:tcPr marL="91451" marR="9145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0x180A96e8</a:t>
                      </a: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0x180A96e9</a:t>
                      </a: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0x180A96f0</a:t>
                      </a: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0x180A96f1</a:t>
                      </a: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0x180A96f2</a:t>
                      </a: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0x180A96f3</a:t>
                      </a: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‘H’</a:t>
                      </a:r>
                    </a:p>
                  </a:txBody>
                  <a:tcPr marL="91451" marR="9145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0x180A96f4</a:t>
                      </a: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‘E’</a:t>
                      </a:r>
                    </a:p>
                  </a:txBody>
                  <a:tcPr marL="91451" marR="9145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0x180A96f5</a:t>
                      </a: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‘L’</a:t>
                      </a:r>
                    </a:p>
                  </a:txBody>
                  <a:tcPr marL="91451" marR="9145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0x180A96f6</a:t>
                      </a: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‘L’</a:t>
                      </a:r>
                    </a:p>
                  </a:txBody>
                  <a:tcPr marL="91451" marR="9145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0x180A96f7</a:t>
                      </a: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‘O’</a:t>
                      </a:r>
                    </a:p>
                  </a:txBody>
                  <a:tcPr marL="91451" marR="9145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64597" name="Text Box 5"/>
          <p:cNvSpPr txBox="1">
            <a:spLocks noChangeArrowheads="1"/>
          </p:cNvSpPr>
          <p:nvPr/>
        </p:nvSpPr>
        <p:spPr bwMode="auto">
          <a:xfrm>
            <a:off x="5440363" y="2571750"/>
            <a:ext cx="9318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89280" y="3304080"/>
              <a:ext cx="8724960" cy="33130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920" y="3294720"/>
                <a:ext cx="8743680" cy="333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0387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5"/>
          <p:cNvSpPr txBox="1">
            <a:spLocks noChangeArrowheads="1"/>
          </p:cNvSpPr>
          <p:nvPr/>
        </p:nvSpPr>
        <p:spPr bwMode="auto">
          <a:xfrm>
            <a:off x="3473450" y="1476375"/>
            <a:ext cx="1382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5540" name="Text Box 6"/>
          <p:cNvSpPr txBox="1">
            <a:spLocks noChangeArrowheads="1"/>
          </p:cNvSpPr>
          <p:nvPr/>
        </p:nvSpPr>
        <p:spPr bwMode="auto">
          <a:xfrm>
            <a:off x="2917825" y="1476375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917825" y="2713038"/>
          <a:ext cx="3856038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‘H’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‘E’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‘L’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‘L’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‘O’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‘\0’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>
            <a:stCxn id="65540" idx="2"/>
          </p:cNvCxnSpPr>
          <p:nvPr/>
        </p:nvCxnSpPr>
        <p:spPr>
          <a:xfrm flipH="1">
            <a:off x="3190875" y="1876425"/>
            <a:ext cx="4763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58" name="Rectangle 3"/>
          <p:cNvSpPr txBox="1">
            <a:spLocks noChangeArrowheads="1"/>
          </p:cNvSpPr>
          <p:nvPr/>
        </p:nvSpPr>
        <p:spPr bwMode="auto">
          <a:xfrm>
            <a:off x="612775" y="4648200"/>
            <a:ext cx="52387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[6] = “HELLO";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366720" y="1509120"/>
              <a:ext cx="3188160" cy="1134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57360" y="1499760"/>
                <a:ext cx="3206880" cy="115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8448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 txBox="1">
            <a:spLocks noChangeArrowheads="1"/>
          </p:cNvSpPr>
          <p:nvPr/>
        </p:nvSpPr>
        <p:spPr bwMode="auto">
          <a:xfrm>
            <a:off x="612775" y="4648200"/>
            <a:ext cx="52387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[6] = "HELLO";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6564" name="Text Box 5"/>
          <p:cNvSpPr txBox="1">
            <a:spLocks noChangeArrowheads="1"/>
          </p:cNvSpPr>
          <p:nvPr/>
        </p:nvSpPr>
        <p:spPr bwMode="auto">
          <a:xfrm>
            <a:off x="3473450" y="1476375"/>
            <a:ext cx="1382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6565" name="Text Box 6"/>
          <p:cNvSpPr txBox="1">
            <a:spLocks noChangeArrowheads="1"/>
          </p:cNvSpPr>
          <p:nvPr/>
        </p:nvSpPr>
        <p:spPr bwMode="auto">
          <a:xfrm>
            <a:off x="2917825" y="1476375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7825" y="2713038"/>
          <a:ext cx="3856038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‘H’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‘E’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‘L’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‘L’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‘O’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‘\0’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>
            <a:stCxn id="66565" idx="2"/>
          </p:cNvCxnSpPr>
          <p:nvPr/>
        </p:nvCxnSpPr>
        <p:spPr>
          <a:xfrm flipH="1">
            <a:off x="3190875" y="1876425"/>
            <a:ext cx="4763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7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 txBox="1">
            <a:spLocks noChangeArrowheads="1"/>
          </p:cNvSpPr>
          <p:nvPr/>
        </p:nvSpPr>
        <p:spPr bwMode="auto">
          <a:xfrm>
            <a:off x="612775" y="4648200"/>
            <a:ext cx="52387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[6] = "HELLO";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52750" y="3900488"/>
            <a:ext cx="555625" cy="400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228975" y="3078163"/>
            <a:ext cx="3175" cy="82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90" name="Text Box 5"/>
          <p:cNvSpPr txBox="1">
            <a:spLocks noChangeArrowheads="1"/>
          </p:cNvSpPr>
          <p:nvPr/>
        </p:nvSpPr>
        <p:spPr bwMode="auto">
          <a:xfrm>
            <a:off x="3546475" y="3900488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  <p:sp>
        <p:nvSpPr>
          <p:cNvPr id="67591" name="Text Box 5"/>
          <p:cNvSpPr txBox="1">
            <a:spLocks noChangeArrowheads="1"/>
          </p:cNvSpPr>
          <p:nvPr/>
        </p:nvSpPr>
        <p:spPr bwMode="auto">
          <a:xfrm>
            <a:off x="3473450" y="1476375"/>
            <a:ext cx="1382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7592" name="Text Box 6"/>
          <p:cNvSpPr txBox="1">
            <a:spLocks noChangeArrowheads="1"/>
          </p:cNvSpPr>
          <p:nvPr/>
        </p:nvSpPr>
        <p:spPr bwMode="auto">
          <a:xfrm>
            <a:off x="2917825" y="1476375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7825" y="2713038"/>
          <a:ext cx="3856038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‘H’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‘E’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‘L’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‘L’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‘O’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‘\0’</a:t>
                      </a:r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>
            <a:stCxn id="67592" idx="2"/>
          </p:cNvCxnSpPr>
          <p:nvPr/>
        </p:nvCxnSpPr>
        <p:spPr>
          <a:xfrm flipH="1">
            <a:off x="3190875" y="1876425"/>
            <a:ext cx="4763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437840" y="1634040"/>
              <a:ext cx="3911400" cy="3697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8480" y="1624680"/>
                <a:ext cx="3930120" cy="371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6378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1471</TotalTime>
  <Words>1021</Words>
  <Application>Microsoft Office PowerPoint</Application>
  <PresentationFormat>On-screen Show (4:3)</PresentationFormat>
  <Paragraphs>286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Britannic Bold</vt:lpstr>
      <vt:lpstr>Calibri</vt:lpstr>
      <vt:lpstr>Calibri Light</vt:lpstr>
      <vt:lpstr>Courier New</vt:lpstr>
      <vt:lpstr>Garamond</vt:lpstr>
      <vt:lpstr>Impact</vt:lpstr>
      <vt:lpstr>Office Theme</vt:lpstr>
      <vt:lpstr> Pointers</vt:lpstr>
      <vt:lpstr>PowerPoint Presentation</vt:lpstr>
      <vt:lpstr>PowerPoint Presentation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Shafin Rahman</cp:lastModifiedBy>
  <cp:revision>135</cp:revision>
  <dcterms:created xsi:type="dcterms:W3CDTF">2014-09-11T18:03:18Z</dcterms:created>
  <dcterms:modified xsi:type="dcterms:W3CDTF">2023-05-22T14:23:59Z</dcterms:modified>
</cp:coreProperties>
</file>