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95" r:id="rId5"/>
    <p:sldId id="35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29:22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1910 0,'-25'0'187,"0"0"-78,0 0-15</inkml:trace>
  <inkml:trace contextRef="#ctx0" brushRef="#br0" timeOffset="4872.07">6648 1885 0,'25'0'343,"0"0"-343,-1 0 16,1 0 0,0 0 30,0 0-30,0 0 0,-1 0 15,1 0-15,0 0-1,0 0 32,0 0-31,-1 0 15,1 0-15,0 0 15,0 25-16,0-25 32,-1 0-31,1 0 31,0 0 47,0 0 93,0 0 63,0 0-62</inkml:trace>
  <inkml:trace contextRef="#ctx0" brushRef="#br0" timeOffset="7375.1">4986 1885 0,'0'-25'62,"25"1"-31,0 24 1,0 0 14,-1 0-14,1 0-17,0 0 17,0 0-1,0 0 203</inkml:trace>
  <inkml:trace contextRef="#ctx0" brushRef="#br0" timeOffset="9285.58">5656 1786 0,'49'25'219,"-24"-25"-204,0 0 16,0 0-31,0 0 32,-1 0-17,1 0 1,0 0 0,0 0-16,0 0 15,-1 0 1,1 0-1,0 0 1,0 0 0,0 0-1,-1 0 17,1 0-17,0 0 32,0 0-31,0 0 31,0 0-16,-25 25 109</inkml:trace>
  <inkml:trace contextRef="#ctx0" brushRef="#br0" timeOffset="21726.47">6623 8806 0,'25'0'360,"0"24"-345,0-24 1,-1 0 15,1 0-15,0 0-1,0 0 1,24 0 15,-24 0 1,0 0-17,0 0 16,0 0-15,-1 0 0,1 0 15,0 0 0,0 0-15,0 0-1,-1 0 17,1 0-1,0 0-15,0 0-1,0 0 1,0 0 15,-1 0-15,1 0-1,0 0 17,0 0-17,0 0 1,-1 0-1,1 0 1,0 0 0,25 0-1,-26 0 1,26 0 15,-25 0 16,0 0-31,-1 0 15,26 0-15,-25 0-1,0 0 1,-1 0-16,1 0 15,0 0 17,0 0-17,0 0 1,-1 0 0,1 0 15,25 0-16,-25 0 17,24 0-17,-24 0 1,0 0-16,0 0 16,-1 0-1,1 0 1,0 0-1,0 0 17,0 0-1,0 0 16,-1 0 15,1 0-15,0 0 0,0 0-47,0 0 31,-1 0 1,1 0-17,0 25 1,0-25-1,0 25 17,-1-25-17,1 0 1,0 0 15,0 0 0,0 0-15,-1 0 0,1 0 15,0 25 0,0-25 16,0 0-31,-1 0 77</inkml:trace>
  <inkml:trace contextRef="#ctx0" brushRef="#br0" timeOffset="25222.04">4812 8806 0,'25'0'344,"0"0"-313,25 0 1,-1 0-1,-24 0-31,0 0 16,0 0 15,0 0-31,-1 0 31,1 0 0,0 0 1,0 0-17,0 0 95,-25 24 46</inkml:trace>
  <inkml:trace contextRef="#ctx0" brushRef="#br0" timeOffset="28240.36">5581 8806 0,'50'0'344,"-25"0"-328,0 0-1,-1 0 1,1 0-1,25 0 17,-25 0-17,24 0 1,-24 0 0,0 0-1,0 0 1,-1 0-1,1 0 1,0 0 0,0 0 15,0 0 0,-1 0-15,1 0-16,0 0 47,25 0-32,-25 0 17,-1 0 93,1 0 0</inkml:trace>
  <inkml:trace contextRef="#ctx0" brushRef="#br0" timeOffset="42645.07">10170 1811 0,'25'0'250,"0"0"-234,0 0-1,-1 0 17,1 0-32,0 0 15,0 0 17,0 0-17,0 0 1,-1 0 15,26 0-31,-25 0 16,0 0-1,-1 0 1,26 0 0,-25 0-16,0 0 15,-1 0 1,1 0-1,0 0 1,0 0 0,24 25-1,-24-25 1,0 0 0,0 0-1,24 0 16,-24 0 1,0 0-17,0 0 17,24 0-17,-24 0 1,0 0-1,25 0 1,-26 0 0,1 0-1,0 0 1,0 0 0,24 0 312,1 0-313,0 0-15,74-25 16,-75 25 0,-24 0-1,25 0 1,-1 0-16,1-25 31,24 25-31,1 0 16,74-25-1,-75 25 1,-49 0 0,0 0-1,-1 0 1,26 0-1,0 0 17,-26 0-17,1 0-15,0 0 16,0 0 15,0 0 0,24 0-15,1 0 15,-25 0 1,0 25-17,-1-25 16,1 0-31,0 0 32,0 0-1,0 25 0,-1-25-31,1 0 16,0 25 15,0-25 16,0 0-31,-1 0-1,1 0 16,0 24 16,0-24-47,0 0 157</inkml:trace>
  <inkml:trace contextRef="#ctx0" brushRef="#br0" timeOffset="53184.1">10220 10443 0,'74'0'266,"-49"0"-251,0 0-15,25 0 16,-1 0 0,-24 0-1,25 0 1,-1 0-16,26 0 16,-51 0-1,26 0 1,-25 0-1,24 0 1,26 0 0,-50 0 15,24 0-31,1 0 31,-25 0-15,-25 25-1,24-25 1,26 0 0,-25 0 15,0 0-15,-1 0-1,1 0 1,25 0-1,-25 0 1,-1 0 0,1 0-16,0 0 15,25 0 1,-25 0 0,24 0-1,-24 0 1,0 0-1,0 0 1,24 24 0,-24-24-1,0 25-15,0-25 16,-1 0 15,1 25-15,0-25-1,0 0 1,24 0 0,-24 25 15,0-25-15,0 0 15,0 0-16,-1 0 17,1 0-1,0 0-15,0 0-1,0 0 16,-1 0-15,1 0 0,0 0 46,0 0-46,0 0 15,-1 0 0,1 0 32,0 0-48,0 0 32,0 0-31,-1 0 15,1 0 47,0 0 16</inkml:trace>
  <inkml:trace contextRef="#ctx0" brushRef="#br0" timeOffset="63703.61">12353 10021 0,'0'0'0,"25"25"297,0 49-282,-1 26 1,26-1-1,0 50 1,49 198 0,-74-273-16,0-24 15,-1-1 1,-24 26 0,0-1-1,25 26-15,0-1 31,0 0-31,0 25 16,-1 149 0,-24-199-1,0-24 1,25 24 0,-25-24-1,0-25 1,0 173-1,0-123-15,25-26 16,-25 1 0,0-25-1,0-1-15,0 1 16,0 0 15,25-25 0,-25 25-15,0 0 15,25-25 1,-25 24-1,24-24 0,1 0-15,0 0-1,0 0 17,0 0-1,-1 0 0,1 0-15,0 0 46,-25-74 16,0 49-46,0 0-17,-25 25 204,0 0-203,1 0 15,24 25-16,-25-25 1,25 25-16,-25-25 16,25 25 15,-25 0-15,25-1-1,0 1 16,0 0-15,0 0 0,-25 24-16,25-24 15,0 0 1,-24 49 0,24-24-1,0-25 16,0 0 204,0 24-235,-25-24 15,25 25 1,-25 24 0,0 1-16,25-1 15,0 0 1,0-49 0,0 25-1,0-25 1,0 24-16,0 1 15,0-25 1,0 49 0,0 100-1,0-125 1,0 26-16,0-26 16,0-24-1,0 0 1,0 24-1,0 1-15,-25-25 32,25 0-32,-24 24 15,24-24 1,-25 25 0,25-25-1,0-1 1,-25 1-16,25 0 15,-25 25 1,0-26 0,1 51-1,-26-1 1,50-49 0,-25 0-16,0-25 15,25 49 1,-24-49-1,-26 0 1,50 25 437,-25-25-422,25 25 1,-25 0-1,0-25-31,25 25 16,-24-1 15,24 1-16,-25 0 1,25 0 0,-25 0 15,0-1 0,25 1 47,-25-25 16,25 25-63</inkml:trace>
  <inkml:trace contextRef="#ctx0" brushRef="#br0" timeOffset="72301.48">10170 15205 0,'0'25'312,"25"-25"-296,0 0 15,0 25 0,-1-25 1,1 0-17,0 0 17,0 0-17,0 0 1,0 0-1,-1 0 17,26 0-17,0 0 1,-26 0 15,26 0 0,-25 0 1,24 0-32,-24 0 31,50-25-15,-51 25 15,26 0-16,-25 0 1,0 0 0,74 0-16,-50 0 15,-24 0 1,25 0 15,-25 0-31,-1 0 31,1 0-15,0 0-16,25 0 31,-26 0 1,1 0-17,25 0 16,24 0 1,-49 0-17,0 0 1,0 0 0,24 0-1,-24 0 1,0 0 15,0 0-31,0 0 16,-1 0 15,1 0-15,25 0-1,-25 0 1,24 0-1,-24 0 17,0 0-17,0 0 1,-1 0 0,51-25-1,-50 25 16,-1 0-15,26-25 31,-25 25-16,0 0 0,-1 0-15,1 0 47</inkml:trace>
  <inkml:trace contextRef="#ctx0" brushRef="#br0" timeOffset="79196.23">13965 2332 0,'25'0'281,"0"0"-250,0 0-15,0 0 15,24 0 0,1 0-15,-25 0 0,-1 0 15,1 0 0,0 0-15,0 0-1,0 0 17,-1-25-1,1 25-31,0 0 15,0 0 17,0 0-1,24 0-15,-24 0 15,25 0-16,-25 0 1,-1 0-16,51 0 16,-50 0-1,-1 0 1,1 0 0,50 0-1,-26 0 1,-24 0-1,0 0 1,0 0 0,-1 0-1,1 0-15,0 0 16,0 0 0,0 0-1,24 0-15,-24 0 16,0 0-1,0 0 1,24 0 0,-24 0 15,0 0-15,0 0-1,24 0 1,-24 0-1,0 0 1,24 0 15,-24 0-15,25 0 15,-25 0 0,-1 0-15,1 0-16,0 0 16,0 25-1,25-25 1,-26 0 0,1 0-16,0 0 15,0 0 1,24 0-1,-24 0 1,0 0 15,0 0-15,0 0 15,-25 24 0,24-24-15,1 0-16,0 0 31,0 0 141</inkml:trace>
  <inkml:trace contextRef="#ctx0" brushRef="#br0" timeOffset="87153.86">17612 2332 0,'24'0'188,"1"0"-157,0 0-31,0 0 16,0 0-1,0 0 1,-1 0-16,26 0 15,-25 0 1,0 0 0,-1 0-1,1 0-15,0 0 16,49 0 0,-24 0-1,0 0 1,-1 0-1,1 0-15,-25 0 16,24 0 0,1 0-1,-1 0 1,1 0-16,-25 0 16,24 0-1,1 0 1,0 0-1,-1 0 1,-24 0 0,74 0-16,-49 0 15,0 0 1,-1 0 0,1 0-1,-25 0-15,-1 0 16,1 0-1,0 0 1,0 0 0,24 0-1,1 0 1,-25 0 0,24 24-16,-24-24 15,0 0 1,0 0-1,0 0 1,-1 0-16,1 0 16,-25 25-1,25-25 1,0 0 0,0 0-1,-1 0 16,1 0-15,25 0 0,-1 25 15,-24-25-15,0 0-16,25 0 15,-26 0 16,1 25-15,0-25-16,0 0 16,0 0-1,0 0 17,-1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09:0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8310 0,'-24'24'94,"24"1"-79,-25-25 1,25 50 0,-25 24-1,0-74 1,25 25 0,0 0-16,0 0 31,0-1-16,0 1 1,0 74 0,0-74-1,0 25-15,0-25 32,0-1 14,25 1-30,25 25 0,-26-25 15,1-25-31</inkml:trace>
  <inkml:trace contextRef="#ctx0" brushRef="#br0" timeOffset="1969.23">9054 8483 0,'0'0'0,"0"25"265,0 0-155,0 0-32,0-1-31,0 1 31</inkml:trace>
  <inkml:trace contextRef="#ctx0" brushRef="#br0" timeOffset="3981.45">9153 8558 0,'25'0'187,"-25"24"-171,0 1-1,0 0 17,25-25-17,-25 25 1,25-25 15,-25 25-15,24-1-1,-24 1 32,25 0 125,0 0 203,0 0-344,0-1 1</inkml:trace>
  <inkml:trace contextRef="#ctx0" brushRef="#br0" timeOffset="6618.16">9352 8558 0,'25'0'110,"-1"0"-110,-24 24 15,25-24 1,-25 25 15,25-25-15,-25 25 15,0 0 0,0 0 1,0-1 46,0 1-31,0-50 390,0 1-421,0-1-1,25 25 1,-25-25 0,0 0 15,25 0 0,-25 1-15,0-1 62,24 25-16,1 0-30,0 0-17,0 0 32,0 0 31,-1 25 0,1-1-46,-25 1 46,0 0-47,0 0 16,0 0-47,0-1 141</inkml:trace>
  <inkml:trace contextRef="#ctx0" brushRef="#br0" timeOffset="18617.3">9749 8285 0,'0'25'172,"0"-1"-172,0 1 16,0 0 109</inkml:trace>
  <inkml:trace contextRef="#ctx0" brushRef="#br0" timeOffset="20562.43">9749 8086 0,'0'25'172,"24"0"-157,1-25 16,-25 25-15,25-25 0,0 25-1,-25-1 17,49 1-17,-49 0 16,25 25-31,-25-1 32,25-24-1,-25 0 0,25-25-15,-25 25-1,0-1 1,0 1 0,0 0-1,0 0 1,0 0 0,0-1-1,0 1 1,0 25-1,-25-25-15,25-1 16,0 1 0,-25-25-1,0 50 1,25-1 0,-24-49-1,24 25 1,-25 25-1</inkml:trace>
  <inkml:trace contextRef="#ctx0" brushRef="#br0" timeOffset="140041.54">21680 1662 0,'0'-25'171,"0"-25"-155,0-24 0,0-100-1,-25 125 1,25 24-16,0-25 16,-25 1-1,25-1 1,0 25-1,0-24 1,0 24 0,0-25-16,0 26 31,0-1-15,0 0-1,74 99 235,-49 1-250,0-1 31,25-24-31,-50-25 16,49 24 0,-24 75-1,0-99 1,-25 0 0,25 0-16,-1-1 31,-24 1-16,25-25 17</inkml:trace>
  <inkml:trace contextRef="#ctx0" brushRef="#br0" timeOffset="141096.84">21630 1315 0,'50'0'94,"-1"-25"-78,1 25-1,-25-25 17,-1 25 93</inkml:trace>
  <inkml:trace contextRef="#ctx0" brushRef="#br0" timeOffset="142778.96">22225 769 0,'-24'0'79,"-1"0"-64,0 25 16,0 0-31,-24-1 16,24 1 15,25 0-31,0 0 78,25 0 47,-1-25-109,26 24 0,-25-24-16,74 25 15,-74 0 1,24 0 0,-24-25-1,0 49 1,0-24 15,-25 0 32,0 0-48,0 0 1,0 24-1,-25-24 1,0-25 0,0 25-1,1-25 1,-51 25 0,50-25 15,1 0-31,-1 0 15,0 0 1,0 0 0,0 0-16,1 0 15,-1 0 17</inkml:trace>
  <inkml:trace contextRef="#ctx0" brushRef="#br0" timeOffset="144485.59">22870 769 0,'0'-25'62,"-25"0"63,-74 1-109,74 24-1,-24 0 1,24 0 62,0 0-31,0 24 0,1-24-31,24 25 30,0 0-30,0 0 0,0 0-1,0-1 1,0 26 0,0-25-1,0 0 16,0-1-15,0 1 15,0 0 16,24 0-31,26 0-1,-25-1 17,0-24-17,-25 25 1,24-25 0,1 0-16,0 0 31,25 0 0,-26 0 0</inkml:trace>
  <inkml:trace contextRef="#ctx0" brushRef="#br0" timeOffset="148036.93">23044 670 0,'25'0'125,"0"0"-109,-1 0-1,1-25 1,0 25 0,0-25-1,0 25-15,-1 0 47,1-25 16,0 25-17,-50 0 283,0 0-267,1 0-46,24 25 202,0 50-186,0-51-17,0 1-15,0 0 16,24 49 0,1-24-1,-25-25 16,0 0 1,0-1-17,0 1 1,0 0 46,-25-25 235,1 0-187,123 0 499,-50 0-609,1 0 16,-25 0-1</inkml:trace>
  <inkml:trace contextRef="#ctx0" brushRef="#br0" timeOffset="152014.94">23515 471 0,'25'0'78,"99"0"-78,-74 0 16,-26 0-1,-24-25 1,25 25-1,0 0-15,0 0 110,0 0-79,-75 0 250,25 0-234,0 0 47,1 0 93,24 50-30,0-25-142,0 0 1,0 24 0,0-24-1,0 0 1,0 25 15,0-26 0,24 1-31,-24 0 16,0 0 15,0 0-15,0 49 15,0-49 47,0 0-62,0-1-1,0 1 1,0 0 0,0 0-1,0 0 17,0-1-17,0 1 1,0 0-1,-24 0 17,-1 0-1,25-1-15,-25-24-1,25 25 32,-25 0-16,25 0 1,0 0-17,0-1 16,0 1 1,0 0 30,0 0-46,0-75 140,0 25-140,0 1-1,0-1 1,0 0 0,0 0-1,0-24 1,0 24-1,0 0 1,0 0 62,50 25 297,24 0-359,1 0-1,-1 0 1,0 0 0</inkml:trace>
  <inkml:trace contextRef="#ctx0" brushRef="#br0" timeOffset="162436.79">17711 2456 0,'0'24'172,"0"1"-157,25-25 17,0 0-17,24 0 1,-24 0 0,25 0-16,-26 0 31,1 0-16,0 0 1,0 0-16,24 0 31,-24 0-15,25 0 15,-25 0-15,49 0-1,-49 0 1,0 0 0,-1 0-16,1 0 15,0 0 17,0 0-17,0 0 1,-1 0 15,1 0 0,0 0-15,0 0 0,0 0-1,24 0 1,-24 0 15,0 0-15,0 0-1,-1 0 1,26 0 0,0 0-1,-26 0-15,1 0 16,0 0-1,25 0 1,-1 0 0,-24 0 15,0 0-15,0 0-16,0 0 15,24 0 1,1 0-16,-25 0 15,-1 0 1,1 0 0,0 0-1,0 0 1,0 0 0,-1 0-16,1 0 31,0 0-31,0 0 15,0 0 1,-1 0 15,1 0-31,0 0 16,0 0 15,0 0-15,-1 0-16,1 0 31,0 0-15,0 0 15,0 0-15,-1 25-16,1-25 15,0 0 1,0 0 15,0 0-15,-1 0-1,1 0 17,0 0 14,0 0-14,0 0-17,-25 25 32,25-25 16</inkml:trace>
  <inkml:trace contextRef="#ctx0" brushRef="#br0" timeOffset="170958.05">13990 2456 0,'25'0'282,"25"0"-251,-26 0 0,1 0-15,0 0 15,0 0-31,24 0 16,-24 0 15,0 0-16,0 0-15,0 0 16,-1 0 15,26 0-15,-25 0 15,0 0-15,-1 0-16,1 0 31,0 0 0,0 0-15,0 0 0,0 0-1,-1 0 1,1 0 15,0 0-15,0 0-16,0 0 31,-1 0-15,1 0-1,0 0 1,0 0-1,0 0 1,-1 0-16,26 0 31,-25 0 1,0 0-17,-1 0 1,1 0-1,0 0 1,0 0 0,0 0-1,-1 0 1,1 0 0,0 0 15,0 0 438,0 0-438,-1 0-31,1 0 15,0 0 1,0 0 0,0 0-1,24-25 1,-24 25-16,0 0 16,24 0-1,-24-25 1,0 25-16,25 0 15,-26 0 1,26 0 0,-25-25-16,25 25 15,-26 0 1,1 0 0,0 0-1,0 0 1,24 0 15,-24 0-15,0 0-1,0 0 1,0 0 31,-1 0-16,1 0 0,0 0-15,0 0 31,0 0-32,-1 0 17,1 0-17,0 0-15,0 0 47,0 0-31,-1 0 31</inkml:trace>
  <inkml:trace contextRef="#ctx0" brushRef="#br0" timeOffset="180256.06">10170 10368 0,'25'0'156,"0"0"-109,0 0-31,-1 0 15,1 0 0,0 0-15,0 0 15,0 0-15,0 0 30,-1 0-46,1 0 47,0 0-15,0 0-1,0 0-16,-1 0 17,1 0-17,0 0 17,0 0-17,0 0 1,-1 0 15,1 0 0,0 0-15,0 0 281,24 0-297,-24 0 31,0 0-15,0 0-16,0 0 31,-1 0 0,1 0-31,0 0 16,0 0 15,0 0-15,-1 0-1,1 0 17,0 0-17,0 0 32,0 0-31,-1 0 15,26 0 313,-25 0-313,0 0-15,-1 0-1,1 0 1,-25 25-1,25-25 1,0 0 0,0 0 46,0 0-31,-1 0-15,1 0 15,0 0-15,0 0 0,0 0 15,-1 0-31,1 0 15,0 0 1,49 0 0,-49 0-1,0 0-15,0 0 16,0 0 31,-1 0-16,1 0-15,0 0-1,0 0 17,24 0 30,-24 0-31,0 0 1,0 0-17,0 0 16,-1 0 1,1 0-17,0 0 1,0 0 15,0 0 0,-1 0-15,26 0 0,-25 0 15,0 0-31,-1 0 16,1 0-1,0 0 48,-25 25-16,25-25-1</inkml:trace>
  <inkml:trace contextRef="#ctx0" brushRef="#br0" timeOffset="191411.6">21456 2604 0,'0'25'297,"0"0"-281,0 0-1,0 0 1,0 24-16,0-24 31</inkml:trace>
  <inkml:trace contextRef="#ctx0" brushRef="#br0" timeOffset="193194.61">21680 2704 0,'0'25'187,"0"-1"-171,0 1-1,0 50 1,0-51-16,0 26 16,0-25-1,0 24 1,0-24 0,0 0-1,0 0 1,0 0-1,0-1 1,0 1 31,0 0-31,-25-25-1,25 25 16,-25-25-31,0 0 32,0 0 61,25-25 32,0 0-109,0 0 15,0-24 1,25 24-17,0 25 1,-25-25-1,25 25 1,0-25 0,-1 1-1,1-1 1,0 25 0,0 0 218</inkml:trace>
  <inkml:trace contextRef="#ctx0" brushRef="#br0" timeOffset="194489.65">21804 2629 0,'0'-25'16,"24"25"171,-24 25-140,25-25-15,-25 50-17,0-25 1,0 0 218</inkml:trace>
  <inkml:trace contextRef="#ctx0" brushRef="#br0" timeOffset="211247.17">20563 2729 0,'0'24'141,"-24"1"-125,-26 0-1,50 25-15,-25-1 16,0-49 0,25 50-1,0-25 1,0-1-1,0 1 1,0 0 0,0 25 15,0-1-15,0-24-1,0 25 1,0-26-16,0 1 15,0 25 17,0-25-17,50 49 1,-25-24 0,0-50-16,-1 24 15,1 1 1,0-25-1,-25 25 1,25-25 0,-25 25 31</inkml:trace>
  <inkml:trace contextRef="#ctx0" brushRef="#br0" timeOffset="212406.41">20638 3051 0,'0'25'172,"0"0"-172,0 24 15,0 1 1,0-25 0,25 24-1,-25-24 1,0 0 0,0 0 46</inkml:trace>
  <inkml:trace contextRef="#ctx0" brushRef="#br0" timeOffset="213533.41">20663 2927 0,'0'-25'234</inkml:trace>
  <inkml:trace contextRef="#ctx0" brushRef="#br0" timeOffset="-212780.29">20762 3076 0,'25'0'109,"-1"0"-78,1 25-15,-25-1 0,0 1 15,0 0-31,0 0 47,0 0 15,0-1-15,0 1-31,0-50 187,0 1-156,0-1-32,25 0 32,-25 0-31,0 0 46,25 25-15,0 0 31,0 0-62,24 0 0,-24 0 15,0 0 0,-25 25 16,0 0-31,0 0 15,25-25-16,-25 25 17,24-25 93,-24-25 0,0-25-125,0 25 31,0-49-15,0 49-1,0-24 1,0-51-1,0 76 1,0-1 0,0 0-1,0 0 1,0 0 0,0 1-1,0-1 1,-24 25-1,24-25 17,-25 25-1,0 0 47,0 0-62,25 50 109,0-26-94,0 1-15,0 0-1,0 0 16,0 0-31,25-25 16,-25 24 0,25 1-1,-25 0 1,49 0-16,-49 0 16,25 24-1,0-24 16,0 0-15,-25 0-16,0-1 31,25-24-15,-25 25 0,24-25-1,1 0 1,0 25 15,-25 0-15,25-25-16,0 25 31</inkml:trace>
  <inkml:trace contextRef="#ctx0" brushRef="#br0" timeOffset="-211481.84">20936 2927 0,'49'0'141,"1"0"-126,-25 0-15,-1 0 16,1 0 109,0 0-47,0 0-78,0 0 16,-1 0 109,1 0-16</inkml:trace>
  <inkml:trace contextRef="#ctx0" brushRef="#br0" timeOffset="-209948.37">21109 2431 0,'0'25'110,"0"-1"-95,50 26 1,-25-25 0,-1 24-1,1 1-15,-25-25 16,25-25 0,-25 25-1,0 0 1,0-1-1,0 26 1,0-25 15,25-25-15,-25 25 0,0-1-1,0 1 1,25-25-1,-25 25 1,24 0 0,-24 24 15,25-24-15,-25 0-1,0 0-15,25 0 16,-25-1-1,0 1 1,0 0 0,0 0-16,25 49 15,-25-49 1,0 0 0,0 0-16,0 24 15,0-24 1,0 0-1,-50 74 1,1-74 0,49 0-1,-25-25 1,25 24 0</inkml:trace>
  <inkml:trace contextRef="#ctx0" brushRef="#br0" timeOffset="-202909.04">20563 3820 0,'25'-25'172,"0"25"-156,25-25 0,-26 25-1,26-24 1,-25 24-16,24 0 15,1-25 1,-25 25 0,25-25-16,-26 25 15,26 0 1,24-25 0,1 0-1,-1 0-15,-24 25 16,-1 0-1,1-24 1,0 24 0,-26 0-1,-24-25 1,50 25 0,0 0-1,-26-25 1,1 0-1,0 25 1,49-25 47,-49 25-48,0-24 1,25 24-1,-26 0 32,1 0 0,0-25-31,0 25-1,0 0 1,-25-25 15,24 25 16</inkml:trace>
  <inkml:trace contextRef="#ctx0" brushRef="#br0" timeOffset="-197416.34">21184 3721 0,'0'49'281,"-25"-24"-266,0 25 1,-25 24 0,26-24-16,-26-25 15,50 24 1,-50-24 0,50 0-1,-49 0 1,24-1-16,0-24 15,0 0 1,25 25 0,-49-25-1,24 25 1,0 0 0,0-25-16,-24 25 15,24-25 1,25 24-1,-25-24 1,-25 0-16,1 0 16,24 0-1,-25 25 1,1-25 0,24 25-1,0-25 1,-24 0-16,24 0 15,-74 50 1,49-50 0,0 0-1,-24 24 1,49-24-16,-24 25 16,24-25-1,-25 0 1,25 0 15,0 25 0,1 0 1,-1 0-17,-74-25 204,-1 0-203,-24 0-1,75 0 1,-1 0-1,-49 0 1,74 0 0,-24 0-16,-1 0 15,0 0 1,-74 0 0,75 0-1,24 0 1,-25 0-1,1 0 1,24 0 0,0 0-16,-25 0 15,26 0 17,-26 0-32,25 0 31,0 0-16,1 0 1,-51 24 0,26-24-1,24 0 1,-25 0 0,25 25 15,1-25-16,-1 0 1,0 0 109,25 25-109,-50 0 15,50 0 63,-24-25-79,-1 0 17,25 24-17,0-48 204,0-1-188,0 0 0,0 0-15,25 0 31,-25 1-16,24-1 0,-24 0-31,25 25 47,-25 25 250,0 0-281,-25-25-1,25 24 1,0 1 31,0 0-16,-24-25-15,24 25 31,0 0-16,0-1 250,0 1-234,24-25 172,1 0-204,0 0 1,0 0-16,0 0 31,-1 0 110,1 0-110</inkml:trace>
  <inkml:trace contextRef="#ctx0" brushRef="#br0" timeOffset="-195438.87">21184 4738 0,'0'124'125,"0"-75"-110,0 1 1,0 0-1,0-26-15,0 1 16</inkml:trace>
  <inkml:trace contextRef="#ctx0" brushRef="#br0" timeOffset="-194419.7">21208 4638 0</inkml:trace>
  <inkml:trace contextRef="#ctx0" brushRef="#br0" timeOffset="-191573.45">21332 4738 0,'0'24'78,"0"1"-47,0 0-31,0 0 16,25 25-1,0 24 1,-25-49 0,0 0-1,0-1 17,0-73 124,0 24-141,25-25 1,0 1 0,-25 24-1,0 0 1,24 25 0,-24-25 30,25 25-30,0 0 47,0 0-17,24 75 17,-24-26-63,-25-24 16,0 0-1,0 0 16,25-25 63,0 0-16,0 0-62,-25-50 0,49-24-1,-49 49-15,0 0 16,0 0-1,0 0 1,25 25 15,-25-24-31,0-26 47,0-24-31,0 24-1,0 25 1,0-24 0,0 24-1,0-25-15,-25 25 16,25 1 0,-25-1 15,1 25 16,-1 0 31,25 74 47,0 1-110,0-51 1,0 26-16,25 0 16,-1-1-1,1-24 1,0 0 0,-25 24-1,25-49 1,-25 25-16,49 0 31,-49 0-15,25 0 15,-25 0 0,25-1 0,0-24 16</inkml:trace>
  <inkml:trace contextRef="#ctx0" brushRef="#br0" timeOffset="-190417.32">21630 4663 0,'0'0'0,"74"-25"16,-49 25-1,25 0 1,-25 0-16,-1 0 31,1 0-31,0 0 63,0 0 15</inkml:trace>
  <inkml:trace contextRef="#ctx0" brushRef="#br0" timeOffset="-187704.38">22201 4415 0,'0'25'157,"0"74"-142,0-74 1,0 0-16,0 24 15,0-24 1,0 0 0,0 0-1,0 0 17,0-1-17,0 1 32,0 0 172,24-50-47,51-49-172,-50-1 15,-1 51 1,1-1 0,-25 0-1,25 25 32,-25-25 0,-50 25 219,50 25-251,-24-25 1,24 25-1,0 0 64,-25-25 14,25 24-30,0 1 15,0 0-62,25 0 15,24 0 0,-24-25 16</inkml:trace>
  <inkml:trace contextRef="#ctx0" brushRef="#br0" timeOffset="-186775.13">22721 4663 0,'100'0'94,"-51"0"-94,-24 0 47</inkml:trace>
  <inkml:trace contextRef="#ctx0" brushRef="#br0" timeOffset="-185715.91">22746 4465 0,'-25'0'31,"50"0"188,0 0-204,25 0 1,-26 0-1</inkml:trace>
  <inkml:trace contextRef="#ctx0" brushRef="#br0" timeOffset="-184051.13">23143 4291 0,'-25'0'172,"1"25"-156,24 0-1,-25-25 48,25 25 390,0-1-438,0 1 17,0 0 30</inkml:trace>
  <inkml:trace contextRef="#ctx0" brushRef="#br0" timeOffset="-182189.89">23366 4390 0,'-24'0'93,"24"25"-77,-25 0 0,25 25 15,0-26-16,0 1-15,0 0 16,-25 0 0,25 0-1,0-1 1,0 1-16,0 0 16,0 0-1,0 0 1,0-1-1,-25-24 17,25 25-17,-25 0 48,1-25-16,-1 0 31,0 0-63,25-25 204,0-24-188,25 49-15,-25-25 0,25 25-1,49-50 1,-49 50 15,-25-25-15,25 25-1,-1 0 17,1-24-17,0-1 17,25 25 77,-26 0-93</inkml:trace>
  <inkml:trace contextRef="#ctx0" brushRef="#br0" timeOffset="-180055.48">23490 4217 0,'25'49'141,"0"-49"-126,-25 25 1,25-25-1,-25 25-15,0 0 47,0 0-15,0 24-17,0-24 63,0 0 110</inkml:trace>
  <inkml:trace contextRef="#ctx0" brushRef="#br0" timeOffset="-178322.25">17562 5011 0,'25'0'140,"49"24"-124,1-24 0,-1 25-1,-24-25 1,-1 25 0,1-25-1,-25 0 16,0 0 16,-1 0-31,1 0 62</inkml:trace>
  <inkml:trace contextRef="#ctx0" brushRef="#br0" timeOffset="-176376.13">23714 4762 0,'24'0'172,"-24"25"-109,0 0-32,0 25-31,0-25 16,0-1-1,-24 51 1</inkml:trace>
  <inkml:trace contextRef="#ctx0" brushRef="#br0" timeOffset="-175386.1">23714 4614 0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Strings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7"/>
            <a:ext cx="4566328" cy="627479"/>
          </a:xfrm>
        </p:spPr>
        <p:txBody>
          <a:bodyPr>
            <a:normAutofit fontScale="92500"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Declaration and Initialization</a:t>
            </a:r>
            <a:endParaRPr lang="en-US" sz="4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string can also be defined by specifying the individual characters:</a:t>
            </a:r>
          </a:p>
          <a:p>
            <a:pPr lvl="1" eaLnBrk="1" hangingPunct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color[ ] = {‘g’, ‘r’, ‘e’, ‘e’, ‘n’, ‘\0’};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9372" y="4702945"/>
            <a:ext cx="99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61625" y="45493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‘g’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06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Declaration and Initialization</a:t>
            </a:r>
            <a:endParaRPr lang="en-US" sz="4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Notice that even though there are only five characters in the word ‘green’, six characters are stored in the computer. The last character, the character ‘\0’, is the </a:t>
            </a:r>
            <a:r>
              <a:rPr lang="en-US" sz="2600" dirty="0">
                <a:solidFill>
                  <a:srgbClr val="FF0000"/>
                </a:solidFill>
              </a:rPr>
              <a:t>NULL character </a:t>
            </a:r>
            <a:r>
              <a:rPr lang="en-US" sz="2600" dirty="0"/>
              <a:t>which indicates the end of the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Therefore, if an array of characters is to be used to store a string, the array must be </a:t>
            </a:r>
            <a:r>
              <a:rPr lang="en-US" sz="2600" dirty="0">
                <a:solidFill>
                  <a:srgbClr val="FF0000"/>
                </a:solidFill>
              </a:rPr>
              <a:t>large enough </a:t>
            </a:r>
            <a:r>
              <a:rPr lang="en-US" sz="2600" dirty="0"/>
              <a:t>to store the string and its terminating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35766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Declaration and Initialization</a:t>
            </a:r>
            <a:endParaRPr lang="en-US" sz="44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If we happen to declare a string like this: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600" dirty="0"/>
              <a:t>char </a:t>
            </a:r>
            <a:r>
              <a:rPr lang="en-US" sz="2600" dirty="0" err="1"/>
              <a:t>my_drink</a:t>
            </a:r>
            <a:r>
              <a:rPr lang="en-US" sz="2600" dirty="0"/>
              <a:t>[3] = “tea”;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2600" dirty="0"/>
          </a:p>
          <a:p>
            <a:pPr eaLnBrk="1" hangingPunct="1"/>
            <a:r>
              <a:rPr lang="en-US" sz="2600" dirty="0"/>
              <a:t>We will get the following </a:t>
            </a:r>
            <a:r>
              <a:rPr lang="en-US" sz="2600" dirty="0">
                <a:solidFill>
                  <a:srgbClr val="FF0000"/>
                </a:solidFill>
              </a:rPr>
              <a:t>syntax error</a:t>
            </a:r>
            <a:r>
              <a:rPr lang="en-US" sz="2600" dirty="0"/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600" dirty="0"/>
              <a:t>error C2117: 'tea' : array bounds overflow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2600" dirty="0"/>
          </a:p>
          <a:p>
            <a:pPr eaLnBrk="1" hangingPunct="1"/>
            <a:r>
              <a:rPr lang="en-US" sz="2600" dirty="0"/>
              <a:t>Instead, we need to at least declare the array with (</a:t>
            </a:r>
            <a:r>
              <a:rPr lang="en-US" sz="2600" dirty="0">
                <a:solidFill>
                  <a:srgbClr val="FF0000"/>
                </a:solidFill>
              </a:rPr>
              <a:t>the size of the string + 1</a:t>
            </a:r>
            <a:r>
              <a:rPr lang="en-US" sz="2600" dirty="0"/>
              <a:t>) to accommodate the null terminating character ‘\0’.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600" dirty="0"/>
              <a:t>char </a:t>
            </a:r>
            <a:r>
              <a:rPr lang="en-US" sz="2600" dirty="0" err="1"/>
              <a:t>my_drink</a:t>
            </a:r>
            <a:r>
              <a:rPr lang="en-US" sz="2600" dirty="0"/>
              <a:t>[4] = “tea”;</a:t>
            </a:r>
          </a:p>
        </p:txBody>
      </p:sp>
    </p:spTree>
    <p:extLst>
      <p:ext uri="{BB962C8B-B14F-4D97-AF65-F5344CB8AC3E}">
        <p14:creationId xmlns:p14="http://schemas.microsoft.com/office/powerpoint/2010/main" val="98672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Declaration and Initialization</a:t>
            </a:r>
            <a:endParaRPr lang="en-US" sz="4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can initialize string variables at compile time such as;</a:t>
            </a:r>
          </a:p>
          <a:p>
            <a:pPr lvl="1" eaLnBrk="1" hangingPunct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name[10] = “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lvl="1" eaLnBrk="1" hangingPunct="1"/>
            <a:r>
              <a:rPr lang="en-US" sz="2400" dirty="0">
                <a:sym typeface="Wingdings" panose="05000000000000000000" pitchFamily="2" charset="2"/>
              </a:rPr>
              <a:t>This initialization creates the following spaces in storage :</a:t>
            </a:r>
          </a:p>
          <a:p>
            <a:pPr lvl="1" eaLnBrk="1" hangingPunct="1"/>
            <a:endParaRPr lang="en-US" sz="2400" dirty="0">
              <a:sym typeface="Wingdings" panose="05000000000000000000" pitchFamily="2" charset="2"/>
            </a:endParaRPr>
          </a:p>
          <a:p>
            <a:pPr lvl="1" eaLnBrk="1" hangingPunct="1"/>
            <a:endParaRPr lang="en-US" sz="2400" dirty="0">
              <a:sym typeface="Wingdings" panose="05000000000000000000" pitchFamily="2" charset="2"/>
            </a:endParaRPr>
          </a:p>
          <a:p>
            <a:pPr lvl="1" eaLnBrk="1" hangingPunct="1"/>
            <a:endParaRPr lang="en-US" sz="2400" dirty="0">
              <a:sym typeface="Wingdings" panose="05000000000000000000" pitchFamily="2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91065" y="4576298"/>
          <a:ext cx="7242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7005" y="4702945"/>
            <a:ext cx="99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1450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String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‘\0’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sentence[] = "I love Bangladesh";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 = 0;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sentence[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(“%s has %d characters including the whitespace", 	sentence, count);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440425" y="5523961"/>
            <a:ext cx="7325750" cy="86177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/>
              <a:t>Sample output: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I love Bangladesh has 17 characters including the whitespace</a:t>
            </a:r>
          </a:p>
        </p:txBody>
      </p:sp>
    </p:spTree>
    <p:extLst>
      <p:ext uri="{BB962C8B-B14F-4D97-AF65-F5344CB8AC3E}">
        <p14:creationId xmlns:p14="http://schemas.microsoft.com/office/powerpoint/2010/main" val="90116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String </a:t>
            </a:r>
            <a:r>
              <a:rPr lang="en-US" sz="4400" dirty="0" err="1"/>
              <a:t>Input/Output</a:t>
            </a:r>
            <a:r>
              <a:rPr lang="en-US" sz="4400" dirty="0"/>
              <a:t>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Standard Functions Input</a:t>
            </a:r>
          </a:p>
          <a:p>
            <a:pPr lvl="1" eaLnBrk="1" hangingPunct="1"/>
            <a:r>
              <a:rPr lang="en-US" sz="2200" dirty="0" err="1"/>
              <a:t>scanf</a:t>
            </a:r>
            <a:r>
              <a:rPr lang="en-US" sz="2200" dirty="0"/>
              <a:t>( ) // </a:t>
            </a:r>
            <a:r>
              <a:rPr lang="en-US" sz="2000" u="sng" dirty="0">
                <a:sym typeface="Wingdings" panose="05000000000000000000" pitchFamily="2" charset="2"/>
              </a:rPr>
              <a:t>no whitespace character</a:t>
            </a:r>
            <a:endParaRPr lang="en-US" sz="2200" dirty="0"/>
          </a:p>
          <a:p>
            <a:pPr lvl="1" eaLnBrk="1" hangingPunct="1"/>
            <a:r>
              <a:rPr lang="en-US" sz="2200" dirty="0"/>
              <a:t>gets( ) // </a:t>
            </a:r>
            <a:r>
              <a:rPr lang="en-US" sz="2000" u="sng" dirty="0"/>
              <a:t>embedded whitespace </a:t>
            </a: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Standard Functions Output</a:t>
            </a:r>
          </a:p>
          <a:p>
            <a:pPr lvl="1" eaLnBrk="1" hangingPunct="1"/>
            <a:r>
              <a:rPr lang="en-US" sz="2200" dirty="0" err="1"/>
              <a:t>printf</a:t>
            </a:r>
            <a:r>
              <a:rPr lang="en-US" sz="2200" dirty="0"/>
              <a:t>( )</a:t>
            </a:r>
          </a:p>
          <a:p>
            <a:pPr lvl="1" eaLnBrk="1" hangingPunct="1"/>
            <a:r>
              <a:rPr lang="en-US" sz="2200" dirty="0"/>
              <a:t>puts(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Use </a:t>
            </a:r>
            <a:r>
              <a:rPr lang="en-US" sz="2400" dirty="0" err="1">
                <a:sym typeface="Wingdings" panose="05000000000000000000" pitchFamily="2" charset="2"/>
              </a:rPr>
              <a:t>scanf</a:t>
            </a:r>
            <a:r>
              <a:rPr lang="en-US" sz="2400" dirty="0">
                <a:sym typeface="Wingdings" panose="05000000000000000000" pitchFamily="2" charset="2"/>
              </a:rPr>
              <a:t> function together with the format specifier %s for interactive input string. (</a:t>
            </a:r>
            <a:r>
              <a:rPr lang="en-US" sz="2400" u="sng" dirty="0">
                <a:sym typeface="Wingdings" panose="05000000000000000000" pitchFamily="2" charset="2"/>
              </a:rPr>
              <a:t>no whitespace character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the string to be read as an input has </a:t>
            </a:r>
            <a:r>
              <a:rPr lang="en-US" sz="2400" u="sng" dirty="0"/>
              <a:t>embedded whitespace </a:t>
            </a:r>
            <a:r>
              <a:rPr lang="en-US" sz="2400" dirty="0"/>
              <a:t>characters, use standard </a:t>
            </a:r>
            <a:r>
              <a:rPr lang="en-US" sz="2400" i="1" dirty="0"/>
              <a:t>gets</a:t>
            </a:r>
            <a:r>
              <a:rPr lang="en-US" sz="2400" dirty="0"/>
              <a:t> function.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3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Example: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sz="4400" dirty="0"/>
              <a:t>,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/>
              <a:t>,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/>
              <a:t>and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155574" y="1499359"/>
            <a:ext cx="8797925" cy="5237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string1[50];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string2[50];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 less than 50 characters with 	spaces: \n");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gets(string1);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entered: ");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puts(string1);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entering a string less than 50 	characters, with spaces: \n");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("%s", string2);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entered: %s\n", string2); 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1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1376528"/>
            <a:ext cx="8797925" cy="5237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/>
              <a:t>Sample output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Enter a string less than 50 characters with spaces: </a:t>
            </a:r>
            <a:br>
              <a:rPr lang="en-US" sz="2000" dirty="0"/>
            </a:br>
            <a:r>
              <a:rPr lang="en-US" sz="2000" dirty="0"/>
              <a:t>hello world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have entered: hello world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Try entering a string less than 50 characters, with spaces: </a:t>
            </a:r>
            <a:br>
              <a:rPr lang="en-US" sz="2000" dirty="0"/>
            </a:br>
            <a:r>
              <a:rPr lang="en-US" sz="2000" dirty="0"/>
              <a:t>hello world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have entered: hello </a:t>
            </a:r>
          </a:p>
        </p:txBody>
      </p:sp>
    </p:spTree>
    <p:extLst>
      <p:ext uri="{BB962C8B-B14F-4D97-AF65-F5344CB8AC3E}">
        <p14:creationId xmlns:p14="http://schemas.microsoft.com/office/powerpoint/2010/main" val="403514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String Conversion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These functions convert </a:t>
            </a:r>
            <a:r>
              <a:rPr lang="en-US" sz="2400" dirty="0">
                <a:solidFill>
                  <a:srgbClr val="FF0000"/>
                </a:solidFill>
              </a:rPr>
              <a:t>strings of digits to integer and floating-point values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To use these functions, the general utilities library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, needs to be included.</a:t>
            </a:r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200" b="1" dirty="0" err="1">
                <a:solidFill>
                  <a:srgbClr val="15151D"/>
                </a:solidFill>
              </a:rPr>
              <a:t>atoi</a:t>
            </a:r>
            <a:r>
              <a:rPr lang="en-US" sz="2200" dirty="0">
                <a:solidFill>
                  <a:srgbClr val="15151D"/>
                </a:solidFill>
              </a:rPr>
              <a:t>: string to </a:t>
            </a:r>
            <a:r>
              <a:rPr lang="en-US" sz="2200" dirty="0" err="1">
                <a:solidFill>
                  <a:srgbClr val="15151D"/>
                </a:solidFill>
              </a:rPr>
              <a:t>int</a:t>
            </a:r>
            <a:endParaRPr lang="en-US" sz="2200" dirty="0">
              <a:solidFill>
                <a:srgbClr val="15151D"/>
              </a:solidFill>
            </a:endParaRPr>
          </a:p>
          <a:p>
            <a:pPr lvl="1" eaLnBrk="1" hangingPunct="1"/>
            <a:r>
              <a:rPr lang="en-US" sz="2200" b="1" dirty="0" err="1">
                <a:solidFill>
                  <a:srgbClr val="15151D"/>
                </a:solidFill>
              </a:rPr>
              <a:t>atof</a:t>
            </a:r>
            <a:r>
              <a:rPr lang="en-US" sz="2200" dirty="0">
                <a:solidFill>
                  <a:srgbClr val="15151D"/>
                </a:solidFill>
              </a:rPr>
              <a:t>: string to double</a:t>
            </a:r>
          </a:p>
        </p:txBody>
      </p:sp>
    </p:spTree>
    <p:extLst>
      <p:ext uri="{BB962C8B-B14F-4D97-AF65-F5344CB8AC3E}">
        <p14:creationId xmlns:p14="http://schemas.microsoft.com/office/powerpoint/2010/main" val="29201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/*1.  Converting a String Into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str1[ ] = "124z3yu87";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str2[ ] = "-3.4";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str3[ ] = "e24";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(str1), i2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(str2), i3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(str3);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("i1: %d\n", i1);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("i2: %d\n", i2);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("i3: %d\n", i3);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6407491" y="4845784"/>
            <a:ext cx="1825625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000" dirty="0"/>
              <a:t>Output: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sz="2000" dirty="0"/>
              <a:t>i1: 124 </a:t>
            </a:r>
            <a:br>
              <a:rPr lang="en-US" sz="2000" dirty="0"/>
            </a:br>
            <a:r>
              <a:rPr lang="en-US" sz="2000" dirty="0"/>
              <a:t>i2: -3 </a:t>
            </a:r>
            <a:br>
              <a:rPr lang="en-US" sz="2000" dirty="0"/>
            </a:br>
            <a:r>
              <a:rPr lang="en-US" sz="2000" dirty="0"/>
              <a:t>i3: 0 </a:t>
            </a:r>
          </a:p>
        </p:txBody>
      </p:sp>
    </p:spTree>
    <p:extLst>
      <p:ext uri="{BB962C8B-B14F-4D97-AF65-F5344CB8AC3E}">
        <p14:creationId xmlns:p14="http://schemas.microsoft.com/office/powerpoint/2010/main" val="27856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Fundamentals of Characters and Strings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Characters in C consist of any </a:t>
            </a:r>
            <a:r>
              <a:rPr lang="en-US" sz="2400" dirty="0">
                <a:solidFill>
                  <a:srgbClr val="FF0000"/>
                </a:solidFill>
              </a:rPr>
              <a:t>printable or nonprintable </a:t>
            </a:r>
            <a:r>
              <a:rPr lang="en-US" sz="2400" dirty="0"/>
              <a:t>character in the computer’s character set including lowercase letters, uppercase letters, decimal digits, special characters and escape sequences.</a:t>
            </a:r>
          </a:p>
          <a:p>
            <a:pPr eaLnBrk="1" hangingPunct="1"/>
            <a:r>
              <a:rPr lang="en-US" sz="2400" dirty="0"/>
              <a:t>A character is usually stored in the computer as an 8-bits (</a:t>
            </a:r>
            <a:r>
              <a:rPr lang="en-US" sz="2400" dirty="0">
                <a:solidFill>
                  <a:srgbClr val="FF0000"/>
                </a:solidFill>
              </a:rPr>
              <a:t>1 byte</a:t>
            </a:r>
            <a:r>
              <a:rPr lang="en-US" sz="2400" dirty="0"/>
              <a:t>) integer.</a:t>
            </a:r>
          </a:p>
          <a:p>
            <a:pPr eaLnBrk="1" hangingPunct="1"/>
            <a:r>
              <a:rPr lang="en-US" sz="2400" dirty="0"/>
              <a:t>The integer value stored for a character depends on the character set used by the computer on which the program is running. </a:t>
            </a:r>
          </a:p>
          <a:p>
            <a:pPr lvl="1"/>
            <a:r>
              <a:rPr lang="en-US" sz="2000" dirty="0"/>
              <a:t>Typically </a:t>
            </a:r>
            <a:r>
              <a:rPr lang="en-US" sz="2000" dirty="0">
                <a:solidFill>
                  <a:srgbClr val="FF0000"/>
                </a:solidFill>
              </a:rPr>
              <a:t>ASCII</a:t>
            </a:r>
            <a:r>
              <a:rPr lang="en-US" sz="2000" dirty="0"/>
              <a:t> character set is used.</a:t>
            </a:r>
          </a:p>
        </p:txBody>
      </p:sp>
    </p:spTree>
    <p:extLst>
      <p:ext uri="{BB962C8B-B14F-4D97-AF65-F5344CB8AC3E}">
        <p14:creationId xmlns:p14="http://schemas.microsoft.com/office/powerpoint/2010/main" val="4959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Difference Between an Integer Digit and a Character Digit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583140"/>
            <a:ext cx="8797925" cy="45938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char </a:t>
            </a:r>
            <a:r>
              <a:rPr lang="en-US" sz="2800" b="1" dirty="0" err="1"/>
              <a:t>num</a:t>
            </a:r>
            <a:r>
              <a:rPr lang="en-US" sz="2800" b="1" dirty="0"/>
              <a:t> = 1</a:t>
            </a:r>
            <a:r>
              <a:rPr lang="en-US" sz="2800" dirty="0"/>
              <a:t> and </a:t>
            </a:r>
            <a:r>
              <a:rPr lang="en-US" sz="2800" b="1" dirty="0"/>
              <a:t>char </a:t>
            </a:r>
            <a:r>
              <a:rPr lang="en-US" sz="2800" b="1" dirty="0" err="1"/>
              <a:t>num</a:t>
            </a:r>
            <a:r>
              <a:rPr lang="en-US" sz="2800" b="1" dirty="0"/>
              <a:t> = ‘1’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FF0000"/>
                </a:solidFill>
              </a:rPr>
              <a:t>not the same.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char </a:t>
            </a:r>
            <a:r>
              <a:rPr lang="en-US" sz="2800" b="1" dirty="0" err="1"/>
              <a:t>num</a:t>
            </a:r>
            <a:r>
              <a:rPr lang="en-US" sz="2800" b="1" dirty="0"/>
              <a:t> = 1</a:t>
            </a:r>
            <a:r>
              <a:rPr lang="en-US" sz="2800" dirty="0"/>
              <a:t> is represented in the computer as 00000001.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char </a:t>
            </a:r>
            <a:r>
              <a:rPr lang="en-US" sz="2800" b="1" dirty="0" err="1"/>
              <a:t>num</a:t>
            </a:r>
            <a:r>
              <a:rPr lang="en-US" sz="2800" b="1" dirty="0"/>
              <a:t> = ‘1’</a:t>
            </a:r>
            <a:r>
              <a:rPr lang="en-US" sz="2800" dirty="0"/>
              <a:t> on the other hand is number 49 according to the ASCII character set. Therefore, it is represented in the computer as (00110001)</a:t>
            </a:r>
            <a:r>
              <a:rPr lang="en-US" sz="2800" baseline="-25000" dirty="0"/>
              <a:t>2</a:t>
            </a:r>
            <a:r>
              <a:rPr lang="en-US" sz="2800" dirty="0"/>
              <a:t> = (31)</a:t>
            </a:r>
            <a:r>
              <a:rPr lang="en-US" sz="2800" baseline="-25000" dirty="0"/>
              <a:t>16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5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16" y="220363"/>
            <a:ext cx="6004131" cy="643299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32320" y="633960"/>
              <a:ext cx="5447520" cy="4858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960" y="624600"/>
                <a:ext cx="5466240" cy="48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205800" y="160560"/>
              <a:ext cx="5429520" cy="3590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6440" y="151200"/>
                <a:ext cx="5448240" cy="36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3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4AE8-83F7-D8B0-52BA-0B680D58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Extended ASCII characters">
            <a:extLst>
              <a:ext uri="{FF2B5EF4-FFF2-40B4-BE49-F238E27FC236}">
                <a16:creationId xmlns:a16="http://schemas.microsoft.com/office/drawing/2014/main" id="{0DB43C71-560A-7D8E-C3AB-BDBC77ED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29" y="1904804"/>
            <a:ext cx="6605912" cy="37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8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ASCII Character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" y="939800"/>
            <a:ext cx="8953500" cy="52371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'Z';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'z';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nASCII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for A is %d",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nASCII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for Z is %d",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nASCII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for a is %d",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nASCII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for z is %d",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("\n65 in ASCII represents %c",65);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("\n90 in ASCII represents %c",90);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("\n97 in ASCII represents %c",97);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("\n122 in ASCII represents %c",122);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552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Sample Output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ASCII value for A is 65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ASCII value for Z is 90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ASCII value for a is 97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ASCII value for z is 122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65 in ASCII represents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90 in ASCII  represents 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97 in ASCII represents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122 in ASCII represents z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55575" y="1135239"/>
            <a:ext cx="4853153" cy="2799687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character: ");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‘A’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‘Z’)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ncapital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letter\n");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038555" y="3595579"/>
            <a:ext cx="2176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equivalent to</a:t>
            </a:r>
          </a:p>
        </p:txBody>
      </p:sp>
      <p:sp>
        <p:nvSpPr>
          <p:cNvPr id="16391" name="AutoShape 9"/>
          <p:cNvSpPr>
            <a:spLocks noChangeArrowheads="1"/>
          </p:cNvSpPr>
          <p:nvPr/>
        </p:nvSpPr>
        <p:spPr bwMode="auto">
          <a:xfrm rot="5400000" flipV="1">
            <a:off x="4562035" y="3730651"/>
            <a:ext cx="2133600" cy="408550"/>
          </a:xfrm>
          <a:prstGeom prst="curvedUpArrow">
            <a:avLst>
              <a:gd name="adj1" fmla="val 82159"/>
              <a:gd name="adj2" fmla="val 194159"/>
              <a:gd name="adj3" fmla="val 33333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23201" y="3934926"/>
            <a:ext cx="4795913" cy="271674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character: ");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65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90)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ncapital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letter\n");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String Declaration and Initialization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string in C is an </a:t>
            </a:r>
            <a:r>
              <a:rPr lang="en-US" sz="2400" b="1" dirty="0"/>
              <a:t>array</a:t>
            </a:r>
            <a:r>
              <a:rPr lang="en-US" sz="2400" dirty="0"/>
              <a:t> </a:t>
            </a:r>
            <a:r>
              <a:rPr lang="en-US" sz="2400" b="1" dirty="0"/>
              <a:t>of characters </a:t>
            </a:r>
            <a:r>
              <a:rPr lang="en-US" sz="2400" u="sng" dirty="0"/>
              <a:t>ending with the </a:t>
            </a:r>
            <a:r>
              <a:rPr lang="en-US" sz="2400" u="sng" dirty="0">
                <a:solidFill>
                  <a:srgbClr val="FF0000"/>
                </a:solidFill>
              </a:rPr>
              <a:t>null character </a:t>
            </a:r>
            <a:r>
              <a:rPr lang="en-US" sz="2400" u="sng" dirty="0"/>
              <a:t>(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‘\0’</a:t>
            </a:r>
            <a:r>
              <a:rPr lang="en-US" sz="2400" u="sng" dirty="0"/>
              <a:t>)</a:t>
            </a:r>
            <a:r>
              <a:rPr lang="en-US" sz="2400" dirty="0"/>
              <a:t>. It is written inside a double quotation mark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sz="2400" dirty="0"/>
              <a:t>) </a:t>
            </a:r>
          </a:p>
          <a:p>
            <a:pPr eaLnBrk="1" hangingPunct="1"/>
            <a:r>
              <a:rPr lang="en-US" sz="2400" dirty="0"/>
              <a:t>A string can be assigned (in a declaration) to a char array:</a:t>
            </a:r>
          </a:p>
          <a:p>
            <a:pPr lvl="1" eaLnBrk="1" hangingPunct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color[6] = “green”;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372" y="4702945"/>
            <a:ext cx="99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61625" y="45493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‘g’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3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1381</Words>
  <Application>Microsoft Office PowerPoint</Application>
  <PresentationFormat>On-screen Show (4:3)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Courier New</vt:lpstr>
      <vt:lpstr>Impact</vt:lpstr>
      <vt:lpstr>Wingdings</vt:lpstr>
      <vt:lpstr>Office Theme</vt:lpstr>
      <vt:lpstr> Strings</vt:lpstr>
      <vt:lpstr>Fundamentals of Characters and Strings</vt:lpstr>
      <vt:lpstr>Difference Between an Integer Digit and a Character Digit</vt:lpstr>
      <vt:lpstr>PowerPoint Presentation</vt:lpstr>
      <vt:lpstr>PowerPoint Presentation</vt:lpstr>
      <vt:lpstr>Example: ASCII Character</vt:lpstr>
      <vt:lpstr>Sample Output</vt:lpstr>
      <vt:lpstr>Example</vt:lpstr>
      <vt:lpstr>String Declaration and Initialization</vt:lpstr>
      <vt:lpstr>String Declaration and Initialization</vt:lpstr>
      <vt:lpstr>String Declaration and Initialization</vt:lpstr>
      <vt:lpstr>String Declaration and Initialization</vt:lpstr>
      <vt:lpstr>String Declaration and Initialization</vt:lpstr>
      <vt:lpstr>Example: String and ‘\0’</vt:lpstr>
      <vt:lpstr>String Input/Output Functions</vt:lpstr>
      <vt:lpstr>Example: gets, puts, scanf and printf</vt:lpstr>
      <vt:lpstr>Example: gets, puts, scanf and printf</vt:lpstr>
      <vt:lpstr>String Conversion Functions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114</cp:revision>
  <dcterms:created xsi:type="dcterms:W3CDTF">2014-09-11T18:03:18Z</dcterms:created>
  <dcterms:modified xsi:type="dcterms:W3CDTF">2023-03-12T00:41:04Z</dcterms:modified>
</cp:coreProperties>
</file>