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36A1-D0EC-429A-8E33-16E54B380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D6E67-BF86-4CAD-B75C-768F18E5D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26FF-3C62-4806-A35D-800A6728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3C-8734-4AFE-AC3C-FFD3F8D5D7A1}" type="datetimeFigureOut">
              <a:rPr lang="en-US" smtClean="0"/>
              <a:t>2023-06-06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B42A4-B430-4CB7-99D9-DFD10927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80FB-EA13-4100-A1E1-FD4F7775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B3E-0306-4233-BFC3-906CE053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8E90-480C-4349-958A-82555172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926A6-D2CE-4C5D-8474-19A381DD3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3B0A6-1A1A-49A7-97F2-D1484183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3C-8734-4AFE-AC3C-FFD3F8D5D7A1}" type="datetimeFigureOut">
              <a:rPr lang="en-US" smtClean="0"/>
              <a:t>2023-06-06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E3F7-37CB-4934-B569-B514ED3C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68C7E-3CC6-45CB-B5BC-AF54AD6B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B3E-0306-4233-BFC3-906CE053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6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B6BD6-7ADF-4690-8CBB-A9EF84FBE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23A2F-4681-4BA8-B31C-D74588D3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0B22A-0E21-4791-BA9B-0655CB0A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3C-8734-4AFE-AC3C-FFD3F8D5D7A1}" type="datetimeFigureOut">
              <a:rPr lang="en-US" smtClean="0"/>
              <a:t>2023-06-06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3DE2-AF12-4F44-810A-5C6145A7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D8181-94F5-4A44-9AC2-599C008D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B3E-0306-4233-BFC3-906CE053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4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D73E-8725-4F47-A5C9-CBD5A558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ED17-811A-4528-A54A-0E5F425D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4F317-5DFE-425A-842E-B4FB4646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3C-8734-4AFE-AC3C-FFD3F8D5D7A1}" type="datetimeFigureOut">
              <a:rPr lang="en-US" smtClean="0"/>
              <a:t>2023-06-06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8426D-4CA1-4BC4-9B9C-B49B4623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C923-4284-49A6-A205-938C64E1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B3E-0306-4233-BFC3-906CE053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E8A9-14F0-4C6C-855B-40F38400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582A3-2ED4-4A12-93DD-F8B3A4B35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6EAF5-1BE5-4B35-8974-66BF183F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3C-8734-4AFE-AC3C-FFD3F8D5D7A1}" type="datetimeFigureOut">
              <a:rPr lang="en-US" smtClean="0"/>
              <a:t>2023-06-06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4D305-9663-407D-939C-B2DF7F0C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76BB1-C431-4459-935F-4D408C3E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B3E-0306-4233-BFC3-906CE053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4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8D56-5829-45A4-87AD-529534C2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A55D-AB77-4D1B-BB88-53E6E12AE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676F2-2410-4C45-AD78-49AF463F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8F337-5BE8-4FE3-B8FD-450B4805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3C-8734-4AFE-AC3C-FFD3F8D5D7A1}" type="datetimeFigureOut">
              <a:rPr lang="en-US" smtClean="0"/>
              <a:t>2023-06-06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769A-226C-45A4-B181-03A7DC3A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88D89-CE9B-4DC3-8253-E6569DE9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B3E-0306-4233-BFC3-906CE053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DCCB-6484-44A8-B078-EA4ED5AF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C9995-048D-48DD-AF63-94DA759DD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50122-AA7D-49C0-A9DD-398C10238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CCA9C-1300-4F43-9C92-5B173BA0E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6630C-B3FB-4D2B-9ACB-BE35E4916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BB595-C9D8-4E3F-AADD-4D1FFF47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3C-8734-4AFE-AC3C-FFD3F8D5D7A1}" type="datetimeFigureOut">
              <a:rPr lang="en-US" smtClean="0"/>
              <a:t>2023-06-06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2EE19-1257-4BA5-90DE-52188464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201BC-F25E-4578-A1AE-12336BA7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B3E-0306-4233-BFC3-906CE053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26AD-16CF-496F-B0E9-D891CBB5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89D9F-14B6-409F-B8AE-D8128315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3C-8734-4AFE-AC3C-FFD3F8D5D7A1}" type="datetimeFigureOut">
              <a:rPr lang="en-US" smtClean="0"/>
              <a:t>2023-06-06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5C5C7-17D0-4B45-8B73-E419B12F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A2277-677E-4970-89C3-57DD3C7B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B3E-0306-4233-BFC3-906CE053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2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7421F-E9A6-4588-9B72-802D21CD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3C-8734-4AFE-AC3C-FFD3F8D5D7A1}" type="datetimeFigureOut">
              <a:rPr lang="en-US" smtClean="0"/>
              <a:t>2023-06-06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5775B-73C6-40DE-9A1D-54AC3AEC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1FE94-0423-420E-87AA-416CF8FD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B3E-0306-4233-BFC3-906CE053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6789-58E0-4186-8925-E5050BFF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ABE87-9379-4785-BF42-0343B012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AEDAF-79D6-4F60-ADCE-E25F72E49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EFABE-BCD1-4C9F-826B-DCFCDD82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3C-8734-4AFE-AC3C-FFD3F8D5D7A1}" type="datetimeFigureOut">
              <a:rPr lang="en-US" smtClean="0"/>
              <a:t>2023-06-06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149AD-EE8D-4767-BF0A-DAB1E014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85A47-DF73-4331-AC4D-07EE18E7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B3E-0306-4233-BFC3-906CE053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756D-99F2-458B-8C74-97B01C97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45379-2DC5-4CEB-A460-6AE364457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4636E-5596-42FA-9219-2EF3A0D36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71469-B2B3-439D-B462-3D387581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CA3C-8734-4AFE-AC3C-FFD3F8D5D7A1}" type="datetimeFigureOut">
              <a:rPr lang="en-US" smtClean="0"/>
              <a:t>2023-06-06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1395B-76AD-44CC-9891-BB7F299B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31A31-52F6-4448-BE83-6D197EB7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FB3E-0306-4233-BFC3-906CE053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0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93415-CA40-461F-BDB3-1B557A4C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A5F0D-E848-45AC-ACE5-245A03106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A594-AF26-4FB5-A556-8D5109B43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4CA3C-8734-4AFE-AC3C-FFD3F8D5D7A1}" type="datetimeFigureOut">
              <a:rPr lang="en-US" smtClean="0"/>
              <a:t>2023-06-06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5669-D0A0-4062-9550-AA6897FFD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623A-A23B-4311-A9DA-46A3EA637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FB3E-0306-4233-BFC3-906CE053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0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B170-19C0-4C37-906D-4A36306E1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exam review for</a:t>
            </a:r>
            <a:br>
              <a:rPr lang="en-US" dirty="0"/>
            </a:br>
            <a:r>
              <a:rPr lang="en-US" dirty="0"/>
              <a:t>CSE115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E79EE-3A80-48A9-AE55-14DA2163A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Shafin Rahman</a:t>
            </a:r>
          </a:p>
        </p:txBody>
      </p:sp>
    </p:spTree>
    <p:extLst>
      <p:ext uri="{BB962C8B-B14F-4D97-AF65-F5344CB8AC3E}">
        <p14:creationId xmlns:p14="http://schemas.microsoft.com/office/powerpoint/2010/main" val="182558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4C97-3D64-AC82-DBCD-258C06F9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35CE-17E4-E3D3-F569-E0E43409E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Finding sparsity of a matrix </a:t>
            </a:r>
            <a:r>
              <a:rPr lang="en-US" dirty="0" err="1"/>
              <a:t>ie</a:t>
            </a:r>
            <a:r>
              <a:rPr lang="en-US" dirty="0"/>
              <a:t>, finding #of zeros inside a matrix</a:t>
            </a:r>
          </a:p>
          <a:p>
            <a:r>
              <a:rPr lang="en-US" dirty="0"/>
              <a:t>Transpose a 2D array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highest element of a 2D array</a:t>
            </a:r>
          </a:p>
          <a:p>
            <a:r>
              <a:rPr lang="en-US" dirty="0"/>
              <a:t>Row/column wise normalization</a:t>
            </a:r>
          </a:p>
          <a:p>
            <a:r>
              <a:rPr lang="en-US" dirty="0"/>
              <a:t>Finding the closest element of a give value</a:t>
            </a:r>
          </a:p>
          <a:p>
            <a:r>
              <a:rPr lang="en-US" dirty="0"/>
              <a:t>Substring matching</a:t>
            </a:r>
          </a:p>
          <a:p>
            <a:r>
              <a:rPr lang="en-US" dirty="0"/>
              <a:t>Automatic email address suggestion</a:t>
            </a:r>
          </a:p>
          <a:p>
            <a:r>
              <a:rPr lang="en-US" dirty="0"/>
              <a:t>Generate a random integer, then allocate a array memory using that random number as array size.</a:t>
            </a:r>
          </a:p>
          <a:p>
            <a:r>
              <a:rPr lang="en-US" dirty="0"/>
              <a:t>Determine the size of an array inside a function where array size is not a function parameter.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3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B3A8-1E01-4C0E-B4D1-6D5F16B2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BEB1-658B-4C76-A9A9-C6D750349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/>
              <a:t> functions and their uses</a:t>
            </a:r>
          </a:p>
          <a:p>
            <a:r>
              <a:rPr lang="en-US" dirty="0"/>
              <a:t>String Assignment</a:t>
            </a:r>
          </a:p>
          <a:p>
            <a:r>
              <a:rPr lang="en-US" dirty="0"/>
              <a:t>String Appending</a:t>
            </a:r>
          </a:p>
          <a:p>
            <a:r>
              <a:rPr lang="en-US" dirty="0"/>
              <a:t>String Comparison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4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4F90-015F-4CA1-A868-06700477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A791-CDEE-415B-AFB7-621B94AB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1358" cy="4351338"/>
          </a:xfrm>
        </p:spPr>
        <p:txBody>
          <a:bodyPr>
            <a:normAutofit/>
          </a:bodyPr>
          <a:lstStyle/>
          <a:p>
            <a:r>
              <a:rPr lang="en-US" dirty="0"/>
              <a:t>Indices in 2D Arrays</a:t>
            </a:r>
          </a:p>
          <a:p>
            <a:r>
              <a:rPr lang="en-US" dirty="0"/>
              <a:t>Visualization of 2D array</a:t>
            </a:r>
          </a:p>
          <a:p>
            <a:r>
              <a:rPr lang="en-US" dirty="0"/>
              <a:t>Initializing 2D Arrays</a:t>
            </a:r>
          </a:p>
          <a:p>
            <a:r>
              <a:rPr lang="en-US" dirty="0"/>
              <a:t>Row and column order of array access</a:t>
            </a:r>
          </a:p>
          <a:p>
            <a:r>
              <a:rPr lang="en-US" dirty="0"/>
              <a:t>Multiply Two Matrices</a:t>
            </a:r>
          </a:p>
        </p:txBody>
      </p:sp>
    </p:spTree>
    <p:extLst>
      <p:ext uri="{BB962C8B-B14F-4D97-AF65-F5344CB8AC3E}">
        <p14:creationId xmlns:p14="http://schemas.microsoft.com/office/powerpoint/2010/main" val="165628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6975-36F7-1AB7-E523-C5692A78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8C71-DE57-9409-F7BE-7884DF4D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993"/>
            <a:ext cx="5257800" cy="4802187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Iterative vs recursive solution</a:t>
            </a:r>
          </a:p>
          <a:p>
            <a:r>
              <a:rPr lang="en-US" dirty="0"/>
              <a:t>General and base case</a:t>
            </a:r>
          </a:p>
          <a:p>
            <a:r>
              <a:rPr lang="en-US" dirty="0"/>
              <a:t>Call stack visualization of function calls</a:t>
            </a:r>
          </a:p>
          <a:p>
            <a:r>
              <a:rPr lang="en-US" dirty="0"/>
              <a:t>Stack overflow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1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86AA-9A15-4F16-FEAC-E101CCA8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2CB3-93D2-E634-DD47-99AB838E3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8642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defined types</a:t>
            </a:r>
          </a:p>
          <a:p>
            <a:r>
              <a:rPr lang="en-US" dirty="0"/>
              <a:t>Structure definition</a:t>
            </a:r>
          </a:p>
          <a:p>
            <a:r>
              <a:rPr lang="en-US" dirty="0"/>
              <a:t>Declaring Structure Types </a:t>
            </a:r>
          </a:p>
          <a:p>
            <a:r>
              <a:rPr lang="en-US" dirty="0"/>
              <a:t>Structure tag, member, variables</a:t>
            </a:r>
          </a:p>
          <a:p>
            <a:r>
              <a:rPr lang="en-US" dirty="0"/>
              <a:t>Declaring Nested Structure</a:t>
            </a:r>
          </a:p>
          <a:p>
            <a:r>
              <a:rPr lang="en-US" dirty="0"/>
              <a:t>Referring and Initializing Structure Elements</a:t>
            </a:r>
          </a:p>
          <a:p>
            <a:r>
              <a:rPr lang="en-US" dirty="0"/>
              <a:t>Component selection operator</a:t>
            </a:r>
          </a:p>
          <a:p>
            <a:r>
              <a:rPr lang="en-US" dirty="0"/>
              <a:t>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/>
              <a:t> in Structure Declarations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43266F-CC69-7915-9A84-04051C83A58B}"/>
              </a:ext>
            </a:extLst>
          </p:cNvPr>
          <p:cNvSpPr txBox="1">
            <a:spLocks/>
          </p:cNvSpPr>
          <p:nvPr/>
        </p:nvSpPr>
        <p:spPr>
          <a:xfrm>
            <a:off x="6096000" y="1814429"/>
            <a:ext cx="5578642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Array of structure </a:t>
            </a:r>
          </a:p>
          <a:p>
            <a:r>
              <a:rPr lang="en-US" dirty="0"/>
              <a:t>Passing Structures to a Function</a:t>
            </a:r>
          </a:p>
        </p:txBody>
      </p:sp>
    </p:spTree>
    <p:extLst>
      <p:ext uri="{BB962C8B-B14F-4D97-AF65-F5344CB8AC3E}">
        <p14:creationId xmlns:p14="http://schemas.microsoft.com/office/powerpoint/2010/main" val="390577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5B32-1EE4-C2FA-67D5-C318711D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32E2-41AE-AC7B-995B-D49B8DB36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46558" cy="5167312"/>
          </a:xfrm>
        </p:spPr>
        <p:txBody>
          <a:bodyPr>
            <a:normAutofit/>
          </a:bodyPr>
          <a:lstStyle/>
          <a:p>
            <a:r>
              <a:rPr lang="en-US" dirty="0"/>
              <a:t>What is a Pointer?</a:t>
            </a:r>
          </a:p>
          <a:p>
            <a:r>
              <a:rPr lang="en-US" dirty="0"/>
              <a:t>Variable Declaration </a:t>
            </a:r>
          </a:p>
          <a:p>
            <a:r>
              <a:rPr lang="en-US" dirty="0"/>
              <a:t>Pointer Declaration</a:t>
            </a:r>
          </a:p>
          <a:p>
            <a:r>
              <a:rPr lang="en-US" dirty="0"/>
              <a:t>Pointer Initialization </a:t>
            </a:r>
          </a:p>
          <a:p>
            <a:r>
              <a:rPr lang="en-US" dirty="0"/>
              <a:t>Visualization in memory</a:t>
            </a:r>
          </a:p>
          <a:p>
            <a:r>
              <a:rPr lang="en-US" dirty="0"/>
              <a:t>Pointer Operator </a:t>
            </a:r>
          </a:p>
          <a:p>
            <a:r>
              <a:rPr lang="en-US" dirty="0"/>
              <a:t>Parameter Passing by Pointer</a:t>
            </a:r>
          </a:p>
          <a:p>
            <a:r>
              <a:rPr lang="en-US" dirty="0"/>
              <a:t>Parameter Passing by Value</a:t>
            </a:r>
          </a:p>
          <a:p>
            <a:r>
              <a:rPr lang="en-US" dirty="0"/>
              <a:t>Parameter Passing by Pointer </a:t>
            </a:r>
            <a:br>
              <a:rPr lang="en-US" dirty="0"/>
            </a:br>
            <a:r>
              <a:rPr lang="en-US" dirty="0"/>
              <a:t>(a.k.a. Call by reference)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815790-0E27-88C6-6527-E5861926A189}"/>
              </a:ext>
            </a:extLst>
          </p:cNvPr>
          <p:cNvSpPr txBox="1">
            <a:spLocks/>
          </p:cNvSpPr>
          <p:nvPr/>
        </p:nvSpPr>
        <p:spPr>
          <a:xfrm>
            <a:off x="6384758" y="1690688"/>
            <a:ext cx="5546558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Relating Arrays and Pointers</a:t>
            </a:r>
            <a:endParaRPr lang="en-US" dirty="0"/>
          </a:p>
          <a:p>
            <a:r>
              <a:rPr lang="en-IE" altLang="en-US" dirty="0"/>
              <a:t>Dynamic Memory Allocation</a:t>
            </a:r>
          </a:p>
          <a:p>
            <a:r>
              <a:rPr lang="en-GB" altLang="en-US" dirty="0" err="1"/>
              <a:t>stdlib.h</a:t>
            </a:r>
            <a:r>
              <a:rPr lang="en-GB" altLang="en-US" dirty="0"/>
              <a:t> header file</a:t>
            </a:r>
          </a:p>
          <a:p>
            <a:r>
              <a:rPr lang="en-IE" altLang="en-US" dirty="0"/>
              <a:t>Dynamic Memory Allocation Functions</a:t>
            </a:r>
          </a:p>
          <a:p>
            <a:r>
              <a:rPr lang="en-IE" altLang="en-US" dirty="0"/>
              <a:t>Use of </a:t>
            </a:r>
            <a:r>
              <a:rPr lang="en-GB" altLang="en-US" dirty="0" err="1"/>
              <a:t>sizeof</a:t>
            </a:r>
            <a:endParaRPr lang="en-GB" altLang="en-US" dirty="0"/>
          </a:p>
          <a:p>
            <a:r>
              <a:rPr lang="en-US" dirty="0"/>
              <a:t>Call by reference of the structure to the function</a:t>
            </a:r>
            <a:endParaRPr lang="en-IE" altLang="en-US" dirty="0"/>
          </a:p>
          <a:p>
            <a:endParaRPr lang="en-IE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6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A631-0122-A588-A64E-544DC194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57DA-1BFD-C3E7-375C-1EA1F53F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EOF (end-of-file) marker</a:t>
            </a:r>
          </a:p>
          <a:p>
            <a:r>
              <a:rPr lang="en-US" dirty="0"/>
              <a:t>Files and Streams</a:t>
            </a:r>
          </a:p>
          <a:p>
            <a:r>
              <a:rPr lang="en-US" dirty="0"/>
              <a:t>The standard library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File operation: failed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reasoning</a:t>
            </a:r>
          </a:p>
          <a:p>
            <a:r>
              <a:rPr lang="en-US" dirty="0"/>
              <a:t>File </a:t>
            </a:r>
            <a:r>
              <a:rPr lang="en-US" dirty="0" err="1"/>
              <a:t>OpenMode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6263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A631-0122-A588-A64E-544DC194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57DA-1BFD-C3E7-375C-1EA1F53F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 (or </a:t>
            </a:r>
            <a:r>
              <a:rPr lang="en-US" dirty="0" err="1"/>
              <a:t>enum</a:t>
            </a:r>
            <a:r>
              <a:rPr lang="en-US" dirty="0"/>
              <a:t>) in C</a:t>
            </a:r>
          </a:p>
          <a:p>
            <a:r>
              <a:rPr lang="en-US" dirty="0"/>
              <a:t>Macros in C, #define</a:t>
            </a:r>
          </a:p>
          <a:p>
            <a:r>
              <a:rPr lang="en-US" dirty="0"/>
              <a:t>Linear search</a:t>
            </a:r>
          </a:p>
          <a:p>
            <a:r>
              <a:rPr lang="en-US" altLang="en-US" dirty="0"/>
              <a:t>Binary Search</a:t>
            </a:r>
          </a:p>
          <a:p>
            <a:r>
              <a:rPr lang="en-US" dirty="0"/>
              <a:t>Bubble Sort</a:t>
            </a:r>
          </a:p>
          <a:p>
            <a:r>
              <a:rPr lang="en-US" dirty="0"/>
              <a:t>Time complexity (optional)</a:t>
            </a:r>
            <a:br>
              <a:rPr lang="en-US" b="1" dirty="0">
                <a:solidFill>
                  <a:srgbClr val="25265E"/>
                </a:solidFill>
                <a:latin typeface="euclid_circular_a"/>
              </a:rPr>
            </a:br>
            <a:br>
              <a:rPr lang="en-US" b="1" dirty="0"/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5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7667-A135-20D8-DEF0-9F9BBB07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problem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AFF31-EEC5-7EAF-3DAA-9D375CB0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full code or code segment</a:t>
            </a:r>
          </a:p>
          <a:p>
            <a:r>
              <a:rPr lang="en-US" dirty="0"/>
              <a:t>Fixing/identifying errors/issues from a given code</a:t>
            </a:r>
          </a:p>
          <a:p>
            <a:r>
              <a:rPr lang="en-US" dirty="0"/>
              <a:t>Editing a given code to perform certain task</a:t>
            </a:r>
          </a:p>
          <a:p>
            <a:r>
              <a:rPr lang="en-US" dirty="0"/>
              <a:t>Printing output of a provided code</a:t>
            </a:r>
          </a:p>
          <a:p>
            <a:r>
              <a:rPr lang="en-US" dirty="0"/>
              <a:t>Explaining/describing a provided code</a:t>
            </a:r>
          </a:p>
        </p:txBody>
      </p:sp>
    </p:spTree>
    <p:extLst>
      <p:ext uri="{BB962C8B-B14F-4D97-AF65-F5344CB8AC3E}">
        <p14:creationId xmlns:p14="http://schemas.microsoft.com/office/powerpoint/2010/main" val="365494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332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euclid_circular_a</vt:lpstr>
      <vt:lpstr>Office Theme</vt:lpstr>
      <vt:lpstr>Final exam review for CSE115</vt:lpstr>
      <vt:lpstr>String</vt:lpstr>
      <vt:lpstr>Array 2D</vt:lpstr>
      <vt:lpstr>Recursion</vt:lpstr>
      <vt:lpstr>Structure</vt:lpstr>
      <vt:lpstr>Pointers</vt:lpstr>
      <vt:lpstr>Files</vt:lpstr>
      <vt:lpstr>Miscellaneous</vt:lpstr>
      <vt:lpstr>Coding problem type</vt:lpstr>
      <vt:lpstr>Sample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review</dc:title>
  <dc:creator>Shafin Rahman</dc:creator>
  <cp:lastModifiedBy>Shafin Rahman</cp:lastModifiedBy>
  <cp:revision>45</cp:revision>
  <dcterms:created xsi:type="dcterms:W3CDTF">2022-11-02T05:01:05Z</dcterms:created>
  <dcterms:modified xsi:type="dcterms:W3CDTF">2023-06-06T03:22:44Z</dcterms:modified>
</cp:coreProperties>
</file>