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7"/>
  </p:notesMasterIdLst>
  <p:sldIdLst>
    <p:sldId id="256" r:id="rId2"/>
    <p:sldId id="257" r:id="rId3"/>
    <p:sldId id="258" r:id="rId4"/>
    <p:sldId id="259" r:id="rId5"/>
    <p:sldId id="260" r:id="rId6"/>
    <p:sldId id="261" r:id="rId7"/>
    <p:sldId id="322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23" r:id="rId53"/>
    <p:sldId id="324" r:id="rId54"/>
    <p:sldId id="325" r:id="rId55"/>
    <p:sldId id="326" r:id="rId56"/>
    <p:sldId id="327" r:id="rId57"/>
    <p:sldId id="311" r:id="rId58"/>
    <p:sldId id="312" r:id="rId59"/>
    <p:sldId id="313" r:id="rId60"/>
    <p:sldId id="314" r:id="rId61"/>
    <p:sldId id="315" r:id="rId62"/>
    <p:sldId id="316" r:id="rId63"/>
    <p:sldId id="317" r:id="rId64"/>
    <p:sldId id="318" r:id="rId65"/>
    <p:sldId id="319" r:id="rId6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F2C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18" autoAdjust="0"/>
    <p:restoredTop sz="94660"/>
  </p:normalViewPr>
  <p:slideViewPr>
    <p:cSldViewPr snapToGrid="0">
      <p:cViewPr varScale="1">
        <p:scale>
          <a:sx n="82" d="100"/>
          <a:sy n="82" d="100"/>
        </p:scale>
        <p:origin x="1762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1-02-15T04:53:57.84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5904 7342 0,'25'0'125,"24"0"-125,26 0 16,-26 0 0,26 0-1,-26 0-15,1 0 16,-25 0 15</inkml:trace>
  <inkml:trace contextRef="#ctx0" brushRef="#br0" timeOffset="2977.75">6202 7367 0,'0'50'125,"0"-1"-110,0-24 1,24 25-16,-24-1 16,0 1-1,25-25 1,0 24 0,0 1-1,49 24 1,-74-24-1,50-25 1,-1-1-16,1-24 16,0 25-1,198 0 1,-149-25 0,74 0-1,51 0-15,49-74 16,-1 24-1,-48-49 1,-1 49 0,0 1-1,-49-26 1,173 26 0,-248 24-1,50-25-15,-50 25 16,25-24-1,-24 49 1,24-50 0,-50 1-16,0 24 15,1 0 1,-26 0 0,1-24-1,0 49 1,-1-50-1,-24 50 1,-50 0 281,0 0-266,1 0-15,-1 0 15,0 0 0,0 0-15,0 0 0,1 0 46,-1 0 79,50 0 109,-1 0-203,1 0-32,0 0 1,0 0-1,24 25-15,-24-25 32,-25 25 77,0-1-31,0 1-62,0 0-1,-25 0 1,25 0 0,-24-1-1,24 1-15,-25 0 16</inkml:trace>
  <inkml:trace contextRef="#ctx0" brushRef="#br0" timeOffset="4553.04">6425 7491 0,'0'0'0,"-25"0"15,50 0 157,0 0-156,24 0 0,-24 0-1,25 0 1,-26 0-1,26 0 1,-100 0 218,26 0-218,-1 0 0,0 0-1,-25 0-15</inkml:trace>
  <inkml:trace contextRef="#ctx0" brushRef="#br0" timeOffset="6725.7">11907 7342 0,'0'0'0,"-25"0"15,0 0-15,0 0 32,0 0-17,1 0 1,48 0 375,1 0-376,25 0 1,74 0-1,-75 0 1,-24 0 0,0 0-16,0 0 15,24 0 1,-24 0 0,50 0-1,-51 0 1,1 0-16,0 0 31,0 0-15,0 0-1,-1 0 1,26 0 0,-25 0-1,0 0 1,0 0-16,-1 0 15,1 0 17,0-25-17,0 25-15</inkml:trace>
  <inkml:trace contextRef="#ctx0" brushRef="#br0" timeOffset="9490.64">5557 7417 0,'24'0'203,"26"0"-187,-25 0 0,0 0 15,-1 0 0,1 0 79,0 0-32</inkml:trace>
  <inkml:trace contextRef="#ctx0" brushRef="#br0" timeOffset="12779">5631 7417 0,'25'74'125,"24"124"-109,-24-98 0,0-1-1,0-25-15,0 1 16,-25-26-1,0 1 1,0-25 0,24 49-1,-24-24-15,25-1 16,-25-24 0,0 0-1,25 49 1,-25-49-1,0 0 1,99-25 375,224-25-376,-150 0 1,1 1 0,24-26-1,1 0 1,24-24-16,-24 24 15,-26 26 1,199-51 0,-198 26-1,-75 24 1,50 0 0,0-25-16,-50 1 15,0-1 1,-49 25-1,24 25 1,25-49 0,-49 49-16,0-25 15,-1 25 17,-24 0-17,0-25 1,0 25-1,-1 0 1,26 0-16,49 0 16,-49 0-1,0 0 1,-26 0 0,1 0-1,25 0 1,24 0-1,-24 0 1,-25 0-16,-1 0 31,1 0-15,0 0 15,0 0-15,49 0-1,-49 0 1,0 0-16,0 0 47,-50 0 344,-25-25-360,25 0-31,1 25 15,-1-24 1,0-1 0,50 50 359,0-25-344,-25 24-15,49 1-16,-49 0 46,0 0 1,-25-25-15,25 25-17,-24-25-15,-26 49 31,25-49-15,25 25 31,-25-25-31,1 0 62,24 50-47</inkml:trace>
  <inkml:trace contextRef="#ctx0" brushRef="#br0" timeOffset="14306.27">5110 7541 0,'0'-25'32,"-25"25"-1,75 0 125,-25 0-125,0 0 1,-1 0 15,1 0-47,0 0 31,25 0 0,-26 0-15,1 0 15</inkml:trace>
  <inkml:trace contextRef="#ctx0" brushRef="#br0" timeOffset="17418.3">5358 7516 0,'0'25'172,"0"49"-109,0-49-48,-25 24 1,25-24 0,0 0-1,0 0 17,0 0 14,0 24-14,0 26-17,0-26 1,25 26 0,0-26-16,0 1 15,-25 24 1,25 1-1,24-1 1,1 100 0,-50-149-1,25 24 1,-1-24-16,-24 0 16,25 24-1,0-24 1,25 25 15,-26-25-15,26-1-1,0 1 1,24-25 0,50 0-1,50 0 1,49 0-1,-25 25-15,50 49 16,323 26 0,-397-100-1,-75 0 1,0-25 0,-49 25 280,49-25-280,-25 0 0,50 0-16,25 1 15,25-26 1,-1 50 0,-49-25-1,-24 25 1,-51 0-1,-24 0-15,0 0 16,24 0 0,-24 0-1,25 0 1,-25 0 15,24 0 79,1 0-95,-1 0-15,1-25 16,-25 25-1,0 0 1,49-24 0,-49 24-1,0 0 1,0 0 0,-1 0-1,26 0 16,-25 0-15,0-25 0,-1 25-1,1 0-15,0 0 16,-25-25 0,25 25-1,-75-25 157,25 25-156,1-25-1,-26 25 1,25 0 0,0-24-1,1 24 1,-1 0 31,0-25-32,0 25-15,25-25 16,50 25 234,-25 0-234,-1 25-1,1-25 1,74 25-1,-99-1 1,25-24 0,-25 25 46,-25 0-46,1 25-1,-1-50 1,-25 49 0,25-49 15,25 50-15,-24-25 15,-1-25-16,0 49 79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1-02-17T05:01:34.61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15131 14312 0,'50'0'110,"24"0"-95,1 0-15,24 0 16,50 0 0,-25 0-1,0 0 1,25 0-16,-1 25 16,-24-25-1,50 0 1,-75 0-1,25 0 1,-49 0-16,-26 25 16,26-25-1,-26 0 1,-24 0 0,50 25-1,-51-25-15,1 0 31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01-25T15:02:18.164"/>
    </inkml:context>
    <inkml:brush xml:id="br0">
      <inkml:brushProperty name="width" value="0.07938" units="cm"/>
      <inkml:brushProperty name="height" value="0.07938" units="cm"/>
      <inkml:brushProperty name="color" value="#3165BB"/>
      <inkml:brushProperty name="fitToCurve" value="1"/>
    </inkml:brush>
  </inkml:definitions>
  <inkml:trace contextRef="#ctx0" brushRef="#br0">0 6 1806 0,'0'0'25'0,"0"0"15"0,0 0 13 0,0 0 17 16,0 0-7-16,0 0 2 0,0 0 5 0,0 0-1 15,0 0-2-15,0 0-4 0,0 0-8 0,0 0-7 16,0 0-13-16,0-8-9 0,0 8-8 0,0 0 0 16,0 0 1-16,0 0 0 0,0 0 0 0,0 0-6 15,0 0 4-15,0 0 46 0,0 0 34 0,0 0 9 16,0 13 1-16,0 0-21 0,0 2-17 16,0 5 8-16,0 3 2 0,7 1-16 0,-7 4-17 0,0 3-19 15,6 0-5-15,-6-1-12 0,0 2-3 0,0-2-6 16,0-1-18-16,0-1-7 0,0-2-55 15,0 1-91-15,0-8-101 0,0-2-117 0,0-5-166 16,0 0-158-16,0-6 114 0</inkml:trace>
  <inkml:trace contextRef="#ctx0" brushRef="#br0" timeOffset="263">275 132 2728 0,'-8'12'5'0,"-3"3"2"16,2 2-1-16,0-1 5 0,5 3 0 0,4-3 7 15,-7 3 26-15,7-1 12 0,0 1-13 0,0 0-7 16,0-4-23-16,11-3-15 0,-2-1 7 0,2-1 0 16,1-2-8-16,2-5 0 0,2-3-8 0,-4 0-23 15,5 0 4-15,-3-13-7 0,0-1 9 0,-2-3 21 16,-5 2 2-16,2-4 13 0,-4-1-1 0,-5-1-2 15,0 0-3-15,0 1-7 0,0 2-4 0,-18 4-61 16,-1 0-94-16,0 6-136 0,-1 3-341 0,-1 5-2 16,-2 0 98-16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01-25T15:02:22.938"/>
    </inkml:context>
    <inkml:brush xml:id="br0">
      <inkml:brushProperty name="width" value="0.07938" units="cm"/>
      <inkml:brushProperty name="height" value="0.07938" units="cm"/>
      <inkml:brushProperty name="color" value="#3165BB"/>
      <inkml:brushProperty name="fitToCurve" value="1"/>
    </inkml:brush>
  </inkml:definitions>
  <inkml:trace contextRef="#ctx0" brushRef="#br0">1680 39 1887 0,'0'0'20'0,"0"0"1"0,0 0-1 0,0 0 3 16,0 0-20-16,0 0 1 0,0 8 21 0,0-8 15 16,0 0 20-16,0 8 16 0,0-2-5 0,0-6-3 15,0 6-9-15,0-1-13 0,-11 0-9 0,0 0-7 16,2 0-1-16,2-1 11 0,-2-3 14 0,3 4 4 15,-2-3 7-15,2 0 0 0,-2 1-6 0,2-2 13 16,3-1 5-16,-3 0 6 0,2 0 2 16,-1 0 11-16,0 0-24 0,2 0-9 0,0 0-19 15,0 0-26-15,2-12 6 0,-2 2-10 0,1 0 6 16,2 1-6-16,0 1-4 0,0-2-6 0,0 0 1 16,0 2 4-16,12-2-13 0,-3 4 10 0,2-1-10 15,-2 3 0-15,2 4 18 0,-1 0-2 0,3 0 8 16,-4 0 2-16,1 16-10 0,-2 1 0 0,1 1-4 15,-4-1-1-15,-5 5 6 0,0 1-11 0,0 1-8 16,0 2-49-16,-19 0-88 0,-2-2-96 0,0 1-111 16,-2-1-95-16,-3-2-246 0,-1-1 12 15,1-3 117-15</inkml:trace>
  <inkml:trace contextRef="#ctx0" brushRef="#br0" timeOffset="805">986 119 2070 0,'-3'0'1'0,"0"0"-2"0,0 10-1 16,-2-1 1-16,0 1-2 0,1 1 21 0,-2-4 21 15,-2 4 10-15,-1-1 17 0,-5 1-11 0,1-2-8 16,-1 0 4-16,2-1-4 0,-2-3 10 0,4 1-6 16,0-6-5-16,-2 0-12 0,5 0-10 15,-1 0-6-15,4 0-6 0,-2-11-1 0,4-2-7 16,-4 4 2-16,6-5-2 0,0 1 6 0,0 1 8 15,0-5 12-15,0 5 12 0,0-2 4 0,14 2 5 16,-2 1 0-16,-2 2 6 0,3 3-3 0,0 1-11 16,-1 5-8-16,4 0-12 0,-3 0 2 0,2 11 1 15,-4 2-6-15,3 5-7 0,-5-1-1 0,0 4-15 16,-1 1 3-16,-8 2-4 0,0 3-26 0,0 0-73 16,-14 1-86-16,-3 0-86 0,-6-2-105 0,-1 2-175 15,-5-3-68-15,-3 2 88 0</inkml:trace>
  <inkml:trace contextRef="#ctx0" brushRef="#br0" timeOffset="1405">299 114 2429 0,'0'-2'18'0,"0"0"4"0,0 2 10 16,0-1 3-16,0 1-12 0,0 0 6 15,0 0 1-15,0 0 3 0,-10 0-4 0,10 0-4 16,-8 0-12-16,-1 10-5 0,1-1-7 0,-2 0-5 16,-1 0 6-16,-1 1-3 0,-2-2 6 0,0 1-2 15,1-3-3-15,2 0 9 0,-1-3 19 0,1-3 30 16,4 0 21-16,-2 0-2 0,1 0-12 0,1 0-25 16,-1 0-19-16,2-11 22 0,3-1 22 0,-3 3 21 15,3-1 8-15,3 0-15 0,0-1-31 16,0 5-28-16,0-3 0 0,13 3 0 0,0 6 7 0,2 0 11 15,1 0-3-15,1 0 3 0,1 0-6 16,1 18 3-16,-3 2 2 0,-1 1-29 0,-2 3 4 16,-7 3-5-16,-6 5-16 0,0 5 15 0,0 2-25 15,-23 4-46-15,-3 2-71 0,-1 1-97 0,-5 2-113 16,-3 0-131-16,-3 3-341 0,0-4 90 0,-3-3 131 16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01-25T15:02:30.736"/>
    </inkml:context>
    <inkml:brush xml:id="br0">
      <inkml:brushProperty name="width" value="0.07938" units="cm"/>
      <inkml:brushProperty name="height" value="0.07938" units="cm"/>
      <inkml:brushProperty name="color" value="#3165BB"/>
      <inkml:brushProperty name="fitToCurve" value="1"/>
    </inkml:brush>
  </inkml:definitions>
  <inkml:trace contextRef="#ctx0" brushRef="#br0">263 534 2374 0,'0'-7'43'0,"0"-3"53"0,-11 3 59 15,11 1 68-15,-9-1-11 0,9 4-31 0,-9-1-32 16,2 3-19-16,-1 1-10 0,-1 0 22 16,-3 16-9-16,0 4-12 0,-5 4 7 0,0 9-9 15,-1 8 28-15,-2 7-3 0,1 5 6 0,-3 6 2 16,4 5-40-16,3-1-23 0,0 2-33 0,3-6-44 16,5 0-17-16,7-6 11 0,0-4-16 0,0-8-2 15,16-4-27-15,2-9-68 0,2-4-52 0,2-9-44 16,7-6 2-16,2-9 22 0,0 0 57 0,3-17 55 15,1-7 31-15,-3 0 26 0,-3-8 8 0,-4-3-1 16,-3 0 11-16,-4-1-10 0,-9 1 5 0,-9 2 2 16,0 6-7-16,-12 0 5 0,-5 6 3 15,-7 6-6-15,-3 2 2 0,-8 4-2 0,1 8-3 16,-1 1-1-16,3 0-16 0,2 0-37 0,6 17-118 16,2-2-156-16,6 0-133 0,7-3-186 0,9 3-187 15,0-3 155-15</inkml:trace>
  <inkml:trace contextRef="#ctx0" brushRef="#br0" timeOffset="521">901 660 3517 0,'-11'-3'41'0,"1"1"25"0,1-2 14 16,-1 2 22-16,10 2-32 0,0 0-21 0,-9 0-3 15,9 0-29-15,0 0-10 0,0 0-8 0,0 0-2 16,0 0 4-16,0 0-1 0,19 0 3 0,-1-11 0 15,5 2 1-15,1 9-3 0,2-6-3 16,1 6-8-16,0 0 10 0,-1 0-2 0,-5 0 7 16,-1 11 5-16,-6 2-9 0,-7 6 5 0,-7 4 7 15,0 2 4-15,0 3 10 0,-13 1 8 0,-4 2 12 16,-3 2-22-16,-2-3-5 0,0-1-7 0,0 0-9 16,0-5 0-16,4-2-6 0,3-3-3 0,3-5-5 15,6 0-1-15,6-7 8 0,0-1-13 0,0-6-19 16,13 0-7-16,7 0-18 0,1 0 0 0,7-15 16 15,0 3 12-15,1 1 4 0,3 11 26 0,-3 0 2 16,-2 0-1-16,-1 0 14 0,-6 0 8 0,-3 0 33 16,-8 0 33-16,-9 19 30 0,0 0 3 15,0-1-7-15,-15 2 13 0,-7 5-7 0,-2 0 31 0,-5 4 30 16,-4 0-40-16,-1 0-27 0,-2 3-38 16,1-4-74-16,2 1-35 0,2-6-125 0,5-1-103 15,7-5-63-15,3-6-101 0,7-11-126 0,9 0-165 16,0 0-278-16,17-22 137 0</inkml:trace>
  <inkml:trace contextRef="#ctx0" brushRef="#br0" timeOffset="996">1908 614 3780 0,'-17'0'32'15,"3"0"16"-15,1 0 18 0,1 0 11 0,1 0-17 16,5 0-23-16,0 0-13 0,6 0-12 0,0 0-14 15,0 0 9-15,0 0-2 0,14-11-1 0,4 11 1 16,2-8-2-16,4 8-6 0,6-6-11 0,4 6-2 16,1 0-7-16,-2 0 2 0,-3 0 7 15,-2 0 11-15,-6 14 7 0,-6 6-3 0,-7 1 17 16,-9 7-6-16,0 3 27 0,-12 5 77 0,-5 6 63 16,-6 5 78-16,-6 2 27 0,-6 3-4 0,-1 1-20 15,-2-1-63-15,0-2-56 0,1-2-48 0,6-4-65 16,5-7-19-16,6-8 0 0,9-3-16 0,11-10 10 15,0-4-30-15,16-12-18 0,6 0-50 0,10 0-107 16,6-12-79-16,9-8-75 0,5-1-11 0,4-3 65 16,2-3 46-16,1-1-22 0,-1-1-55 0,-5-3-41 15,-4 4 2-15,-7 1 71 0,-9 3 74 16,-5 3 39-16,-8 6 19 0,-7 1-20 0,-5 5-113 16,-8 0-100-16,0 2 9 0,0 6 68 0</inkml:trace>
  <inkml:trace contextRef="#ctx0" brushRef="#br0" timeOffset="1341">2837 466 4122 0,'0'-4'10'0,"0"1"-2"0,-13 3 0 0,13 0-1 16,0 0 11-16,0 0 49 0,0 0 55 15,0 0 24-15,0 14 0 0,0 0-42 0,0-4-54 16,0 6-27-16,0-4-6 0,0 4-16 0,9-2 11 16,0 6-10-16,0 0-21 0,0 3 5 0,0-1-25 15,2-2-20-15,-2 1-15 0,2-1-10 0,-1-3 11 16,2 1 33-16,-1-6 14 0,1 1 21 0,3-3-1 16,0 0 1-16,4-2 3 0,-3 1 12 0,0 2 53 15,0-1 98-15,0 1 139 0,-7 6 81 0,0-1 21 16,-9 1-66-16,0 3-118 0,0 1-90 0,0 1-65 15,-23 1-32-15,2 2-19 0,-4 0-5 0,0-2-10 16,-3 0-23-16,1-2-79 0,-2-1-140 0,0-7-214 16,3 1-108-16,2-6-13 0,4-3-83 15,2-5-12-15,4 0-256 0,5-16-16 0,5-2 221 16</inkml:trace>
  <inkml:trace contextRef="#ctx0" brushRef="#br0" timeOffset="1517">2739 342 4144 0,'-25'-2'10'0,"4"2"34"0,3 0 18 0,3-3 8 0,5 3 47 16,10 0 63-16,0 0 114 0,16 0 66 0,8-12-36 15,8-3-95-15,10 1-134 0,13-5-72 16,12-3-16-16,7 1-11 0,8-3-80 0,3-4-127 0,3 3-117 16,4-2-75-16,-6 3 12 0,-7 1 38 15,-6 2-112-15,-8 3-138 0,-9 1-373 0,-10 1 51 16,-8 5 225-16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01-25T15:02:35.704"/>
    </inkml:context>
    <inkml:brush xml:id="br0">
      <inkml:brushProperty name="width" value="0.07938" units="cm"/>
      <inkml:brushProperty name="height" value="0.07938" units="cm"/>
      <inkml:brushProperty name="color" value="#3165BB"/>
      <inkml:brushProperty name="fitToCurve" value="1"/>
    </inkml:brush>
  </inkml:definitions>
  <inkml:trace contextRef="#ctx0" brushRef="#br0">636 954 3232 0,'2'-19'17'0,"-2"2"7"0,0-3 43 15,0 4 51-15,0 4 5 0,0-2 33 0,0 4-28 16,-12 4-31-16,12 6 6 0,-11 0-10 0,2 0 12 15,1 17-9-15,2 4-16 0,-3 3-16 0,-2 4-20 16,4 5-28-16,-2-2-4 0,1 3-4 0,1 1 4 16,0-4 17-16,1 2-1 0,6-5-3 0,0-4-13 15,0 0 4-15,0-4-16 0,14-3 4 0,4-7 9 16,2-2-25-16,6-3 8 0,1-5 0 0,5 0-9 16,3 0 17-16,-3 0 0 0,4 0-1 0,-1 0 14 15,-3 0 60-15,-3 12 49 0,-5 1 46 0,-4 4 42 16,-8 6 11-16,-4 3-32 0,-8 7-31 15,0 3-55-15,-17 2-58 0,-1 4-24 0,-3 3-25 16,-8 1-14-16,-3-1-100 0,0-2-152 0,-1-2-111 16,-1-6-65-16,2-4 27 0,3-8 34 0,4-8-85 15,3-15-89-15,3 0-187 0,6-16-126 0,6-7 197 16</inkml:trace>
  <inkml:trace contextRef="#ctx0" brushRef="#br0" timeOffset="167">500 1021 3981 0,'-11'-4'-2'0,"3"2"-2"0,-1-1 8 0,2 2 22 16,7 1 19-16,0 0 52 0,0 0 45 0,0 0 26 15,0 0 6-15,13 0-54 0,4 0-49 0,6 0-44 16,7 10-32-16,7-10-4 0,8 0-72 0,8 0-72 16,8 0-52-16,4 0-83 0,5-13-133 0,2-4-151 15,3 2-389-15,1-2 50 0,0 1 201 0</inkml:trace>
  <inkml:trace contextRef="#ctx0" brushRef="#br0" timeOffset="718">1333 1110 3210 0,'-6'-9'3'0,"0"-2"5"0,2 3 1 15,4-5 26-15,0 2 17 0,0 0 14 0,0-1 6 16,10 0-21-16,2 0-9 0,4 2-24 0,2 3-10 15,2 1-4-15,1 2-8 0,2 4 2 0,-1 0 2 16,3 0 30-16,-3 11 19 0,0 5 29 16,-3 2 21-16,-2 4-16 0,-6 4 9 0,-4 8-11 15,-7 5 31-15,0 5 63 0,-16 6 47 0,-3 4 93 16,-3 6 26-16,-7 0-26 0,-2 3-44 0,-4 2-77 16,2-2-66-16,-2-4-36 0,5-8-38 0,1-6-37 15,6-8-4-15,8-9-7 0,15-8-2 0,0-20 6 16,14 0-8-16,14 0-7 0,12-22-21 0,13-8-116 15,12-4-224-15,8-6-151 0,11-5-62 0,7-2-72 16,-4-4-37-16,-2 3-342 0,-3 2 46 0,-8 3 189 16</inkml:trace>
  <inkml:trace contextRef="#ctx0" brushRef="#br0" timeOffset="2658">2389 1075 2225 0,'0'-11'18'0,"0"11"16"16,0-8 11-16,0 8 23 0,0-9-1 0,0 3 9 15,0 0 17-15,0 6 2 0,0-6 16 0,0 6 20 16,0 0 13-16,0 0 21 0,0 0 7 0,0 0-20 16,0 0-16-16,0 0-37 0,0 13-36 0,0 1-18 15,0-1-17-15,0 3-6 0,-15 0 3 16,-5 4 2-16,0-3-5 0,-6 3 5 0,2-3-11 15,-5 0-6-15,-1-4-3 0,2-2-1 0,3-3 2 16,-1-1-8-16,0-1 12 0,5-6-11 0,-1 0-1 16,4 0 13-16,5 0-18 0,3-16 3 0,0 0 1 15,5 3-5-15,4-4 4 0,1-2 3 0,0-3 3 16,0 2-3-16,16-3-5 0,1 1-5 0,3 1 4 16,0 1-9-16,4 3 18 0,2 1-9 0,3 5 7 15,1 8 6-15,0 3-6 0,-1 0 4 0,-1 12-13 16,0 6 6-16,-5 0-5 0,0 9 12 15,-3 1-3-15,-4 4 1 0,-5 3 5 0,-2 3-8 0,-6 4 14 16,-3-1 3-16,0 4-4 0,0 1 9 0,-9-1 0 16,-5-2 1-16,-1 0-5 0,-1-2-12 15,2-2-12-15,-3-4-8 0,0-7 0 0,2-3-2 16,3-7-42-16,3-5-41 0,0-5-90 0,9-8-129 16,0 0-104-16,0-16-107 0,0-5-233 0,0-2 25 15,15-8 149-15</inkml:trace>
  <inkml:trace contextRef="#ctx0" brushRef="#br0" timeOffset="3050">2734 930 3294 0,'0'0'14'0,"0"0"30"15,0 0 54-15,0 13 48 0,-8-2 18 0,8-2-1 16,0 4-27-16,-9 2-12 0,9 2-3 0,-6 0-1 15,6 5-10-15,-5 0-27 0,2 2-21 0,3 1-31 16,0-2 20-16,0 2 28 0,0 1 8 0,0-1 17 16,0 1-44-16,11-1-42 0,2 0 2 0,3-3-26 15,0-1 6-15,4-3-7 0,0-3-47 0,3-3-63 16,1-6-55-16,5-6-32 0,-3 0 13 0,1 0 34 16,0-16 49-16,-1-4 44 0,0-1 19 0,-3-1 43 15,-4-5 5-15,1 0-1 0,-6-3-2 0,-1 2-1 16,-6-1 20-16,-1 0 35 0,-2 2 60 15,-1 2 70-15,-3 3 127 0,0 3 92 0,0 2 19 16,0 1-19-16,0 7-113 0,-10 1-121 0,10 4-59 16,-10 4-9-16,10 0 16 0,-10 0 35 0,10 20 10 15,-6 4-17-15,6 4-26 0,-8 6-36 0,8 8-29 16,-3 8-24-16,0 5-14 0,3 6-7 0,0 3-13 16,-3 5-106-16,3 3-133 0,0-3-218 0,0 0-304 15,0-2-15-15,0-4-99 0,0-4-78 0,0-6-138 16,9-10 120-16</inkml:trace>
  <inkml:trace contextRef="#ctx0" brushRef="#br0" timeOffset="4831">3828 1041 2144 0,'-3'-9'32'0,"-3"2"42"0,3 7 61 16,-1-10 83-16,1 3 42 0,0-1 28 16,-3-1-2-16,1 0-60 0,-1 3-43 0,0 1-58 15,3 1-35-15,-5 1-5 0,2 3 4 0,0 0 48 16,-4 0 47-16,0 20 81 0,0 5 35 0,-4 3 4 16,2 8-40-16,-5 5-81 0,1 4-56 0,-1 3-67 15,3 2-18-15,2 1-19 0,4-3-13 0,2-2 0 16,3-3-3-16,3-5 0 0,0-5-8 0,14-6-20 15,1-5-27-15,2-7-53 0,3-5-71 0,2-10-70 16,3 0-33-16,4 0 19 0,-2-22 79 0,2-4 83 16,-2-5 56-16,-1-2 45 0,-3-2-16 15,-7-2 12-15,-2 0-9 0,-5 2-10 0,-9 3 25 16,0 2-8-16,0 6-9 0,-13 0 4 0,-3 7-4 16,0 4-1-16,-4 3 12 0,0 5-17 0,3 5-33 15,-2 0-39-15,2 0-38 0,0 0-18 0,8 15-10 16,2-4-25-16,7 1-70 0,0 0-95 0,0-1-67 15,16-1-38-15,7-2-30 0,1 2-120 0,2-10 27 16,3 0 106-16</inkml:trace>
  <inkml:trace contextRef="#ctx0" brushRef="#br0" timeOffset="5075">4155 1175 2965 0,'17'-11'110'0,"-7"5"65"0,-1-1 32 0,-2 7 41 0,-6 0-92 16,-1 0-37-16,0 0 12 0,0 0 19 0,0 13 55 15,-17 4 58-15,4 3 7 0,-1 2-31 16,2 4-60-16,1 3-92 0,-2 4-45 0,6 1-26 15,7 2-18-15,0 1 6 0,0 0-3 0,14-4-7 16,3 0-20-16,6-5-83 0,2-3-76 0,3-5-86 16,4-6-29-16,1-7 51 0,1-7 51 0,-3 0 54 15,3 0 41-15,-4-17 41 0,-4-2 24 0,1-6 30 16,-1-4 3-16,-6-2 10 0,-6-3 13 0,-5-3 20 16,-5 1 8-16,-4-1-6 0,0 2-11 0,-16 3-15 15,-4 1-4-15,-1 2-12 0,-2 2-9 16,-3 3 7-16,0 3-36 0,2 1-69 0,1 5-163 0,0 1-176 15,4 3-172-15,2 2-282 0,6 3 167 0</inkml:trace>
  <inkml:trace contextRef="#ctx0" brushRef="#br0" timeOffset="5563">4363 731 2199 0,'-9'-8'1'15,"-2"-3"-6"-15,5 2-20 0,0 1-18 0,6 0-3 16,0 2 3-16,0-2 25 0,0 2 15 0,0 0 7 16,12-1 11-16,-1 2 12 0,-2-1 17 0,-1 1 15 15,1 1 27-15,-2-2 2 0,2 2 21 0,2 1 25 16,1-2 20-16,2 4 42 0,0-1 7 15,4 2-10-15,0 0-42 0,5 0-38 0,0 0-38 16,7 0-15-16,2 14 18 0,7 0-15 0,5-1 18 16,5 2-11-16,4 2-24 0,6 4 4 0,4 6-8 15,-3 5 20-15,3 4 38 0,-7 6 67 0,-8 5 70 16,-7 6 33-16,-12 6-29 0,-9 6-70 0,-20 6-93 16,0 6-25-16,-20 7-42 0,-13 7-51 0,-7 4-112 15,-10 2-147-15,-12 2-55 0,-3 1-29 0,-5-5-20 16,-6-2-102-16,0-11-139 0,0-7-315 15,3-7 139-15</inkml:trace>
  <inkml:trace contextRef="#ctx0" brushRef="#br0" timeOffset="6107">515 431 2530 0,'0'-9'14'0,"0"2"2"0,-19 7 22 16,1 0 32-16,-1 17 21 0,-4 6 42 0,-5 13 51 16,-2 13 47-16,-5 13 2 0,-1 17-6 0,-5 15-56 15,-2 13-53-15,-1 14 0 0,0 12-4 0,1 8 8 16,4 6 4-16,9 1-22 0,7-2-41 0,23-7-6 15,0-7-40-15,12-13-14 0,18-14 17 16,17-13-58-16,17-17-89 0,15-12-64 0,12-16-125 0,13-12-223 16,11-17-250-16,8-18-218 0,5 0 118 15</inkml:trace>
  <inkml:trace contextRef="#ctx0" brushRef="#br0" timeOffset="7448">5569 1947 2827 0,'-5'-11'59'0,"-1"0"56"0,0-1 54 16,-1 4 35-16,1 0-41 0,1 1-43 0,0 1-20 15,1 3-9-15,-2 3 15 0,3 0 6 0,0 18 6 16,1 5-1-16,-4 4-4 0,3 7 12 0,-3 3-19 16,1 6-20-16,2 4-43 0,-3-1-29 15,3 1-14-15,-1 1-12 0,2-1-24 0,1-2-84 0,1-5-61 16,0-2-79-16,0-6-120 0,0-4-116 15,10-8-160-15,1-4-278 0,1-8 160 0</inkml:trace>
  <inkml:trace contextRef="#ctx0" brushRef="#br0" timeOffset="7685">5744 2123 3742 0,'0'-4'7'0,"0"4"14"15,0 0 19-15,0 0 17 0,0 12 13 0,0 0 8 16,0 3 0-16,-8 2-2 0,8 1-20 0,0 4-19 15,0 0-15-15,0 1-20 0,0 2 2 0,0-3-7 16,0-3-10-16,11 3 6 0,2-7-20 0,-1 0-14 16,5-4-3-16,-3-5-19 0,3-6 9 15,-1 0 24-15,1 0 7 0,0-19 20 0,-5-3 5 16,3-2-2-16,-4-4 7 0,-2-2-6 0,-5-2 13 16,-4 2-3-16,0-1-4 0,0 3-6 0,-13 2-3 15,-1 3-7-15,-1 6-52 0,-5 5-155 0,3 4-212 16,-4 8-339-16,0 0-181 0,0 0 163 0</inkml:trace>
  <inkml:trace contextRef="#ctx0" brushRef="#br0" timeOffset="12188">2711 9 2067 0,'-11'0'23'0,"11"0"30"0,-11 0 18 0,11 0 27 0,-9 0 10 16,9 0-7-16,-6 0 8 0,6 0-1 15,0 0-12-15,0 0 1 0,0 0-3 0,0 0-19 0,0-9 1 16,0 9-11-16,0 0-13 0,0 0-3 16,0 0-18-16,0 0 0 0,0 0 42 0,0 0 31 15,0 0 15-15,0 12-12 0,6 4-36 0,-6 5-33 16,6 4-19-16,-3 3-7 0,2 6-15 0,-2 4 9 16,0-1-13-16,-3 0 10 0,0-5-12 0,0 2-16 15,0-1-48-15,0-5-88 0,0-2-104 0,0-7-121 16,0-2-66-16,0-4-120 0,0-2-140 0,0-4 130 15</inkml:trace>
  <inkml:trace contextRef="#ctx0" brushRef="#br0" timeOffset="12439">2939 73 2758 0,'0'-3'14'0,"0"3"28"0,0 0 35 0,0 0 41 16,0 17 17-16,0-1-6 0,-11 1-24 0,2 4-23 15,9-1-33-15,-8 4-17 0,-2 0-17 0,3-3-17 16,1 3-1-16,6-5-3 0,-3-2 10 0,3-1-6 16,0-3-3-16,0-5 10 0,0-1-10 0,0-4-8 15,13-3-28-15,-3 0-35 0,-1 0-4 16,-1-16-2-16,1-3 21 0,2-1 30 0,-1-5 8 0,-1 0 21 16,-3 1 8-16,1-1-10 0,-3-2-1 0,-4 3-40 15,0 1-49-15,0 4-65 0,0 2-76 0,-14 1-57 16,1 3-124-16,1 5-201 0,1 4 73 15,0-1 94-15</inkml:trace>
  <inkml:trace contextRef="#ctx0" brushRef="#br0" timeOffset="13768">2106 156 1968 0,'0'0'12'0,"0"0"-1"0,0 0 24 16,0 11 12-16,0-3 11 0,0 1 32 0,0 0-5 15,0 5 15-15,0-1-10 0,0 1-14 16,-13 1-14-16,2 3-22 0,2-3-12 0,-2-2-16 16,2 3-4-16,-1-4-4 0,0-1-1 0,-2-2 1 15,5-3 2-15,-4 0-4 0,5-3 1 0,-3-3-2 16,4 0 2-16,2 0-3 0,-3-11-2 0,3-2 3 16,3 0-3-16,0-5 1 0,0 3-3 0,0-4 2 15,0 2-5-15,12-3 10 0,-1 3-1 0,-3 2 0 16,1-1 6-16,1 6-6 0,-1 0 8 0,-1 2 8 15,4 8 15-15,-4 0 18 0,1 0 1 0,0 13 6 16,2 2-12-16,-8 3-16 0,3 4-5 0,-3 2-17 16,-3 2 0-16,0 3-1 0,0 2-6 0,-19 2-6 15,1 1-70-15,-1-3-75 0,-3-2-80 0,1 1-105 16,-5-1-109-16,2-1-169 0,0-6 72 16,-1-3 110-16</inkml:trace>
  <inkml:trace contextRef="#ctx0" brushRef="#br0" timeOffset="14455">1367 196 2300 0,'0'0'13'0,"0"0"-3"0,0 0 5 0,0 0 4 15,0 0-11-15,0 0 4 0,0 0-5 0,-11 0-9 16,5 0 6-16,-3 12 2 0,1-3-4 0,-1 0 11 16,-1-1-13-16,-1 1 1 0,-1 0-1 15,0 0 0-15,-1-3 3 0,4 1 2 0,-3-2 4 16,5-2-5-16,-3 0 24 0,3-3 6 0,1 0 12 15,-2 0 20-15,4 0-28 0,1 0-13 0,1-14-10 16,-1 4-15-16,3-2 0 0,0 1 1 0,0-1-5 16,0-2 0-16,14-1 2 0,-4 3-1 0,3 1 9 15,-1 0-4-15,0 4 6 0,0 1 8 0,2 6 12 16,-2 0 6-16,1 0 9 0,0 0-10 0,0 17-6 16,-2 1-5-16,-2 3-4 0,0-1-3 15,-4 3 4-15,-5 2-7 0,0 0-6 0,0 3 5 16,-17 0-25-16,0 1-52 0,-2 0-52 0,-1-1-60 15,-3 0-60-15,-1 0-83 0,1-1-255 0,0-3 11 16,0-2 72-16</inkml:trace>
  <inkml:trace contextRef="#ctx0" brushRef="#br0" timeOffset="15027">780 240 2239 0,'4'-3'-2'0,"-1"0"-1"0,0 3-2 15,-2 0 2-15,1 0 6 0,-2 0 9 0,0 0 10 16,0 10 2-16,0 0-4 0,0-2-10 0,0 3-5 16,0 1-7-16,-13 0-3 0,4 1 6 0,-3-1-5 15,2-3 6-15,0 2 1 0,-2-3-3 0,2 1 0 16,1-6-1-16,-2-1 1 0,3-2-2 0,2 0 3 16,0 0-3-16,2 0-3 0,1 0 7 15,3-11-3-15,0-2 5 0,0 0-3 0,0-2 0 16,0-2 4-16,0 1 4 0,10-2 16 0,-10 5 1 15,11-1 5-15,-1 4-3 0,1 1 4 0,-2 5 15 16,2 4 13-16,3 0 29 0,-2 0 0 0,3 10-17 16,0 7-13-16,-1 1-24 0,-1 3-11 0,-2 4 3 15,-2 1-19-15,-4 4 1 0,-5 0-8 0,0 4-13 16,0 4-51-16,-15-2-91 0,-4 3-81 0,0 2-90 16,-6-1-243-16,2-1-28 0,-4 1 87 0</inkml:trace>
  <inkml:trace contextRef="#ctx0" brushRef="#br0" timeOffset="16233">6407 1184 2709 0,'-19'8'32'0,"-3"-4"47"0,1 3 49 0,-3-3 50 16,4 0 13-16,-1-3-8 0,-2 3-13 0,0-3-23 16,3 4-38-16,1-3-21 0,2 2-19 0,2-1-13 15,1 0-7-15,6-2-10 0,-1 1-15 0,9-1-20 16,0-1 15-16,0 2-5 0,17-2 9 0,7 0 10 15,8 0 5-15,8 0 13 0,10 0-2 0,12 0-6 16,13-11-13-16,8 11-21 16,14-13-1-16,8 2-2 0,6 0-7 0,7 0-3 0,4 3-8 15,1-5 2-15,-3 2 18 0,0 2-4 0,-6 1-4 16,-9-2 0-16,-8 2-21 0,-12 2 8 0,-11-2-9 16,-8 2-19-16,-12 1-3 0,-8 0-17 0,-8 1 12 15,-6-1 18-15,-8 4 2 0,-3-2 1 0,-6-1 0 16,-2 3 8-16,-7-3-1 0,0 4 9 0,-5-1-22 15,-1-2-32-15,0 3-57 0,0 0-92 0,0-2-88 16,0 0-95-16,0-5-41 0,0 3-35 16,0-5-115-16,0 2 10 0,0-3 104 0</inkml:trace>
  <inkml:trace contextRef="#ctx0" brushRef="#br0" timeOffset="16439">8099 900 2800 0,'-17'-4'79'16,"4"-1"67"-16,-1 3 62 15,3-3 56-15,2 3-58 0,2 1-50 0,1-2-65 0,1 1-52 0,2 0-16 0,3 0-8 16,0 2 4-16,0 0 24 0,0 0-19 0,18 0-7 16,-1 0 3-16,1 12-33 0,2 2 22 0,3-1 15 15,-1 2 4-15,3 3 6 0,1 2 36 0,-4 0 1 16,0 7 22-16,-4-2 8 0,-3 3-32 16,-3 1-7-16,-4 1-44 0,-8 2-7 0,0-2-14 0,-12 5-19 15,-8-3-47-15,-7 5-61 0,-7-1-60 16,-7 1-121-16,-6-2-176 0,-11 0-234 0,-2-3-267 15,-4 1 131-15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01-25T15:02:54.888"/>
    </inkml:context>
    <inkml:brush xml:id="br0">
      <inkml:brushProperty name="width" value="0.07938" units="cm"/>
      <inkml:brushProperty name="height" value="0.07938" units="cm"/>
      <inkml:brushProperty name="color" value="#3165BB"/>
      <inkml:brushProperty name="fitToCurve" value="1"/>
    </inkml:brush>
  </inkml:definitions>
  <inkml:trace contextRef="#ctx0" brushRef="#br0">115 199 2829 0,'0'-9'33'0,"0"2"26"15,0 0 31-15,-12 0 44 0,12-2 2 0,-8 2 5 16,0-1-5-16,8 2-21 0,-9 2-11 0,5-1-17 16,-1 3-17-16,1-1-32 0,4 1-8 0,-6 2-16 15,6 0 14-15,-2 0 21 0,-1 12 6 16,0 5 16-16,1 2 2 0,-2 7 11 0,1 3 7 15,-2 7-13-15,-1 2-19 0,-1 4-10 16,1 0-27-16,-1 0-5 0,3-2-9 0,1-1-9 0,0-1-4 16,3-4 4-16,0-1 9 0,0-4-1 0,12-4 4 15,3-3-16-15,3-5-19 0,5-8-39 0,5-1-43 16,2-8-26-16,3 0-5 0,4-14 33 0,1-2 32 16,1-5 36-16,1-6 12 0,-4-1 11 0,-1-2 7 15,-2-3 5-15,-5-1 10 0,-1 1-22 0,-7 0 7 16,-2 1 4-16,-4 3 10 0,-5 3 35 15,-3 1 7-15,-5 5 16 0,-1 4 24 0,0 4-8 16,0 2 26-16,-12 4-14 0,0 6 13 0,0 0 33 0,0 0 24 16,-2 21 34-16,-1 2-17 0,1 6-17 15,-1 4-25-15,2 8-49 0,-1 3-18 0,2 5-31 16,-2 1-40-16,6 6 8 0,1 2-23 0,-1 3 5 16,4 3-35-16,2-1-168 0,2-1-108 0,0 0-85 15,0 0-7-15,0-4 47 0,0-6-52 0,0-6-96 16,0-8-176-16,11-6-195 0,-2-6 175 0</inkml:trace>
  <inkml:trace contextRef="#ctx0" brushRef="#br0" timeOffset="1726">944 283 2278 0,'-9'0'6'16,"0"0"3"-16,0 0 2 0,-2 0 9 0,2 0 16 15,-3 0 23-15,1 0 17 0,-1 0 14 0,1 0 0 16,2 0-5-16,2 0-7 0,1 0-30 0,1 0-21 15,3 0-14-15,2 0-18 0,0 0 8 0,0 0 0 16,0 0-6-16,16 0 8 0,-3 0 3 0,1 0-8 16,4 0 0-16,2 0-6 0,3-8-4 0,1 1 7 15,2-2 1-15,1 4 2 0,-3-1 8 16,4 1-10-16,-2 0 2 0,-2 2 2 0,0 3-7 16,-1 0 8-16,-2 0 4 0,2 0 4 0,-5 0 42 15,-1 0 48-15,0 11 46 0,-4 5 43 0,-2 1-12 16,-2 3-25-16,-4 3-20 0,-2 3-43 0,-3 7 6 15,0 3-4-15,0 3 15 0,-15 4 57 0,-1 3 14 16,1 3 38-16,-2 3-25 0,-1 0-43 0,1 1-30 16,-1 1-49-16,2 0-25 0,-3 0-19 0,6-6-22 15,-1-1-6-15,2-4-26 0,4-3-126 16,1-4-118-16,1-4-69 0,3-7-31 0,0-1-13 0,3-7-42 16,0-4-70-16,0-4-174 0,0-9-146 0,0 0 162 15</inkml:trace>
  <inkml:trace contextRef="#ctx0" brushRef="#br0" timeOffset="2175">996 786 2838 0,'-13'-4'20'0,"3"-1"3"16,4 0 3-16,1 1 2 0,5-1-20 0,0 1-6 15,0 0 1-15,17-3-6 0,1-2 1 0,5 1 9 16,3-1-1-16,6-1-12 0,4 1-24 0,5-5-63 15,5 0-58-15,2-2-36 0,7 3-37 16,3-2 1-16,2 0-1 0,1-2 1 0,3 2 27 16,-3 0 33-16,-2-1 58 0,0 2 34 0,-4-2 26 15,-2 3 23-15,-6-2 3 0,-3 2 37 0,-3 2 51 16,-3-3 50-16,-3 3 45 0,-6 0 41 0,-2 0 27 16,-4-1 20-16,-3 2 32 0,-7 1 18 0,-1 0 17 15,-5 3-18-15,-7 0-54 0,0 4-46 0,0 2-61 16,-14 0-27-16,-1 0-3 0,-5 19-3 0,-3 1 19 15,-1 3 28-15,-3 3 36 0,-2 9 25 0,0 3 9 16,-2 1-28-16,3 4-18 0,2 3-50 0,5-1-41 16,4 2-23-16,3-1-31 0,10-2-12 0,4-3-13 15,0-4 7-15,16 0-37 0,7-9-58 0,4-9-118 16,7-6-119-16,4-13-48 0,6 0 23 16,3-13 101-16,0-7 86 0,-1-10 64 0,4-4 45 15,-3-6 17-15,-5-2 28 0,-2-4 8 0,-7-1 23 16,-4-1 5-16,-8 1 1 0,-6 0 12 0,-15 2-18 15,0 4-11-15,0 3-3 0,-21 6-16 0,-6 3 0 16,-5 5 0-16,-4 5-7 0,-4 4-33 0,1 7-122 16,1 1-265-16,3 7-348 0,4 0-214 0,7 0 113 15</inkml:trace>
  <inkml:trace contextRef="#ctx0" brushRef="#br0" timeOffset="3714">3401 2 2901 0,'0'-4'28'15,"0"4"18"-15,-13 0 52 0,-3 0 65 0,1 19 23 16,-2 3 18-16,-5 4-28 0,-1 7-43 0,-3 10-20 16,-1 5 0-16,-1 5-12 0,1 4-6 0,1 1-29 15,2 2-32-15,4-2-7 0,4-1-21 0,5-3 5 16,11-2-11-16,0-6-5 0,0-4 5 0,14-3-7 16,2-5 4-16,6-5 1 0,0-6 4 15,3-3-18-15,0-7-37 0,1-6-34 0,0-7-4 16,1 0 7-16,-2 0 50 0,-3-15 29 0,1-3-1 15,-5-3 11-15,-4 0-4 0,-3 1 2 0,-7-4 0 16,-4 7 5-16,0 0-10 0,-12 1-2 0,-5 1-1 16,1 4-13-16,-4 2 24 0,-1 1 1 0,1 5-13 15,0 1-12-15,2 2-63 0,4 0-126 0,1 0-135 16,4 0-101-16,9 0-103 0,0 0-216 0,0 0 85 16,0 0 119-16</inkml:trace>
  <inkml:trace contextRef="#ctx0" brushRef="#br0" timeOffset="4124">4121 272 3718 0,'0'-13'27'0,"0"5"6"16,0 0 22-16,0 8 34 0,-17 0-8 0,1 0 31 15,-4 19 29-15,-1 0 15 0,-4 7 29 0,0 4 0 16,-3 7-32-16,1 5-50 0,0 0-47 0,1 5-44 16,4 1-12-16,6 0 7 0,2 0-7 0,8-3 1 15,6 0-20-15,0-4-37 0,15-4-61 0,5-1-48 16,3-7-39-16,6-5-15 0,1-5 36 0,3-8-15 15,4-11-9-15,-1 0 13 0,2 0 20 0,-1-21 70 16,-1-3 61-16,-2-5 35 0,-4-2 23 0,-3-4 40 16,-2-2 27-16,-9 0 43 0,-4-2 21 0,-6-2-22 15,-6 3-19-15,0-1-39 0,-16 3-33 0,-4 2-7 16,-3 2 2-16,-3 4-5 0,-1 3-4 0,0 5-7 16,1 4-12-16,0 6-10 0,6 2-40 15,4 4-70-15,4 4-107 0,4 0-142 0,8 0-107 16,0 0-186-16,0 13-132 0,18 1 152 0</inkml:trace>
  <inkml:trace contextRef="#ctx0" brushRef="#br0" timeOffset="4427">4993 299 4130 0,'0'-16'26'0,"0"8"0"0,0 1 28 0,-17 3 39 15,0 4 5-15,1 0 79 0,-6 15 76 0,1 2 20 16,-3 3 15-16,1 1-75 0,-3 6-97 0,5 2-62 16,4 4-50-16,4-1-7 0,7 3-26 0,6 0-71 15,0 0-109-15,0-4-83 0,18 0-66 0,3-5 25 16,0-3 55-16,5-7-34 0,1-3-49 0,4-13-48 16,2 0 9-16,2 0 112 0,0-19 142 0,2-3 132 15,-6-2 111-15,-2-4 96 0,-1-5 90 0,-6-1 51 16,-3 1-11-16,-10-2-69 0,-9-1-90 0,0 3-73 15,0 2-48-15,-22 2-19 0,-3 1-4 0,-3 2-13 16,-2 4-4-16,-2 4-7 0,2 3-78 16,-1 4-196-16,4 3-241 0,3 5-452 0,5 3 25 15,3 0 197-15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01-25T15:03:25.456"/>
    </inkml:context>
    <inkml:brush xml:id="br0">
      <inkml:brushProperty name="width" value="0.07938" units="cm"/>
      <inkml:brushProperty name="height" value="0.07938" units="cm"/>
      <inkml:brushProperty name="color" value="#3165BB"/>
      <inkml:brushProperty name="fitToCurve" value="1"/>
    </inkml:brush>
  </inkml:definitions>
  <inkml:trace contextRef="#ctx0" brushRef="#br0">170 1034 2429 0,'7'-13'40'0,"0"3"24"16,-1 1 18-16,-5 2 16 0,2 0-27 0,-3 2-17 16,0 2-22-16,0 3 20 0,-14 0 13 0,4 0 27 15,-5 0 22-15,3 0-4 0,-5 14-7 0,0-4-21 16,-1 5-8-16,0 0-33 0,1 0-20 0,0 3-6 15,4-1-13-15,2 3 2 0,2-2-14 16,3 0-1-16,6-3 7 0,0 0-4 0,0-1 20 16,0-3-8-16,0-1-10 0,18-1 1 0,-3-5-3 15,2 2 6-15,0 1 4 0,1-5 4 0,2 2-8 16,-4 0-2-16,1 3 0 0,-3-3-3 0,1 4 5 16,-5 0 0-16,-3 1-4 0,-7 1 2 0,0 0 0 15,0 2 2-15,0 1 4 0,-19-1 4 0,1-3 2 16,0 2-2-16,0-2 3 0,-1-3 7 0,0-1-2 15,2-5 7-15,0 0-8 0,7 0-10 0,-1-17 0 16,3-3 1-16,8-1-6 0,0-2 12 0,0-2-8 16,13-3-43-16,6-2-70 0,1 1-133 15,6-2-130-15,1 2-139 0,4-2-275 0,0 4 103 0,6 0 138 16</inkml:trace>
  <inkml:trace contextRef="#ctx0" brushRef="#br0" timeOffset="772">771 408 2385 0,'0'0'29'0,"0"0"24"0,0 0 30 15,0 0 49-15,0 0 25 0,-12 0 36 16,1 0 20-16,4 0-9 0,-1 0-25 0,-1 0-30 0,2 0-36 16,-4 0-28-16,-1 0-3 0,-2 0-35 15,0 0 6-15,1 0 1 0,2 0-17 0,-1 0 17 16,4 0-11-16,2 0 8 0,-1 0-11 0,5 0-13 15,-1 0-2-15,3 0-18 0,0 0 14 0,0 0 26 16,0 0 13-16,17 0 14 0,3 13-14 16,4-13-8-16,8 0-31 0,12 0-11 0,9 0 9 0,11 0-25 15,12 0 15-15,10 0-19 0,10 0 0 0,9 0 16 16,3-13-6-16,2 1 11 0,1 2-16 0,-3-1-14 16,-5-2-31-16,-4 1-9 0,-9 0-34 15,-5 0-33-15,-8 0 14 0,-7 0 12 0,-8-1 35 0,-7 2 44 16,-8 1 19-16,-6 2-2 0,-6 0 0 15,-9 2 4-15,-5 1-4 0,-4 4-3 0,-5 0 2 16,-4-1 5-16,-2 2 0 0,-3 0 9 0,-3 0 5 16,0 0-9-16,0 0-9 0,0 0-2 0,0 0-20 15,0 0-21-15,0 0-19 0,-12 9-86 0,2-9-118 16,0 0-113-16,1 0-102 0,-2 0-94 0,0 0-158 16,2 0 112-16,2 0 131 0</inkml:trace>
  <inkml:trace contextRef="#ctx0" brushRef="#br0" timeOffset="987">2298 42 3182 0,'-11'-4'67'0,"2"-1"35"0,4 1 42 15,-1 1 27-15,3-2-60 0,0 4-39 0,2-3-31 16,1 0-28-16,0 3 0 0,0-2 26 0,16 1 7 16,3-1 5-16,0 1 6 0,4 2-12 0,6 0-6 15,3 0-7-15,4 11 3 0,1 2 11 0,1 1 33 16,-2 4 52-16,-3 4 45 0,-2 2 34 0,-7 5-3 15,-6 5-43-15,-10 0-58 0,-8 3-41 0,0 2-69 16,-15-1-26-16,-9 6-140 0,-8 0-119 0,-8-2-41 16,-2 3-82-16,-9-3-118 0,-5-3-189 0,-3-2-298 15,-3-3 102-15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01-25T15:03:29.536"/>
    </inkml:context>
    <inkml:brush xml:id="br0">
      <inkml:brushProperty name="width" value="0.07938" units="cm"/>
      <inkml:brushProperty name="height" value="0.07938" units="cm"/>
      <inkml:brushProperty name="color" value="#3165BB"/>
      <inkml:brushProperty name="fitToCurve" value="1"/>
    </inkml:brush>
  </inkml:definitions>
  <inkml:trace contextRef="#ctx0" brushRef="#br0">211 44 2010 0,'0'-4'22'16,"-10"-1"12"-16,10 1 27 0,0-3 32 0,-6 3 5 15,-2-3 13-15,-1 3-10 0,3 0-11 0,-5 2-7 16,5-1-7-16,-5 3 5 0,-1 0-3 0,-1 0 9 16,2 0-12-16,-4 12-2 0,1-4-11 0,0 3-6 15,4 2 1-15,-2 0-17 0,1 0-11 0,2 2-20 16,3-2-5-16,1 1-1 0,5-1-3 0,0-1 1 15,0-1 3-15,0 0-6 0,11-2 8 16,1-1-4-16,2-2-2 0,-1 0-1 0,4 2-1 16,-5 1 3-16,5-3 0 0,-3 1 5 0,-4 0-4 0,-1 3-8 15,1 2 13-15,-6-1 4 0,-4 0 5 0,0 2 22 16,0-1 6-16,-17 0 2 0,4 0 27 0,-4-1 2 16,0 0-1-16,-2-5 5 0,3 0-36 15,0-6-15-15,-1 0-9 0,6 0-20 0,2-14 12 16,9-3-14-16,0-3-30 0,0 1-45 0,14-7-143 15,4-2-155-15,3-4-173 0,2 3-350 0,6-3 115 16,1 2 166-16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01-25T15:03:32.858"/>
    </inkml:context>
    <inkml:brush xml:id="br0">
      <inkml:brushProperty name="width" value="0.07938" units="cm"/>
      <inkml:brushProperty name="height" value="0.07938" units="cm"/>
      <inkml:brushProperty name="color" value="#3165BB"/>
      <inkml:brushProperty name="fitToCurve" value="1"/>
    </inkml:brush>
  </inkml:definitions>
  <inkml:trace contextRef="#ctx0" brushRef="#br0">42 113 2951 0,'-10'1'19'16,"1"2"7"-16,3-1 1 0,-1 0 19 0,1 1 6 15,5-3 26-15,-1 0 28 0,1 0 15 0,1 0-11 16,0 0-23-16,0 0-28 0,0 0-30 0,13 0-16 16,0-14-8-16,-3 4-9 0,4 1 1 0,3 9 5 15,-2-8-2-15,3 8 12 0,-3 0-7 0,2 0 8 16,1 0-5-16,-3 0 6 0,2 14 19 0,-3 2-11 15,-1-4 15-15,0 4 5 0,-3-3 6 16,1 4 13-16,-2 0-9 0,-2 2 1 0,0 4-23 16,-3-1-7-16,-4 3 0 0,0 1-10 0,0 1-3 15,0 0-2-15,-12 3-5 0,1-2-29 0,2-2-28 16,-4-3-54-16,3 1-115 0,3-4-157 0,1-5-142 16,-2-2-298-16,8-4-14 0,-6-5 180 0</inkml:trace>
  <inkml:trace contextRef="#ctx0" brushRef="#br0" timeOffset="165">67 308 2868 0,'-9'0'5'0,"1"0"-7"0,2 0-3 16,1 0-8-16,5 0-3 0,0 0 13 0,0 0-4 0,0 0-1 15,14 0-34-15,0 0-63 0,5 0-71 16,1 0-106-16,4-14-159 0,4 3-154 0,2-1 67 15,4-4 114-15</inkml:trace>
  <inkml:trace contextRef="#ctx0" brushRef="#br0" timeOffset="694">741 77 2659 0,'-8'0'47'15,"-1"0"48"-15,3 0 43 0,2 0 39 0,-2 10-2 16,-1-10-11-16,4 0-23 0,-1 0-28 0,1 7-40 15,1-7-34-15,1 0-24 0,1 0-2 0,0 0-12 16,0 0-7-16,0 0 4 0,0 0-12 0,0 0 17 16,15 0 6-16,0 0 2 0,0 0-6 0,2 10-7 15,1-10-1-15,4 9-11 0,0-1 15 16,0 1-7-16,-1 2-2 0,-3-1 12 0,-1 3 5 16,-5 1 4-16,-3 3 3 0,0 2 8 0,-4-1-5 15,-5 2 17-15,0-1-19 0,0 2-5 0,0 0-3 16,0-1-18-16,-14 0 6 0,14-2 2 0,-14 0-10 15,7-1-19-15,-2-1-38 0,9 1-81 0,-11-2-120 16,6-5-104-16,-1 2-96 0,0-4-220 0,5-1-28 16,1-4 125-16</inkml:trace>
  <inkml:trace contextRef="#ctx0" brushRef="#br0" timeOffset="880">727 271 3100 0,'-9'0'22'0,"5"9"5"16,-2-9 3-16,2 0 0 0,4 0-19 0,0 0-1 15,0 0 3-15,0 0 1 0,0 0-5 0,13 0-13 16,3 0-64-16,1 0-83 0,6 0-84 0,1 0-102 16,8 0-100-16,-2-12-189 0,5 1 43 0,2 1 112 15</inkml:trace>
  <inkml:trace contextRef="#ctx0" brushRef="#br0" timeOffset="1410">1462 48 3272 0,'-10'0'23'0,"1"0"18"0,9 0 18 0,-7 0 30 16,7 0-2-16,-9 0 0 0,9 0-8 15,-4 0-28-15,4 0-17 0,0 0-26 0,0 0-5 16,0 0-6-16,0 0 2 0,0 0-2 0,0 9 6 15,13-9-9-15,-2 9-6 0,1-9-17 0,0 10-5 16,2-3 0-16,1-1-6 0,0 0 29 0,2-1-8 16,-2 1 8-16,1 1 13 0,-1-1 0 0,-2 3 11 15,-3 4 20-15,0 0 26 0,-1 3 1 0,-1 2 16 16,-5 4-18-16,1 0-21 0,-4 3-2 0,0 1-31 16,0-1 6-16,0 3-10 0,0-1-14 0,0-1 12 15,-12-3-36-15,5-2-71 0,7-2-118 0,-12-4-153 16,2-2-142-16,4-6-279 0,6-2 33 15,-9-5 148-15</inkml:trace>
  <inkml:trace contextRef="#ctx0" brushRef="#br0" timeOffset="1592">1417 271 3380 0,'-8'6'-2'0,"4"0"-5"15,2-1-2-15,2-5-1 0,0 4 1 0,0-2 12 16,14-2-9-16,-2 0-2 0,5 0-40 0,1 0-49 16,3 0-45-16,6-13-92 0,-1 3-85 0,5-6-183 15,4 3-186-15,1-5 95 0</inkml:trace>
  <inkml:trace contextRef="#ctx0" brushRef="#br0" timeOffset="2070">1998 32 2724 0,'-10'0'24'0,"-1"0"-5"15,2 0 6-15,1 0 0 0,5 0-22 0,0 0 14 16,3 0-8-16,0 0 0 0,0 0 0 16,0 0-6-16,11 0 6 0,1 0-3 0,-1 0-4 15,4 0-5-15,3 0-6 0,0 0 9 0,7 0 0 16,-6 0 0-16,4 0 0 0,0 0-6 0,-2 0 19 16,-1 0 27-16,-2 16 55 0,-1-1 51 0,-3-1 26 15,-5 5 4-15,1-1-20 0,-7 4-29 0,0 1-36 16,-3 1-19-16,0 3-28 0,0 3-25 0,-13-2-4 15,1 1-19-15,1-2-16 0,2 2-38 0,-2-8-107 16,2 0-170-16,9-4-166 0,-9-3-305 0,9-7-41 16,0-7 179-16</inkml:trace>
  <inkml:trace contextRef="#ctx0" brushRef="#br0" timeOffset="2243">2100 244 3366 0,'-10'7'1'16,"0"-7"-27"-16,3 0-29 0,1 0-14 0,6 0-4 15,0 0 26-15,0 0 12 0,9 0-34 0,5-15-65 16,2-1-92-16,4 2-98 0,4 0-207 0,1-1-105 16,8 0 92-16</inkml:trace>
  <inkml:trace contextRef="#ctx0" brushRef="#br0" timeOffset="2738">2685 4 2496 0,'-8'0'9'0,"2"0"-1"0,2 0-2 16,1 0 4-16,-3 0-10 0,2 0 14 0,4 0 4 16,-3 0 6-16,3 0-2 0,0 0-13 0,0 0 2 15,0 0-17-15,0 0 3 0,0 0 7 0,13 0-1 16,-6 0 7-16,2 0 0 0,2 0-4 16,1 0-12-16,-1 0 5 0,2 0 2 0,3 0-4 15,-3 0 7-15,4 0-6 0,-3 0 6 0,1 0 22 16,-2 0 44-16,1 14 40 0,0-1 33 15,-5-1 28-15,2 4 4 0,-5 2-11 0,0 1-17 0,-2 4-20 16,-1 2-46-16,-3 0-17 0,0 3-18 0,0-1-29 16,0 4 5-16,0 2-5 0,-10-3-5 0,-2 0-25 15,12 0-40-15,-11-3-87 0,0-5-163 0,2-3-128 16,3-5-135-16,6-2-276 0,-4-3 130 0,4-9 151 16</inkml:trace>
  <inkml:trace contextRef="#ctx0" brushRef="#br0" timeOffset="2895">2747 268 3984 0,'-4'0'2'0,"-3"9"5"0,7-9 2 16,0 0-1-16,0 0-6 0,0 0-2 0,0 0-9 16,14 0-35-16,3 0-54 0,-2 0-119 0,9-17-139 15,-1 1-137-15,3-1-347 0,7 0 54 0,-2-3 146 16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01-25T15:03:41.879"/>
    </inkml:context>
    <inkml:brush xml:id="br0">
      <inkml:brushProperty name="width" value="0.07938" units="cm"/>
      <inkml:brushProperty name="height" value="0.07938" units="cm"/>
      <inkml:brushProperty name="color" value="#3165BB"/>
      <inkml:brushProperty name="fitToCurve" value="1"/>
    </inkml:brush>
  </inkml:definitions>
  <inkml:trace contextRef="#ctx0" brushRef="#br0">50 161 2433 0,'-9'-7'17'0,"-2"-1"20"0,2-1 15 0,3 3 18 15,0-3 12-15,3 1-5 0,-1 2 9 0,4 1 7 16,-2-2-2-16,2 5-3 0,0-1-12 0,0 2-3 15,0 1 25-15,0 0 20 0,0 0 15 0,0 11 2 16,11 2-32-16,-2 5-23 0,0 6-9 16,-2 7-11-16,3 3 0 0,-3 10 8 0,-1 4-14 15,-6 5 2-15,0 3-8 0,5 3-29 0,-5-1 6 16,0 0-19-16,0-1-16 0,0-3 7 0,0-3-26 16,0-4-43-16,0-3-38 0,0-3-83 0,0-6-149 15,0-5-122-15,0-6-132 0,9-4-259 0,-9-8 120 16,8-7 170-16</inkml:trace>
  <inkml:trace contextRef="#ctx0" brushRef="#br0" timeOffset="340">424 327 3375 0,'4'-11'40'0,"1"5"7"0,-4 2 5 0,1 0 21 16,-1 4-9-16,1 0 29 0,-2 0 18 0,0 0-14 15,0 12-19-15,0 1-27 0,0 3-17 0,-12 1-1 16,12 4-17-16,-12 1-4 0,4 1-7 0,8 1 2 16,-9 0-3-16,9-2 0 0,0 1 1 0,0-6-3 15,0-1 0-15,0-3-1 0,14-5-1 0,1-1-7 16,3-4 11-16,0-2-13 0,3-1 3 0,2 0 9 16,2 0-8-16,0 0 10 0,0 0-6 0,-1 0-9 15,-3 0 9-15,2 0 5 0,-2 17 18 16,-2-3 12-16,-3 1 24 0,-1 2 17 0,-2 2-2 15,-4 4 20-15,-5 0-24 0,-4 1-37 0,0 4-8 16,-13 0-21-16,-4 2-16 0,-1-2 12 0,-5-1-10 16,-1-1-2-16,-1-1-9 0,2-6-54 0,1-3-50 15,0-3-57-15,4-5-70 0,2-8-98 0,2 0-95 16,5-14-98-16,4-4-188 0,5-6 2 0,0-9 149 16</inkml:trace>
  <inkml:trace contextRef="#ctx0" brushRef="#br0" timeOffset="528">468 152 3678 0,'-14'-2'6'0,"2"2"7"0,3 0 0 0,0 0 10 0,3 0 27 15,0 0 21-15,3 0 13 0,3 0 7 16,0 0-26-16,0 0-18 0,0 10-5 0,12-3-23 16,0-7 4-16,3 9-15 0,8-9-6 0,4 4-1 15,5-4-19-15,3 0-28 0,6 0-28 0,3 0-54 16,3 0-61-16,0-14-59 0,2 2-73 0,-2-1-40 15,-2 0-42-15,1 0-104 0,-3 2-158 16,-2 1 100-16</inkml:trace>
  <inkml:trace contextRef="#ctx0" brushRef="#br0" timeOffset="944">1273 53 3577 0,'-14'6'9'0,"0"-2"30"16,2-4 15-16,5 4 29 0,-1-4 0 15,2 0-16-15,1 0-12 0,5 0-38 0,0 0-10 16,0 0-7-16,0 0-6 0,16-12 7 0,0 3 2 16,4-1-3-16,3 1-9 0,4 3-2 0,2-2 9 15,3 2-13-15,0 1 19 0,0 5 1 0,-2 0-6 16,0 0 14-16,-4 0-5 0,-3 0 13 0,-3 19 40 16,0 0 26-16,-4 3 60 0,-5 5 103 0,-4 4 100 15,0 4 51-15,-7 6-12 0,0 1-84 0,0 6-118 16,-14 1-68-16,-1 4-47 0,-2 1-27 0,2-2-25 15,-3-1-13-15,-1-3-6 0,4-1-45 0,1-5-107 16,2-6-203-16,3-6-164 0,3-2-27 0,6-4 42 16,0-6 28-16,0-7-36 0,0-5-154 15,0-6-287-15,11 0 166 0,-1-13 206 0</inkml:trace>
  <inkml:trace contextRef="#ctx0" brushRef="#br0" timeOffset="1121">1336 472 3870 0,'-30'0'15'0,"3"11"17"16,2-11 34-16,3 0 16 0,5 8 35 0,6-8 7 16,2 0-3-16,5 0-11 0,4 0-35 0,0 0-25 15,13 0-29-15,6 0-10 0,6-10-17 16,9-4-5-16,8-3-33 0,10 0-70 0,10-7-44 16,5 3-110-16,4-4-174 0,-1 2-135 15,0-3-350-15,-1 2 31 0,-6 1 208 0</inkml:trace>
  <inkml:trace contextRef="#ctx0" brushRef="#br0" timeOffset="2981">2321 115 2118 0,'3'-9'43'0,"-2"-1"52"0,-1 1 54 15,0 2 53-15,0 1 5 0,0-1-7 0,0 3-23 16,0 3-15-16,-10 1-3 0,0 0-4 0,1 0 0 16,-4 18-23-16,-1 3-11 0,-4 6-13 0,0 7 26 15,-5 9 44-15,0 5 35 0,-3 6 27 0,2 5-42 16,0 3-57-16,1 0-68 0,5 1-62 0,2-2-5 16,6-4-5-16,4-1 5 0,6-6 2 0,0-5 0 15,0-6-19-15,16-5-11 0,0-6-10 0,2-8-64 16,0-3-33-16,3-17-53 0,1 0-25 0,0 0 25 15,0-17 35-15,-3-3 46 0,3-5 32 0,-4-4 32 16,-3-3 17-16,-3 0 8 0,-4-1 4 0,-8 1 2 16,0 4-3-16,0-1-2 0,0 4-8 15,-17 4-15-15,0 2-1 0,1 2-23 0,-1 5-27 16,2 3-45-16,0 1-79 0,1 2-90 0,2 3-79 16,0 0-74-16,5 3-170 0,7 0-46 0,0 0 121 15</inkml:trace>
  <inkml:trace contextRef="#ctx0" brushRef="#br0" timeOffset="3405">2586 261 3455 0,'-9'0'22'0,"0"0"5"0,3 0 5 0,0 0 9 15,6 0-22-15,0 0-2 0,0-11 4 0,0 11 9 16,0-7 6-16,11 1 4 0,-1-1-6 0,4 1-21 16,4-2-2-16,0 0-9 0,5 2-2 0,5 1 3 15,-1 1-10-15,2 2 0 0,-2 2 7 0,0 0 3 16,-2 0 6-16,-4 11 18 0,-4 1 3 0,-5 0 6 16,-6 3 5-16,-6 2-13 0,0 3-10 0,0 1 4 15,0 3 1-15,-20-1-3 0,2 3-4 16,0-2-2-16,-1-1-10 0,0 0 9 0,2-2-4 15,2-1-10-15,3-3-5 0,3-4-3 0,9-2 6 16,0-5-1-16,0 0 4 0,0-6-4 0,0 0-14 16,16 0 8-16,-1 0 1 0,2 0-1 15,1 0 14-15,-1 0-6 0,0 0 1 0,-2 0 5 0,0 0 0 16,-1 18 11-16,-4 0 27 0,0-1 15 0,-6 4 41 16,-4 3 24-16,0 0-14 0,0 4-16 0,-17 2-50 15,-2 2-25-15,-4-1-4 0,0 2-3 0,-6-4-9 16,2 0-44-16,0-4-78 0,2-5-52 0,4-3-136 15,3-7-216-15,4-10-284 0,5 0-189 0,9 0 153 16</inkml:trace>
  <inkml:trace contextRef="#ctx0" brushRef="#br0" timeOffset="4932">3341 251 1995 0,'0'-6'23'0,"0"0"24"16,0 0 28-16,12 0 32 0,-3-2 17 0,-1-3 12 16,-8 5 19-16,12-5 25 0,-3 0 13 0,0 3 3 15,-3-1-25-15,1 2-40 0,-1 2-25 0,-3 0-13 16,0 2-6-16,-2 3 7 0,1 0-15 0,-1 0-23 16,1 0 3-16,-1 16-21 0,1-1-1 15,-1 4 15-15,1 1-1 0,-2 1 19 0,0 6-3 16,0 0-10-16,0 1-15 0,0 3-23 0,-11 1-4 0,11-2-14 15,-9 1 3-15,9-1 1 0,0-5-11 16,0-1 21-16,0-2-19 0,0-7 5 0,9-1 7 16,5-4-24-16,3-7 8 0,2-3-3 0,4 0 8 15,3 0 4-15,3 0 0 0,3-13 9 0,-2 13-19 16,0 0 12-16,-1 0-1 0,-3 0-21 0,-3 0 25 16,-3 0 0-16,-8 0 13 0,-6 19 19 0,-6 2-14 15,0 4-15-15,0 2 2 0,-20 3-12 0,-6 2-2 16,-3 3 7-16,-4 6-17 0,-6-1-13 0,-2-3-19 15,-2 1-51-15,-1-3-34 0,1-8-24 0,4-2-52 16,4-10-94-16,8-4-107 0,4-11-93 0,8 0-135 16,3 0-121-16,12-24 141 0,0-4 134 15</inkml:trace>
  <inkml:trace contextRef="#ctx0" brushRef="#br0" timeOffset="5126">3328 255 3364 0,'-13'-6'30'0,"0"0"31"0,2 2 23 0,2 4 29 16,3 0-16-16,-2 0-19 0,5 0-12 0,3 0-13 16,0 0 1-16,0 0-12 0,0 0-9 0,17 0-23 15,3 0-17-15,6 0 13 0,5-12-8 0,6 4 9 16,7-3-3-16,4 0-7 0,1 2-17 16,6-2-32-16,2 0-40 0,0-1-86 0,2-1-107 15,-1 0-98-15,-2 0-106 0,-3 2-263 0,-1 2 36 16,-4-1 126-16</inkml:trace>
  <inkml:trace contextRef="#ctx0" brushRef="#br0" timeOffset="5424">4398 161 3561 0,'0'0'58'0,"0"8"35"16,-10 3 34-16,-3 2 23 0,3 2-12 0,-4 5 24 15,-4 1 27-15,0 5 43 0,-2 5 25 0,2 3-28 16,-1 5-54-16,6 1-69 0,4 2-55 0,3-1-30 16,6 0-7-16,0-4-7 0,15-2-22 0,5-7-53 15,2-5-105-15,6-3-86 0,2-7-60 0,3-9 10 16,4-4 71-16,1 0 79 0,-2-17 41 0,2-7 43 16,-1-8 36-16,-1-1 27 0,-4-8 42 0,-3-2 30 15,-3-3 19-15,-8-2 27 0,-4 1 17 0,-8 1-10 16,-6 4-1-16,0 1-30 0,-19 6-37 0,-3 4-21 15,-6 5-19-15,-5 3-11 0,-5 6-38 0,-1 6-73 16,1 2-123-16,1 4-307 0,4 4-450 0,5 1-27 16,7 0 124-16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01-25T15:03:53.297"/>
    </inkml:context>
    <inkml:brush xml:id="br0">
      <inkml:brushProperty name="width" value="0.07938" units="cm"/>
      <inkml:brushProperty name="height" value="0.07938" units="cm"/>
      <inkml:brushProperty name="color" value="#3165BB"/>
      <inkml:brushProperty name="fitToCurve" value="1"/>
    </inkml:brush>
  </inkml:definitions>
  <inkml:trace contextRef="#ctx0" brushRef="#br0">180 612 3503 0,'-8'9'42'15,"-1"0"11"-15,-2 1 8 0,2-1 22 0,2 3-26 16,-4-1 8-16,2-2 15 0,1-3 2 0,2 2 20 16,2-3 10-16,2 1 0 0,2-6 5 0,0 0-32 15,0 0-44-15,0 0-18 0,0-17-35 16,11 2 15-16,1-11 7 0,0-6-6 0,3-7-5 15,2-5-11-15,4-9 5 0,-1-4-1 0,6-3 11 16,-2-1-6-16,0 3-1 0,-1 3 9 0,0 6-6 16,-2 6-1-16,-3 8 2 0,-1 7-8 0,-6 9 3 15,-2 4-3-15,-2 15 25 0,-1 0 34 0,1 0 44 16,-1 15 55-16,1 4 31 0,2 9 17 0,2 7 24 16,1 8-7-16,2 5-48 0,2 4-48 0,0 7-63 15,2 2-53-15,-1 2-2 0,-1-3-9 0,-1 1-6 16,2-2-76-16,0-7-180 0,-5-4-138 0,0-8-90 15,0-4-5-15,-4-8 15 0,1-6-18 16,-1-9-74-16,-4-2-217 0,2-11 43 0,-4 0 161 16</inkml:trace>
  <inkml:trace contextRef="#ctx0" brushRef="#br0" timeOffset="151">243 553 3495 0,'-35'15'15'0,"7"0"2"16,2-2 0-16,4 0 22 0,9-2 1 0,1-5 22 15,4 0 24-15,8-6-13 0,0 5-11 0,0-5-23 16,17 0-31-16,4 0 5 0,5 0-19 0,10-11-43 16,13-3-121-16,3-3-210 0,7-3-222 15,8-7-340-15,5 1 126 0</inkml:trace>
  <inkml:trace contextRef="#ctx0" brushRef="#br0" timeOffset="1781">184 657 1220 0,'-1'10'59'0,"-1"-1"35"0,1-9 32 16,1 0 17-16,-3 9-47 0,1-9-22 0,0 4-26 15,1-4-1-15,1 0 1 0,0 0 2 0,0 0 9 16,0 0-6-16,0 0-5 0,0 0-14 0,-3 0-10 15,1 0-9-15,1 0-4 0,1 0 0 0,-3 0 3 16,1 0 5-16,1 0 7 0,-1 0 6 0,1 0 3 16,1 0 3-16,-2 0 0 0,1 0 3 15,-1 0 1-15,2 0 0 0,0 0 0 0,-3 0 3 16,2 0 0-16,-1 0-5 0,1 0-6 0,-1 0-4 16,1 0 3-16,-2 0 17 0,0 13 23 0,-4 0 14 15,0 3 2-15,-2 3-14 0,1 0-20 0,-1 5-11 16,-3-1-2-16,4 2-4 0,-4 0-1 0,0-1-5 15,3 2-15-15,0-2-5 0,3-5-6 0,-2-1-7 16,2-1-4-16,0-4-1 0,3-3-3 0,0-1-15 16,1-4-45-16,2-1-71 0,0-2-94 0,0-2-113 15,0 0-145-15,0 0-239 0,0 0 95 16</inkml:trace>
  <inkml:trace contextRef="#ctx0" brushRef="#br0" timeOffset="3511">963 55 2069 0,'0'-6'27'16,"0"-1"30"-16,0 2 32 0,0 0 31 0,0-1 3 15,0 1 4-15,0 1-4 0,0 2-2 0,0 0-6 16,0-3-6-16,0 5-21 0,0 0-14 16,0 0-5-16,0 0 30 0,0 0 33 0,0 0-5 15,0 17 8-15,0 0-49 0,0 3-32 0,0 7-6 16,-12 3-22-16,12 3-7 0,-12 3-16 0,4 1 8 15,-1-1-4-15,9 2 3 0,-10-2-1 0,2-4-2 16,8-4-9-16,-6 1 1 0,3-6 5 0,3-1-12 16,0-3 8-16,0-5-14 0,0-2-1 0,0-3-26 15,14-2-29-15,1-7-30 0,3 0-56 0,0 0-30 16,5 0-17-16,1-18 24 0,2 0 31 0,1-1 47 16,2-2 42-16,-4 1 7 0,-1 0 33 0,0 1 14 15,-4 0 5-15,-3 3 12 0,-4 2 5 0,-1 0 19 16,-5 1 28-16,0 1 38 0,-7-1 24 15,0 1 18-15,0 2 3 0,0-2 0 0,0 0-13 16,-14 0-23-16,4-2-24 0,1 4-20 0,0-1-11 16,1 2-11-16,8-2-6 0,-9 4-15 0,9 1-16 15,-6 0-2-15,6 4-10 0,0 2 5 0,0 0 24 16,0 0 4-16,0 15 19 0,0 4-7 0,0 4 0 16,12 6 1-16,-12 6-6 0,8 3 11 0,1 7-23 15,-9 1-1-15,6 6-3 0,-6-2-13 0,0 2-1 16,6 0-5-16,-6-3-10 0,4 0 3 0,2-4-15 15,-4-3-52-15,3-2-39 0,-2-5-53 0,1-4-71 16,-1-7-75-16,2-3-87 0,-1-5-93 16,4-8-177-16,-2-8-70 0,5 0 132 0</inkml:trace>
  <inkml:trace contextRef="#ctx0" brushRef="#br0" timeOffset="3743">1590 107 3214 0,'0'-4'4'0,"0"4"10"0,-9 0 36 15,9 0 39-15,0 12 39 0,-7 3 23 16,7 2-16-16,-6 4-19 0,6 3-31 0,-6 3-23 16,6 2-27-16,0 0-15 0,0 3-9 0,0-2-14 15,0 4 15-15,0 2-5 0,0 2-15 0,0-2 16 16,0 3-12-16,0 0-6 0,0 0-28 0,9-2-70 15,-9-4-113-15,10-3-157 0,-10-7-113 0,8-3-189 16,-2-6-130-16,3-7 162 0</inkml:trace>
  <inkml:trace contextRef="#ctx0" brushRef="#br0" timeOffset="3998">1477 123 3652 0,'-14'-13'13'0,"3"4"14"0,-1 0 14 15,4 3 6-15,2-1-1 0,2 1-7 16,1 2-12-16,3 2-8 0,0-3-8 0,0 4-9 16,18-1 0-16,2-2 0 0,3 3-1 0,7-1-13 15,5-1 0-15,7 3 6 0,2 0 0 0,2 0 24 16,1 18 5-16,-1-3 2 0,-1 9 15 0,-2 4 6 16,-7 4-9-16,-2 5 22 0,-9 8 4 0,-5 2-1 15,-6 7 10-15,-14 4-34 0,0 1-19 0,-14 3-13 16,-6-2-15-16,-8 1-3 0,-9-1-45 15,-5-5-50-15,-5-2-39 0,-2-6-116 0,0-4-145 0,2-7-137 16,0-7-337-16,8-5 58 0,2-11 188 0</inkml:trace>
  <inkml:trace contextRef="#ctx0" brushRef="#br0" timeOffset="5691">2392 34 2458 0,'0'-2'37'0,"0"2"24"0,0 0 39 0,0 0 46 0,-15 0 24 16,4 0 31-16,-1 0 4 0,5 0-3 0,-7 0-39 16,5 0-52-16,-2 9-30 0,5-9-52 15,0 6-14-15,0-6 0 0,6 0-8 0,0 5 2 16,0-5-8-16,0 0 1 0,12 0-9 0,2 0 10 16,3 0 3-16,2 0-1 0,4 0-2 0,0 0 4 15,4 0-4-15,2 0-13 0,0 0 18 0,1 0-17 16,-4 0 3-16,2 0 11 0,-3 13 2 0,0 1 15 15,-6 4 7-15,1 4 35 0,-6 2 7 0,-2 8 24 16,-3 1 20-16,-4 5-1 0,-5 3-1 0,0 2-18 16,0 3-27-16,-11 1-36 0,-6-1-16 15,2 4-9-15,-2-2-1 0,1-2-26 0,-1 1-88 16,0-4-73-16,1-5-60 0,2-3-63 0,2-7-78 16,1-8-95-16,2-3-154 0,3-6-246 0,4-11 148 15,2 0 168-15</inkml:trace>
  <inkml:trace contextRef="#ctx0" brushRef="#br0" timeOffset="5863">2430 510 3054 0,'-13'-2'11'0,"2"2"12"16,2-1 13-16,1 1 35 0,2 0 42 0,3 0 16 16,0 0 1-16,3 0-31 0,0 0-55 0,0 0-25 15,0 0-25-15,12 0 5 0,5 0 6 0,0 0-12 16,7-13-44-16,5 1-102 0,1-2-120 15,5 0-112-15,6-4-105 0,5-1-242 0,-1-1 68 16,5-1 122-16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3-01-25T14:38:53.214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01-25T15:04:05.467"/>
    </inkml:context>
    <inkml:brush xml:id="br0">
      <inkml:brushProperty name="width" value="0.07938" units="cm"/>
      <inkml:brushProperty name="height" value="0.07938" units="cm"/>
      <inkml:brushProperty name="color" value="#3165BB"/>
      <inkml:brushProperty name="fitToCurve" value="1"/>
    </inkml:brush>
  </inkml:definitions>
  <inkml:trace contextRef="#ctx0" brushRef="#br0">223 2919 1248 0,'12'0'31'16,"2"-4"15"-16,-4-3 12 0,2 4 28 0,-1-2-5 16,3 1 14-16,-1-4 17 0,1 2 0 0,0-2-4 15,1 0 2-15,-2 1 7 0,3-3 1 0,-3 0 18 16,-1-1 7-16,1 3 11 0,-4 0 10 0,0 1 10 16,-3 2-1-16,-2 1-47 0,-4 4-28 15,0 0-10-15,0 0-15 0,-15 18 28 0,-3 3 5 16,-5 7-13-16,-4 9 1 0,-5 8 8 0,-4 13 25 15,-2 11 48-15,-2 12 69 0,-1 7 40 0,2 10 1 16,1 3-44-16,6 7-76 0,4-2-72 0,7 0-45 16,8-3-29-16,13-5-26 0,0-5-13 0,21-4-60 15,8-8-152-15,13-3-147 0,13-11-79 0,10-6-120 16,8-13-155-16,9-12-335 0,8-14 86 0</inkml:trace>
  <inkml:trace contextRef="#ctx0" brushRef="#br0" timeOffset="-3065">3725 3038 2316 0,'3'-9'24'0,"0"-1"11"0,-3 1 9 15,0 0 15-15,0 5-8 0,0-4 2 0,0 6 19 16,0-1 1-16,0 1-3 0,0 2-1 0,0 0 15 16,0 0 40-16,0 0 30 0,0 11 27 15,0 3-15-15,0 4-29 0,0 2-26 0,0 7-18 0,0 6-24 16,0 4-14-16,0 3-11 0,0 2-11 16,0 3 4-16,0 1-15 0,0 1-16 0,0-1 1 15,0 1-10-15,0-3-11 0,0-2-14 0,0-2-47 0,0-2-52 16,0-6-102-16,0-3-128 0,0-5-117 15,0-3-181-15,0-3-153 0,0-8 154 0</inkml:trace>
  <inkml:trace contextRef="#ctx0" brushRef="#br0" timeOffset="-2827">3711 3074 3226 0,'-6'-3'27'0,"6"-2"9"16,-6 1 11-16,3 4 14 0,-2-2-29 15,5 2 9-15,0-2 7 0,0-1 19 0,0 3 28 16,0 0-13-16,0 0-16 0,11 0-38 0,1 0-22 16,2 0-13-16,6 0 2 0,2 0 12 0,3 0-57 15,4 0-81-15,1 0-123 0,3 0-96 0,-1 0-51 16,-1 0-30-16,-3 0-173 0,3 0-14 15,-5 0 101-15</inkml:trace>
  <inkml:trace contextRef="#ctx0" brushRef="#br0" timeOffset="-2673">3896 3362 2683 0,'-16'14'16'0,"2"-2"3"0,2-6 4 15,6-1 3-15,6-3-16 0,0-2 0 0,0 0-3 16,0 0-6-16,15 0 0 0,-1-13-13 0,-1 1-56 15,7-4-62-15,0 3-88 0,3-5-123 0,-1 4-215 16,3-1-10-16,-2 2 86 0</inkml:trace>
  <inkml:trace contextRef="#ctx0" brushRef="#br0" timeOffset="-2510">3966 3550 2988 0,'-19'36'42'0,"-1"-3"24"0,3-2 31 15,-3-2 32-15,7-4-10 0,-1-2 13 0,2-6-11 16,4-1-16-16,2-4-30 0,6-3-27 15,0-6-22-15,0-3-14 0,20 0-1 0,3 0-16 16,4-15 1-16,8-4 3 0,5-1-11 0,4-3 3 16,4-4-37-16,8-2-66 0,-3-2-104 0,1-1-118 15,-1 3-79-15,-5-1-93 0,-4 0-196 0,-4 4 59 16,-8 2 115-16</inkml:trace>
  <inkml:trace contextRef="#ctx0" brushRef="#br0" timeOffset="-1025">4803 3096 2867 0,'-12'0'43'16,"3"0"58"-16,-2 16 60 0,1 3 53 0,-3 4-10 15,-3 5-26-15,-1 3-34 0,-3 9-35 0,1 5-15 16,2 4-24-16,0 3-22 0,5-1-22 0,1 0-19 16,5-2-8-16,6 0-3 0,0-6-2 0,0-6 1 15,20-8 3-15,0-7 1 0,9-7-22 0,1-15-32 16,6 0-25-16,4 0-26 0,-1-26 23 0,1-5 14 16,-1-6 31-16,1-5 35 0,-4-4 7 15,-5-4 23-15,-5 3-3 0,-7-1-15 0,-2 3-12 16,-8 1 3-16,-9 8 5 0,0 2-8 0,-15 5 14 15,-3 8-9-15,-5 1-1 0,-6 7 10 0,-1 4-6 16,-2 4-5-16,-2 5-19 0,-2 0-61 0,6 0-119 16,1 0-141-16,4 15-127 0,4-4-148 0,7-3-158 15,7 2 147-15</inkml:trace>
  <inkml:trace contextRef="#ctx0" brushRef="#br0" timeOffset="-697">4979 2768 3465 0,'-10'-4'21'0,"4"0"-5"0,0-1 3 15,4 2 0-15,-1 0-19 0,3 1 2 0,0 2-5 16,14 0 3-16,2 0 0 0,7 0 3 0,11 13-1 16,5-3 1-16,10 5-2 0,5 0-5 0,7 3 33 15,6 4 16 1,-2 4 22 0,-1 6 26-16,-5 5-12 0,-3 6-6 0,-13 8-7 0,-10 6-20 0,-10 10-14 0,-23 9-4 0,0 7-4 0,-17 8-11 0,-13 6-19 15,-13 5-42-15,-8 0-34 0,-11 2-60 16,-8-5-127-16,-6-4-141 0,-5-6-188 0,-4-9-302 15,0-9 140-15</inkml:trace>
  <inkml:trace contextRef="#ctx0" brushRef="#br0" timeOffset="673">5821 3822 2439 0,'-8'-10'33'0,"4"-2"37"0,-1 1 40 0,2 2 47 0,3-2 26 15,-3-2 14-15,3 1-2 0,0 3-20 16,0 2-46-16,0 1-36 0,0 2-10 0,0 4-5 16,0 0 11-16,0 0 7 0,11 18-24 0,-11 2-8 15,0 1-24-15,6 6-19 0,-6 3 5 0,0 2-12 16,0 2-7-16,0 3-4 0,0 0 2 0,0 2-19 16,0-2-35-16,0-1-44 0,0-1-62 0,0-3-87 15,-8-4-96-15,8-6-89 0,0-4-87 0,0-7-126 16,0-11-62-16,0 0 131 0,14 0 141 0</inkml:trace>
  <inkml:trace contextRef="#ctx0" brushRef="#br0" timeOffset="918">6000 3904 3029 0,'1'-12'74'0,"-1"3"55"16,0 3 17-16,0 3 27 0,0 0-47 0,0 2-31 0,0 1 11 16,0 0-1-16,0 0-5 0,0 16 7 15,0-2-17-15,0 2-26 0,0 3-22 0,0 2-26 16,0 1-12-16,0 2-1 0,0 2-7 0,0 0 4 15,0 0 3-15,0-3-5 0,14 3 11 0,-5-5-19 16,5 0-27-16,-4-5-14 0,4-2-21 0,-2-5-12 16,-1-5 16-16,1-4 5 0,2 0 20 0,-4 0 23 15,-1-13 13-15,1-3 9 0,-3 2-1 16,-1-1 1-16,-1-2-4 0,-2 1 8 0,-3 3-1 16,0 2-5-16,0 1 3 0,-14 3-9 0,4 0-8 0,-3 7-34 15,3 0-93-15,-2 0-156 0,-2 0-167 16,5 0-223-16,-2 0-164 0,1 0 159 0</inkml:trace>
  <inkml:trace contextRef="#ctx0" brushRef="#br0" timeOffset="1640">6873 3376 2646 0,'-15'4'50'0,"-3"0"33"15,1 0 37-15,0-2 30 0,2 2-15 0,-2 2-4 16,4-3-4-16,-1 4-6 0,2-4-16 0,1 1-21 16,2 0-29-16,5-2-15 0,-2 0-8 0,3-2-15 15,-1 0 0-15,4 0-9 0,0 0 2 0,13 0 3 16,2 0-3-16,5 0 25 0,5 0-5 0,12 0 4 16,8 0 2-16,9 0-24 0,11 0-2 0,9 0-2 15,7 0-3-15,7-11-8 0,6 11 7 16,-1-11-19-16,5 11 27 0,-2-6-2 0,-5 6-19 15,-3-7 23-15,-1 7-31 0,-10-4 19 0,-2 4-3 16,-9 0 16-16,-3 0-12 0,-6 0-4 0,-6 0-4 16,-6 0-29-16,-7-4 15 0,-6 4-32 0,-5-2-1 15,-4 2-4-15,-6-4-30 0,-5 2-22 0,-1-3-56 16,-5 1-77-16,-2-1-59 0,-1-3-43 0,-1 1-48 16,-2-2-170-16,0 1-66 0,0-1 94 0</inkml:trace>
  <inkml:trace contextRef="#ctx0" brushRef="#br0" timeOffset="1877">8245 3118 3119 0,'-10'-4'56'0,"3"2"24"0,1-3 9 0,1 3 0 0,4 0-59 16,-1 0-23-16,2 1-5 0,0 0-2 15,0 1 4-15,12 0 3 0,2 0 0 0,1 0 6 16,5 0 28-16,1 0 15 0,3 8 34 0,2 3 17 15,3-2-11-15,-2 4-6 0,1 2-15 0,-1 3-3 16,-4 5 10-16,-2 5 4 0,-4 2-10 16,-5 3-9-16,-12 4-28 0,0 2-18 0,-12 5-32 0,-8 1-27 15,-9 2-50-15,-7 2-48 0,-10 0-61 16,-7 1-151-16,-3-2-163 0,-5-4-305 0,0-6-96 0,-2-3 170 16</inkml:trace>
  <inkml:trace contextRef="#ctx0" brushRef="#br0" timeOffset="-60776">747 588 3316 0,'0'-7'34'0,"0"0"1"15,-9 3 19-15,-1 2 22 0,10 2 13 16,-7 0 33-16,1 11 15 0,-3 7-10 0,1 5-20 15,0 7-7-15,-1 5-16 0,-1 9 19 0,-1 4-10 16,0 5-15-16,1 1-18 0,1 3-38 0,1-3-16 16,5 1-13-16,3-5 9 0,0-1-1 0,0-8 0 15,0-1 6-15,17-8-28 0,-2-5 4 0,3-8-36 16,0-5-29-16,5-6-19 0,2-8-5 16,-3 0 29-16,4 0 19 0,1-18 42 0,-4-2 13 15,0-1 4-15,-3-2 16 0,-4 2-10 0,-5 1-3 0,-5 3 7 16,-6 5-12-16,0-1 3 0,-12 7 7 15,-5 6-6-15,-2 0-1 0,-6 0 2 0,-1 19-21 16,-1 0-12-16,0 2-26 0,2-1-76 0,4 2-112 16,8-5-151-16,2-2-138 0,11-1-296 0,0-4 42 15,12-4 164-15</inkml:trace>
  <inkml:trace contextRef="#ctx0" brushRef="#br0" timeOffset="-60440">1272 820 3255 0,'-15'-10'2'0,"1"-3"16"0,1 0 23 16,4 4 15-16,2-3 1 0,3-1-17 0,1 0-16 15,3-3-25-15,0 1 7 0,0-1-2 0,14 0-7 16,4-2 6-16,0 6-9 0,3-1 3 0,4 4 6 15,0 5 1-15,3 4-10 0,-3 0 8 0,1 12 0 16,-3 6 5-16,-3 6 32 0,-5 6 20 0,-3 6 31 16,-6 5 32-16,-6 8 10 0,0 5-3 0,0 5-7 15,-21 2-7-15,0 0 15 0,-5 1 28 16,2 3 30-16,-2-8 3 0,-2-2-34 0,6-7-53 16,2-9-55-16,3-9-23 0,8-5-11 0,9-10 5 15,0-15-4-15,26 0-25 0,10 0-77 0,11-24-113 16,8-7-100-16,10-5-50 0,10-6-75 0,5-3-117 15,1-2-178-15,-2-1-261 0,-2-1 148 0</inkml:trace>
  <inkml:trace contextRef="#ctx0" brushRef="#br0" timeOffset="-54643">2203 668 2461 0,'0'-12'28'0,"0"4"27"0,0 2 20 0,-12-1 32 16,12 2 2-16,-11 2 14 0,5 3 27 15,-1 0 22-15,-2 0-5 0,-1 21-16 0,3 1-25 16,-7 5-45-16,-1 5-5 0,1 4-24 0,4 2-5 16,-5 6-9-16,4-3-21 0,2 2 8 0,4-1-19 15,5-3-4-15,0-2 0 0,0-4-11 0,11-2 8 16,3-7-5-16,4-2-3 0,0-8-19 0,3-3-34 16,2-11-26-16,4 0-13 0,-2 0-18 0,3-18 0 15,-2-3 35-15,0-3 23 0,-2-6 36 0,-4-2 33 16,0-1 2-16,-6 2 3 0,-2-3 21 0,-9 4 37 15,-3 1-6-15,0 2-6 0,-17 1-11 0,-3 7-38 16,-2 1 3-16,-4 8 1 0,-3-1-21 0,-2 4-14 16,3 2-116-16,3 5-168 0,3 0-176 15,5 0-365-15,3 0 54 0,8 0 170 0</inkml:trace>
  <inkml:trace contextRef="#ctx0" brushRef="#br0" timeOffset="-52254">2777 637 2067 0,'-3'-9'21'16,"3"-1"7"-16,-3 1 13 0,0 0 29 0,3 1-8 16,0-1 22-16,0 0 14 0,0-2 22 0,0 3 23 15,0 1 9-15,0 1 1 0,0 0-22 0,0 1-21 16,0 1-17-16,0 4-32 0,0 0-19 0,6 0 7 16,-6 0 33-16,0 0 26 0,0 0 10 0,0 19 7 15,0 3-38-15,0 4 4 0,0 8 0 0,0 7 9 16,0 5-5-16,0 4-11 0,0 4-1 15,0 2-29-15,0-1-8 0,0-1-8 0,0-3-30 16,0-2-5-16,0-2-1 0,0-7-10 0,0-2-14 16,0-4-79-16,0-8-52 0,0-4-42 0,0-4-37 15,0-5-63-15,0-5-124 0,0-8-137 0,14 0-285 16,-4 0 52-16,0 0 177 0</inkml:trace>
  <inkml:trace contextRef="#ctx0" brushRef="#br0" timeOffset="-51764">3154 579 3198 0,'0'0'-3'0,"0"-2"-3"0,0 2 6 0,0 0 35 0,0 0 76 15,0 0 49-15,0 15 15 0,0 1-17 0,0 1-57 16,0 4-48-16,0 2-8 0,0 4-5 0,0 3-19 16,0 0-1-16,-12 0-17 0,12 1-7 0,-8-1-3 15,8 0-4-15,0-2 10 0,0-2-11 0,0-2 1 16,0-2-7-16,0-3-34 0,0-1 8 16,0-6-11-16,9-1-18 0,5-5-39 0,-4 0-94 15,7-6-50-15,-2 0-13 0,2 0 34 0,3-18 80 16,0 2 42-16,-1-2 43 0,1 0 37 0,1 0 12 15,-1 3 27-15,0-2 5 0,-3 1 14 0,-2 0 29 16,-2 0 35-16,-2-1 53 0,-2 2 49 0,2-4 26 16,-2-1 3-16,-6 1-1 0,0-1-27 0,1-1-41 15,0 0-20-15,-4 1-27 0,0 0-8 0,0 1 34 16,0 4 39-16,0-3 28 0,0 5 60 0,0 3-24 16,0-1-34-16,0 4-42 0,0 2-71 0,0 2-25 15,0 1 29-15,0 2 61 0,0 0 39 16,0 13 50-16,0 6-32 0,0 2-56 0,0 10-40 15,0 3-45-15,0 7-21 0,0 5-22 0,0 5-17 16,0 3-9-16,0 0-3 0,0 2-16 0,-11 1-61 16,11 1-118-16,0-3-259 0,0-4-213 0,0 0-66 15,0-4-187-15,0-9-169 0,14-6 42 0,-5-3 128 16</inkml:trace>
  <inkml:trace contextRef="#ctx0" brushRef="#br0" timeOffset="-49908">3969 664 2422 0,'-10'8'29'0,"1"-1"20"0,-5-2 26 15,5 3 32-15,-2-3 11 0,2 0 14 0,-2 2 16 16,2-3-8-16,2 1-24 0,1-2-28 0,-2 2-28 15,8-5-17-15,0 0-19 0,0 0-7 16,0 0-9-16,0 0-8 0,0 0-2 0,11 0 10 16,2-9-8-16,0 9 4 0,0-13 6 0,4 5-8 15,3 1 2-15,-1-2-6 0,1 3 2 0,3 6 0 16,-6-5 4-16,2 5 10 0,1 0-10 0,-3 0 26 16,-4 0 17-16,1 16 5 0,-5 2 21 0,0 3-24 15,-4 2-17-15,-2 1-13 0,-3 0-15 0,0 4 1 16,0-1 0-16,0 0-5 0,-14-2 5 0,2-2-5 15,12-2-5-15,-10-1 6 0,0-3-14 0,10-4-14 16,0-2 2-16,0-3 5 0,0-1-17 0,0-7 14 16,13 0-11-16,0 0-2 0,4 0 14 0,3 0 6 15,-1-15 3-15,1 4 11 0,0 11 2 0,3-10 2 16,-7 10 7-16,1 0-10 0,-3 0 25 16,-5 0 23-16,-3 0 23 0,-3 12 23 0,-3 5-17 15,0 0-6-15,0 2-10 0,-15 2-9 0,1 3-12 16,-3-3-24-16,1 5-10 0,-1 0-14 0,-3 0 7 15,4-3-2-15,-1 2-18 0,2-4-25 0,1-1-63 16,5-2-122-16,1-3-127 0,2-6-100 0,6-2-113 16,0-7-204-16,0 0 100 0,17 0 128 0</inkml:trace>
  <inkml:trace contextRef="#ctx0" brushRef="#br0" timeOffset="-49633">4625 747 3731 0,'0'-9'17'0,"0"1"15"0,0 4 22 16,0 4 30-16,0 0 13 0,0 0 15 0,-12 17 27 16,2 2-1-16,1 1 1 0,1 6-15 0,-1 2-47 15,9 0-43-15,-5 5-30 0,5-1-2 0,0-4-10 16,0 0 4-16,11-2 1 0,3-2-20 0,2-2-43 16,7-3-28-16,0-5-47 0,4-2-12 0,-1-6 26 15,3-6 17-15,-2 0 50 0,2 0 4 0,-5-19 26 16,-1-4 23-16,-3-1 6 0,-3-4 27 0,-8-2 7 15,-2-2 16-15,-7 0 30 0,0 0 20 16,0 0 26-16,-19 4 5 0,0 3-15 0,-3 4-28 0,-4 1-34 16,0 7-33-16,-1 2-69 0,1 7-89 15,1 4-58-15,0 0-165 0,2 0-204 0,0 16-235 16,6 1-186-16,1 0 173 0</inkml:trace>
  <inkml:trace contextRef="#ctx0" brushRef="#br0" timeOffset="-48818">697 325 2015 0,'0'-9'23'0,"-13"-2"30"0,4 0 24 0,0 4 37 15,0 1-4-15,1 1-19 0,-1 3 4 0,-1 2 11 16,-1 0 29-16,-3 17 42 0,-1 5 8 0,-3 8-5 16,-2 12-15-16,-2 9-28 0,-4 14 7 15,0 13-21-15,-3 13-3 0,0 11-6 0,2 10-19 0,-1 2 5 16,3 9-9-16,3-1-17 0,4 0-23 0,5-4-37 16,5-7-14-16,8-5 0 0,0-8 2 0,20-9 2 15,7-10-13-15,11-11-53 0,12-9-64 0,9-13-71 16,13-13-203-16,10-18-182 0,10-15-398 15,13 0 32-15,8-29 209 0</inkml:trace>
  <inkml:trace contextRef="#ctx0" brushRef="#br0" timeOffset="-48220">5395 11 2648 0,'-6'-5'40'0,"-4"1"28"0,-1 2 13 0,5 2 12 0,3 0-7 16,-2 0 20-16,2 0 18 0,3 0 29 0,0 15-11 15,0 0-33-15,20 4-22 0,1 8-32 16,2 1-11-16,6 3 3 0,4 7 9 0,7 3 15 16,5 4-6-16,3 1-12 0,2 5-6 0,-5 1-4 15,2 9 9-15,-9 1 8 0,-7 5-22 0,-15 5-11 16,-16 5-7-16,0 4-21 0,-22 4 1 0,-12 0-37 16,-14 2-47-16,-13-1-45 0,-8-4-149 0,-8-6-234 15,-5-6-440-15,-3-6-23 0,3-15 158 0</inkml:trace>
  <inkml:trace contextRef="#ctx0" brushRef="#br0" timeOffset="5747">3599 2133 2121 0,'0'-2'22'16,"0"-1"28"-16,0 1 23 0,0 0 11 0,0 0-6 16,0-1-11-16,0 1-8 0,0 1 8 0,0-1 30 15,0 2 62-15,0 0 39 0,0 0 8 0,0 12-19 16,0 3-65-16,0 1-37 0,0 3-35 0,0 3-18 15,7 3-10-15,-7 3-19 0,10 3 5 16,-3-2-6-16,-1 0-1 0,0 1-2 0,-1-2-4 0,-2 1 4 16,-3-4-3-16,3-2-2 0,0-3-2 0,0 0-79 15,0-3-119-15,-3-4-130 0,0-2-133 16,0-2-181-16,0-2-91 0,0-6 135 0</inkml:trace>
  <inkml:trace contextRef="#ctx0" brushRef="#br0" timeOffset="6051">3896 2252 3217 0,'0'-1'3'0,"-9"1"5"0,9 0 20 15,-10 0 56-15,4 15 41 0,-2 2 30 0,-1 0 1 16,1 3-48-16,-1 2-41 0,0 2-31 0,2 0-21 15,3 0-7-15,-2 0 8 0,6 0-8 0,0-1-3 16,0-2 1-16,0-1-17 0,16-1 7 0,-6-3-6 16,1-3-17-16,1-1-1 0,-1-3-28 0,-2-2-17 15,1-4-3-15,-1-3-2 0,-1 0 36 0,1 0 27 16,-3-12 27-16,-1 1 1 0,1-2-8 0,-3 4 4 16,-3 0-3-16,0 9 7 0,0-10-3 0,-14 10-10 15,2 0-10-15,-5 0-5 0,4 0-58 16,-4 0-132-16,0 0-158 0,-1 0-225 0,1 10-263 0,4-10 136 15</inkml:trace>
  <inkml:trace contextRef="#ctx0" brushRef="#br0" timeOffset="7551">2774 2312 2006 0,'0'-6'19'0,"-3"1"18"0,0 2 23 0,0-3 21 16,2 2 14-16,-3 2 13 0,4-1-1 0,-1 0-4 16,-1 3-17-16,2 0 19 0,0 0 18 0,0 0 42 15,0 11 14-15,0-1-25 0,11 5-24 0,-11 2-53 16,11 6-17-16,-2-2-22 0,-9 5-14 0,6 2 1 16,-6-1-23-16,4 0 7 0,-4-1-9 0,0-5-12 15,0 3-73-15,0-3-124 0,0-5-118 0,0-3-118 16,0 0-108-16,0-5-185 0,0-2 120 15,0-6 123-15</inkml:trace>
  <inkml:trace contextRef="#ctx0" brushRef="#br0" timeOffset="7827">2970 2357 2773 0,'0'-4'16'0,"0"0"3"0,0 4 2 0,0 0 8 16,0 0 28-16,0 0 46 0,0 13 47 0,0-13 14 15,-8 12-30-15,8 0-44 0,0 0-52 0,0-2-27 16,0 0-9-16,0-1-6 0,0-1 6 0,0 1 3 16,0-5-1-16,0 3 0 0,0-3-6 15,11 0 10-15,1-4-10 0,-1 3 2 0,-2-3 4 16,2 0-6-16,-1 0 8 0,2 0-5 0,-2 0 5 16,3 0-2-16,-2 0 3 0,-2 0 14 0,2 12-1 15,-5-1-1-15,-2 1 1 0,-1 2-11 0,-3 1-7 16,0 1-9-16,0 3-33 0,0-2-69 0,-13-2-87 15,-4 2-91-15,3-3-74 0,1-2-44 0,0-2-135 16,-3-5-98-16,2-5 103 0,5 0 113 0</inkml:trace>
  <inkml:trace contextRef="#ctx0" brushRef="#br0" timeOffset="7962">2893 2373 2622 0,'-6'-17'28'0,"2"0"11"0,1 5 10 0,3 0 15 0,0 1-22 16,0-1 4-16,0 2-2 0,13-1-11 15,3 0-5-15,-2-2-20 0,3 1-10 0,2 1-17 16,1 0-86-16,0 2-93 0,0-3-141 0,-1 6-326 16,1 0 17-16,-3 4 97 0</inkml:trace>
  <inkml:trace contextRef="#ctx0" brushRef="#br0" timeOffset="8606">1989 2425 1984 0,'-8'-5'34'0,"2"3"29"16,0-1 37-16,2-1 28 0,1 1-6 0,0 2-11 15,0-2-23-15,3 2-9 0,0 1 16 0,0 0 43 16,0 0 21-16,0 0 0 0,0 17-41 0,9-2-58 15,-9 0-41-15,12 3-12 0,-6 1-6 0,3 3 2 16,-4-3 0-16,-5 1-6 0,9-2-5 0,-3 1-77 16,-3-2-102-16,1-5-116 0,2 0-138 15,-3-2-231-15,0-4-7 0,2-1 116 0</inkml:trace>
  <inkml:trace contextRef="#ctx0" brushRef="#br0" timeOffset="8906">2148 2462 2758 0,'0'-4'11'0,"0"1"-4"0,0 1-1 15,0 1 6-15,0 1-8 0,0 0 62 16,0 0 46-16,0 0 11 0,0 0 12 0,0 10-60 16,0-10-42-16,0 11-18 0,0-3-8 0,0 2-5 15,13-3-3-15,-7-1 8 0,-6 1-9 0,7-3 8 16,2 1-2-16,-3-4-8 0,2 4 8 0,0-3-4 15,-1-2-2-15,4 0 0 0,-4 0-6 0,3 0 11 16,0 0 0-16,-1 0 4 0,0 0-6 0,2 0-11 16,-3 0 11-16,1 0-6 0,-5 0 25 0,5 0 24 15,-6 0 0-15,0 10-1 0,1 0-5 0,-1 0-27 16,-3-1-9-16,0 2 5 0,0 2-21 0,0 1-60 16,-13 0-86-16,0-2-105 0,-2 0-94 15,-1-2-81-15,1-2-216 0,2-1 27 0,-1-4 104 16</inkml:trace>
  <inkml:trace contextRef="#ctx0" brushRef="#br0" timeOffset="9049">2031 2391 2661 0,'0'-14'21'0,"0"2"2"0,0 0 2 0,0 1 13 16,11 0-18-16,0 0-3 0,1-1 2 0,5-1-15 15,-1 2-6-15,3-2-29 0,0 2-100 0,3 1-119 16,-3-1-302-16,1 2-122 0,0 2 96 0</inkml:trace>
  <inkml:trace contextRef="#ctx0" brushRef="#br0" timeOffset="9699">1322 2448 2123 0,'6'-4'39'15,"-1"-1"10"-15,-1 4-1 0,1 1 16 0,0 0 1 0,-2 0 38 16,-2 0 52-16,2 0 34 0,-1 0 5 0,1 14-25 16,0 0-25-16,0 0-45 0,-2 1-40 0,2 3-24 15,0-1-19-15,-1 2-11 0,2-1-1 0,-4 0-1 16,3-1-3-16,-1 1 0 0,1-2-21 0,0-1-77 15,-1-4-116-15,1 0-107 0,1-2-112 0,-4-3-222 16,5-2-25-16,-1-4 113 0</inkml:trace>
  <inkml:trace contextRef="#ctx0" brushRef="#br0" timeOffset="10009">1514 2448 2849 0,'0'-7'0'16,"0"4"4"-16,0 0-4 0,0 3 2 0,0 0 10 16,0 0 36-16,0 0 23 0,0 12 11 0,0-3 0 15,0 2-39-15,0 0-19 0,0 2-13 0,0-1-13 16,0-2 0-16,0 3 5 0,0-2-4 0,7-2 3 16,-7 0 3-16,12-3-15 0,-3-1 3 15,2-2-2-15,-2-3-7 0,2 0 7 0,1 0 0 0,-1 0 0 16,2 0 2-16,-4-11 5 0,5 11 2 15,-5-9 2-15,0 9-1 0,0 0-3 0,1 0 0 16,-6 0 6-16,1 0 14 0,-4 0 15 0,2 0 6 16,-3 16-9-16,0-2 0 0,0 2-15 0,0-1-7 15,-12 1-6-15,1 0-14 0,1 0-13 0,1-1-67 16,-2-1-76-16,-1-3-105 0,4-2-119 0,-2-2-243 16,1-3-23-16,1-4 107 0</inkml:trace>
  <inkml:trace contextRef="#ctx0" brushRef="#br0" timeOffset="10156">1470 2394 2326 0,'-5'-4'-4'16,"5"-1"-2"-16,0 0-1 0,0-1 0 0,0-3 2 16,17 0-22-16,-1-2-40 0,3-1-66 0,2-2-124 15,3-1-233-15,1-1-17 0,0-1 66 0</inkml:trace>
  <inkml:trace contextRef="#ctx0" brushRef="#br0" timeOffset="10723">792 2479 2093 0,'-1'-7'30'16,"-5"7"16"-16,4-8 26 0,1 8 31 0,-1-5-11 16,1 5 12-16,1-4-5 0,-3 2-23 0,3 2-15 15,0 0-25-15,-2 0-25 0,2 0 18 0,0 0 20 16,0 0 19-16,0 13 11 0,0-3-22 0,0 5-28 15,0-2-22-15,0 4-7 0,0 2-4 0,11-1 1 16,-11 2 4-16,9-3-43 0,-2 2-98 0,-7-3-112 16,6-3-138-16,-6-1-263 0,5 0 8 0,-5-4 114 15</inkml:trace>
  <inkml:trace contextRef="#ctx0" brushRef="#br0" timeOffset="11047">935 2435 2722 0,'2'-4'2'0,"-2"0"-2"0,0 4 3 0,0 0-2 0,0 0-1 16,0 0 39-16,0 0 21 0,0 0 10 0,0 12 9 16,0 1-35-16,0-2-23 0,0 0-4 0,0 1-10 15,0 0-4-15,10 1 3 0,-2-3-10 16,-8 1 2-16,12-3 4 0,-5 0-5 0,1-1 6 15,-2-1-3-15,0-1 0 0,2 1 0 0,-4-4-1 16,2 2 1-16,1-4-2 0,2 0 6 0,1 0-1 16,-2 0 1-16,1 0 1 0,2 0-4 0,-2 0 0 15,1 0 5-15,-1 0 9 0,-1 0 16 0,0 0 22 16,-2 0 6-16,-3 0-4 0,-3 10-17 0,0 2-16 16,0 1-20-16,0 0-5 0,0 1-4 15,-17 1-18-15,2 1-73 0,3-2-76 0,-3-3-94 0,1 0-100 16,-1-4-141-16,3-1-155 0,-2-5 98 0</inkml:trace>
  <inkml:trace contextRef="#ctx0" brushRef="#br0" timeOffset="11183">861 2411 2670 0,'0'-3'-1'0,"0"-2"6"15,7 0 1-15,4 1-2 0,-1-2 2 0,4-1-8 16,1-1-7-16,5-3-67 0,1 0-110 0,2-1-222 15,3 2-257-15,0 1 69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01-25T15:04:33.992"/>
    </inkml:context>
    <inkml:brush xml:id="br0">
      <inkml:brushProperty name="width" value="0.07938" units="cm"/>
      <inkml:brushProperty name="height" value="0.07938" units="cm"/>
      <inkml:brushProperty name="color" value="#3165BB"/>
      <inkml:brushProperty name="fitToCurve" value="1"/>
    </inkml:brush>
  </inkml:definitions>
  <inkml:trace contextRef="#ctx0" brushRef="#br0">36 499 2858 0,'-9'18'2'0,"0"-2"5"0,2-5 0 0,1 0 1 16,4-3 2-16,-1-5 9 0,3 2 37 0,0-5 23 16,0 0 0-16,0 0-16 0,0 0-31 0,14-15-24 15,-4-2-4-15,2-3 0 0,2-3-5 16,3-4-4-16,1-6-8 0,3-3 6 0,2 0-1 15,-2-3 4-15,1-2 5 0,-1-1-2 0,-1 2 3 16,-2 1 0-16,0 2 4 0,-3 5 7 0,-3 2-3 16,1 6-3-16,-7 5-5 0,1 5-13 0,-1 7 42 15,-3 7 43-15,-1 0 41 0,-1 12 19 0,2 5-43 16,2 4-20-16,0 7-47 0,1 5-15 0,1 3 3 16,2 4-10-16,2 2 21 0,1 1-10 0,-1-1-4 15,-1 1 9-15,3-4-24 0,0-2 1 0,-1-6 13 16,1 1-75-16,-1-7-95 0,-2-3-131 15,-2-4-138-15,-1-4-92 0,-3-5-235 0,-1-2 96 16,-3-7 128-16</inkml:trace>
  <inkml:trace contextRef="#ctx0" brushRef="#br0" timeOffset="1">169 314 2849 0,'-11'11'7'0,"3"-11"-3"15,4 9 6-15,1-9 4 0,3 6 1 0,0-6 7 16,0 0-9-16,17 0 4 0,1 0-9 0,0 0-2 16,6 0 1-16,5 0-55 0,6-15-92 15,5-1-93-15,4 1-137 0,4-2-261 0,4-2 29 16,1 2 91-16</inkml:trace>
  <inkml:trace contextRef="#ctx0" brushRef="#br0" timeOffset="2">1051 386 2029 0,'-18'13'55'16,"1"-3"47"-16,0 3 43 0,2-2 42 0,1-2-23 16,4-1-22-16,-2-4-26 0,4 3-15 0,2-5-5 15,3 0-1-15,3 2 4 0,0-4-16 16,0 0-5-16,0 0-22 0,9 0-10 0,3 0-7 16,2 0-13-16,1 0-23 0,6 0-8 0,1 0-44 15,5 0-58-15,0-10-63 0,5 1-106 0,2 0-60 16,1 1-93-16,3-3-210 0,1-2 8 0,2 3 97 15</inkml:trace>
  <inkml:trace contextRef="#ctx0" brushRef="#br0" timeOffset="3">1777 119 2391 0,'0'-10'37'16,"6"3"44"-16,-1-1 41 0,-4 1 53 0,1 3-3 15,-2-1 10-15,0 1-7 0,0-3-20 0,0 4-13 16,0-1-40-16,0 3-22 0,0-1-31 0,0 2 7 16,0 0 8-16,0 0 23 0,0 17 17 0,0-2-19 15,0 9-12-15,0 0-34 0,0 7-13 0,0 2-11 16,0 2-4-16,0 5-2 0,0-2 3 0,-13 0-13 15,13-1-28-15,-12 2-40 0,0-4-59 0,5 0-41 16,7-3-104-16,0-5-125 0,-10-2-90 0,10-6-127 16,0-3-173-16,0-5 144 0,13-11 140 0</inkml:trace>
  <inkml:trace contextRef="#ctx0" brushRef="#br0" timeOffset="4">2005 323 3255 0,'12'-26'66'0,"-1"4"50"0,-5 3 38 16,-2 5 27-16,-1 5-51 0,-3 1-37 0,0 4-6 15,0 4 12-15,0 0 55 0,0 0 30 0,0 0-15 16,0 13-43-16,-10 2-56 0,10 2-52 0,-8 0-10 16,8 3-13-16,0 2-52 0,0-1-56 0,0 1-64 15,0-3-14-15,0-1 10 0,15-1 29 0,-3-3-9 16,0-3-40-16,-1-2-40 16,-2-4-18-16,0-5 56 0,0 0 74 0,1 0 75 0,-1 0 59 0,-3-19 33 15,1-1 23-15,-1-2-4 0,-1-1-6 16,-5 0-18-16,0-2-31 0,0 0-6 0,0 0-9 15,-11-1-69-15,-5 2-90 0,2 1-131 0,-1 4-245 16,-2 1-132-16,0 5 94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01-25T15:04:33.997"/>
    </inkml:context>
    <inkml:brush xml:id="br0">
      <inkml:brushProperty name="width" value="0.07938" units="cm"/>
      <inkml:brushProperty name="height" value="0.07938" units="cm"/>
      <inkml:brushProperty name="color" value="#3165BB"/>
      <inkml:brushProperty name="fitToCurve" value="1"/>
    </inkml:brush>
  </inkml:definitions>
  <inkml:trace contextRef="#ctx0" brushRef="#br0">116 37 3802 0,'-6'-7'33'0,"3"2"0"0,-2 1-7 15,4 2 9-15,-1 2-32 0,-1 0 19 0,-1 0 31 16,1 0-2-16,1 11 2 0,-1 0-9 0,-2 4-15 15,1 2-10-15,-1 1-7 0,1 6-2 0,-2 4-12 16,0 0 6-16,-2 3-15 0,2 0-31 0,-3 0-30 16,3 1-61-16,1-3-97 0,-2-1-128 15,-1-1-110-15,6-3-167 0,-1-3-176 0,3 0 151 16</inkml:trace>
  <inkml:trace contextRef="#ctx0" brushRef="#br0" timeOffset="1">245 41 3705 0,'0'-9'0'16,"0"1"-11"-16,0-1-19 0,0 7-2 0,0-2-8 15,0-1 16-15,0 3 13 0,12 0 7 0,2 2 6 16,2 0 7-16,-2 0-9 0,3 0 3 0,-2 0-1 15,2 15-9-15,-4 2 18 0,0 1 1 0,-6 5 32 16,-1 2 42-16,-6 4 27 0,0 2 9 0,0 3 1 16,-16 3-8-16,-4-2 7 0,2 2 23 0,-1-1-26 15,0-3-19-15,2-3-41 0,0-5-50 0,5-2-18 16,1-6-30-16,5-4-3 0,6-6-19 16,0-2-33-16,0-5-44 0,14 0-55 0,1-12-102 0,6-4-126 15,2-3-112-15,6-6-273 0,4-1-20 0,7-2 174 16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01-25T15:04:33.999"/>
    </inkml:context>
    <inkml:brush xml:id="br0">
      <inkml:brushProperty name="width" value="0.07938" units="cm"/>
      <inkml:brushProperty name="height" value="0.07938" units="cm"/>
      <inkml:brushProperty name="color" value="#3165BB"/>
      <inkml:brushProperty name="fitToCurve" value="1"/>
    </inkml:brush>
  </inkml:definitions>
  <inkml:trace contextRef="#ctx0" brushRef="#br0">261 34 2451 0,'-8'9'31'0,"8"-4"24"0,-9 0 16 0,9 1 16 16,-6-1-6-16,6-2 6 0,-4-3 23 0,4 3 17 16,0-3 22-16,0 1-8 0,0-1-22 0,0 0-29 15,0 0-58-15,0 0-15 0,0 0-30 0,0-11-2 16,0-1 18-16,0 3-5 0,0-4 10 0,0 4 18 16,0-2-9-16,0 11 7 0,0-6 40 0,0 6 6 15,-17 0 11-15,0 0 12 0,1 12-8 16,-4 6 0-16,-1 0 10 0,-1 4-3 0,0 5 7 15,-1 0-19-15,3 2-15 0,2 4-32 0,1-3-24 16,6 0-8-16,2-1-11 0,9-4-17 0,0 0-70 16,13-7-48-16,3 0-39 0,10-8-99 0,6-3-142 15,6-7-152-15,9 0-360 0,3-16 92 0,5-3 201 16</inkml:trace>
  <inkml:trace contextRef="#ctx0" brushRef="#br0" timeOffset="1">742 170 3737 0,'-6'0'-7'0,"0"0"3"0,6 0-8 0,0 0-10 16,0 0-24-16,12 0-36 0,2-17-34 0,1 5-46 15,5-5-44-15,4 1-48 0,2-1-75 0,2 2-145 16,2 3-195-16,-1 1 74 0,-2 3 118 0</inkml:trace>
  <inkml:trace contextRef="#ctx0" brushRef="#br0" timeOffset="2">875 265 2987 0,'-19'14'29'0,"4"-1"15"0,5-5 18 16,-3 3 33-16,6-5-9 0,-1-1 23 0,5-2-12 15,0-2-27-15,3 1-18 0,0-2-44 0,0 0-48 16,15 0-98-16,4 0-126 0,-1-17-115 0,3-1-122 15,6 4-210-15,5-5 60 0,0 1 122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01-25T15:04:34.002"/>
    </inkml:context>
    <inkml:brush xml:id="br0">
      <inkml:brushProperty name="width" value="0.07938" units="cm"/>
      <inkml:brushProperty name="height" value="0.07938" units="cm"/>
      <inkml:brushProperty name="color" value="#3165BB"/>
      <inkml:brushProperty name="fitToCurve" value="1"/>
    </inkml:brush>
  </inkml:definitions>
  <inkml:trace contextRef="#ctx0" brushRef="#br0">60 170 2384 0,'-6'-8'27'0,"6"0"10"0,-10 1 13 0,6 0 6 15,4 3-20-15,0 1-15 0,-5-1 8 0,5 4 61 16,0 0 83-16,0 0 77 0,0 11 26 0,0 5-25 16,0 2-70-16,0 6-63 0,0 8-36 0,0 1-30 15,0 4-16-15,0 3 14 0,0 0 8 16,0 0 6-16,0-4 8 0,-9-1-20 0,9-6-11 16,-10-3-22-16,2-5-10 0,8-3 5 0,-8-7-5 15,8-4 2-15,0-2-1 0,0-5-1 0,0 0-8 16,0 0 3-16,0-16-8 0,0-1-7 0,0-5-7 15,0-2-26-15,10-6-17 0,-1-5-17 0,1-4 0 16,1-3 23-16,-3-1 21 0,2 0 10 0,2 1 12 16,0 1 1-16,-1 6 10 0,1 3 3 0,-1 6-8 15,1 5 7-15,-3 5-9 0,0 6 3 0,-4 0 12 16,-1 7-18-16,2 3 11 0,-1 0 7 16,0 0-16-16,-1 0 22 0,-1 17-25 0,3-3 9 0,2 0 1 15,-4 5-11-15,-1-4-9 0,0 5-23 16,0-1-15-16,1 0-18 0,-3 2-27 0,1-2-64 15,-1-2-29-15,2-4-43 0,0 2 7 0,2-4 31 16,-1-5 20-16,4 0 51 0,1-3 23 0,3 0 31 16,2-2 31-16,1-1 11 0,3 0 21 0,-1 0 14 15,3 0 4-15,-4 0 29 0,1 0 50 16,0 0 57-16,-7 11 71 0,-1 2 50 0,-1 0 23 0,-6 3-20 16,-2 1-47-16,0 4-58 0,0 0-73 0,-20 1-28 15,2 4-25-15,-4 2-12 0,-2-2-2 0,-2 2-23 16,0-2 6-16,-1 0-21 0,1-2-41 0,5-3-49 15,3-5-149-15,1-4-150 0,8-12-162 0,9 0-309 16,0 0 139-16,12 0 165 0</inkml:trace>
  <inkml:trace contextRef="#ctx0" brushRef="#br0" timeOffset="1">909 242 4007 0,'-25'13'-2'0,"6"-5"-6"0,3-3-1 15,4 0 2-15,5-2 8 0,4-3 7 0,3 0-8 16,0 0 3-16,0 0-15 0,19 0-24 0,1-13-69 16,4 2-158-16,4-2-149 0,2-2-130 0,7 2-246 15,1-1 53-15,3 1 158 0</inkml:trace>
  <inkml:trace contextRef="#ctx0" brushRef="#br0" timeOffset="2">994 389 3157 0,'-29'21'35'15,"3"-5"17"-15,3-1 10 0,5-2 20 0,1 0-15 16,4-7 2-16,5 0-7 0,0-4-9 0,8 2-25 16,0-4-26-16,0 0-4 0,17 0-7 15,1 0-11-15,5-15-46 0,1 3-90 0,7-1-88 16,1-4-46-16,4 3-9 0,4-5 12 0,1 2-47 15,0-1-175-15,0 2-38 0,3-1 78 0</inkml:trace>
  <inkml:trace contextRef="#ctx0" brushRef="#br0" timeOffset="3">1717 54 3275 0,'-13'0'44'0,"13"10"45"0,-13 0 44 15,5 2 16-15,-2 0-16 0,0 1-32 0,1 3-27 16,2 4-17-16,-1-2-18 0,2 4-16 16,0 2-13-16,0 0-1 0,1 4-6 0,1 0 7 15,1 1-8-15,1 1 3 0,-2-2-7 0,1-1-22 16,3 0-14-16,-2-1-51 0,1-5-132 0,-1-3-166 16,1-5-157-16,1-2-326 0,0-5 55 0,0-1 185 15</inkml:trace>
  <inkml:trace contextRef="#ctx0" brushRef="#br0" timeOffset="4">1934 0 3785 0,'0'0'21'0,"-12"0"27"0,12 0 20 15,-8 0 7-15,8 13-4 0,0 2-9 0,-9 2 12 16,3 2 24-16,1 3-20 0,-1 3-4 0,-1 4-29 15,1 4-18-15,-2 2-23 0,-1 1-56 0,-2 4-62 16,2-1-52-16,-5 0-112 0,2-2-186 0,0-4-167 16,-2-1-349-16,4-8 137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01-25T15:04:34.007"/>
    </inkml:context>
    <inkml:brush xml:id="br0">
      <inkml:brushProperty name="width" value="0.07938" units="cm"/>
      <inkml:brushProperty name="height" value="0.07938" units="cm"/>
      <inkml:brushProperty name="color" value="#3165BB"/>
      <inkml:brushProperty name="fitToCurve" value="1"/>
    </inkml:brush>
  </inkml:definitions>
  <inkml:trace contextRef="#ctx0" brushRef="#br0">108 63 1960 0,'0'0'48'0,"0"0"29"0,0 0 27 16,0 0 17-16,0 0-40 0,0 0-3 0,0 0 19 15,0 0 44-15,0 0 50 0,0 0 41 0,0 12-8 16,0 0-21-16,0 2-41 0,0 2-45 0,0 4-30 16,0-1-32-16,0 2-16 0,0-1-11 0,0 2-7 15,0 1-8-15,0-1 2 0,0-3-11 0,0 1-5 16,0-2-13-16,0 1-10 0,0-5-41 0,0 0-74 16,0-1-119-16,0-5-140 0,0 0-101 0,0-3-243 15,0-2-8-15,0-3 144 0</inkml:trace>
  <inkml:trace contextRef="#ctx0" brushRef="#br0" timeOffset="1">51 11 2504 0,'0'0'18'0,"0"0"3"0,0 0-4 16,0 0 3-16,0 0-6 0,0 0 14 15,0-11 22-15,13 11 10 0,1 0 2 0,1 0 1 16,2 0-11-16,1 0-8 0,2 0-6 0,-1 14-14 0,4-2 10 16,-1 1 34-16,-1 1 32 0,0 0 27 15,-3 6-6-15,1 1 10 0,-6-1-41 0,-2 3-3 16,-5 3-9-16,-6-2-43 0,0 5 7 0,0-1-31 15,-15 2 9-15,-4-2-2 0,-2 4-8 0,-5-3 6 16,-1 0-17-16,0 0-1 0,-4-2-2 0,4-4-2 16,0 0-10-16,1-4-50 0,3-5-88 0,6-2-154 15,2-5-127-15,3-7-146 0,4 0-252 0,8 0 144 16,0-15 143-16</inkml:trace>
  <inkml:trace contextRef="#ctx0" brushRef="#br0" timeOffset="2">795 234 3995 0,'-8'8'1'0,"4"-8"0"0,-3 0-3 16,4 5-4-16,3-5-7 0,0 0-7 0,0 0-13 16,11-11-20-16,3-2-29 0,2 3-63 0,4-2-106 15,3-3-105-15,1 2-128 0,1-2-262 0,0 0 35 16,3 2 127-16</inkml:trace>
  <inkml:trace contextRef="#ctx0" brushRef="#br0" timeOffset="3">871 301 3523 0,'-20'20'37'0,"5"-4"8"0,1 0 2 16,5-6 10-16,3 1-40 0,6-4-2 16,0-2 10-16,0-5-1 0,0 0 7 0,0 0-11 15,18 0-6-15,2 0-35 0,3 0-90 0,4-16-134 16,5-1-152-16,1-1-161 0,4-1-259 0,2-1 100 15,-1-3 149-15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01-25T15:04:34.011"/>
    </inkml:context>
    <inkml:brush xml:id="br0">
      <inkml:brushProperty name="width" value="0.07938" units="cm"/>
      <inkml:brushProperty name="height" value="0.07938" units="cm"/>
      <inkml:brushProperty name="color" value="#3165BB"/>
      <inkml:brushProperty name="fitToCurve" value="1"/>
    </inkml:brush>
  </inkml:definitions>
  <inkml:trace contextRef="#ctx0" brushRef="#br0">48 49 2800 0,'-6'-11'42'15,"1"0"26"-15,1 1 17 0,-1 6 9 0,4-4-44 16,-2 3-20-16,0 5 43 0,3 0 54 0,0 0 39 16,0 0 31-16,0 17-49 0,0 3-43 0,0 6-20 15,0 3-30-15,0 6-13 0,0 9-18 16,0-3-12-16,0 4-10 0,0-1-2 0,0 1 1 0,0-4-2 16,0 0 8-16,0-4 2 0,0-5-38 0,0-4-34 15,0-3-81-15,0-5-132 0,0-4-124 0,0-6-129 16,0-10-232-16,9 0-21 0,0 0 159 0</inkml:trace>
  <inkml:trace contextRef="#ctx0" brushRef="#br0" timeOffset="1">227 183 3376 0,'0'-1'45'0,"0"-3"24"0,0 1 22 15,-9 1 3-15,9 0-41 0,0-3-26 0,0 3-19 16,0-4-1-16,0 2-7 0,0-5 3 0,9-1-2 15,5 0-6-15,-1 2 5 0,4-1-4 0,3 1-6 16,0 1 12-16,-4 4-11 0,3 3 5 0,-1 0 11 16,-3 0-6-16,-1 0 8 0,-4 13 1 15,-2 1 9-15,-4-1-3 0,-4 2 2 0,0 2 10 16,0 1-7-16,-13 1-7 0,1 1 3 0,1 0-2 16,2 0-13-16,-2-3-1 0,11-3-4 0,-7-2-14 15,7-2 0-15,0-2-13 0,0-4-36 0,0-2-43 16,0-2-25-16,15 0 9 0,5 0 29 0,-5 0 50 15,3 0 31-15,-3 0 17 0,0-8 39 0,-3 8 48 16,-1 0 37-16,-5 0 36 0,-6 11-14 16,0 2-42-16,0 3-39 0,-17 3-34 0,1 4-33 0,-9 1-5 15,0 0-1-15,-1 5-20 0,-6-2-68 0,5-1-199 16,-4 2-217-16,5-9-440 0,2-2 41 16,7-5 197-16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01-25T15:04:34.013"/>
    </inkml:context>
    <inkml:brush xml:id="br0">
      <inkml:brushProperty name="width" value="0.07938" units="cm"/>
      <inkml:brushProperty name="height" value="0.07938" units="cm"/>
      <inkml:brushProperty name="color" value="#3165BB"/>
      <inkml:brushProperty name="fitToCurve" value="1"/>
    </inkml:brush>
  </inkml:definitions>
  <inkml:trace contextRef="#ctx0" brushRef="#br0">1 256 2612 0,'0'-2'22'0,"0"2"32"0,0 0 47 16,0 0 60-16,0 12 28 0,0 4 14 0,0-1-15 16,0 9-33-16,0 2-41 0,0 4-24 15,0 5-38-15,0-3-24 0,0 5-11 0,0 0-20 0,0-1 18 16,0-2-6-16,0 1-7 0,0-3-27 0,9-3-61 15,-9-3-110-15,0-5-144 0,0-4-111 16,0-5-160-16,8-6-199 0,-8-6 152 0</inkml:trace>
  <inkml:trace contextRef="#ctx0" brushRef="#br0" timeOffset="1">91 268 3274 0,'-12'0'44'0,"1"0"7"0,2 0 8 0,0 0 10 16,9 0-40-16,-6 0-4 0,-1 0-11 0,7 0-2 16,0 0-5-16,0 0-12 0,0 0 10 0,14 0-12 15,0 0-22-15,4-14-59 0,3 1-116 0,4 0-105 16,2-2-88-16,2-1-74 0,1 3-149 0,-1 1 35 16,-2 1 113-16</inkml:trace>
  <inkml:trace contextRef="#ctx0" brushRef="#br0" timeOffset="2">264 353 2366 0,'-17'22'36'0,"0"-2"27"0,2-3 24 16,2-2 16-16,0-1-25 0,1-2-10 0,2-6-7 15,5 1-2-15,0-2-11 0,5-4-11 16,0-1-14-16,0 0-16 0,0 0 0 0,0 0-6 16,16 0-38-16,-3 0-62 0,-1-11-72 0,1 2-83 15,0 9-79-15,2-12-139 0,-1 5-100 0,-3 7 68 16,-1-9 112-16</inkml:trace>
  <inkml:trace contextRef="#ctx0" brushRef="#br0" timeOffset="3">217 578 2574 0,'-14'20'35'0,"-1"-2"33"15,0 1 20-15,1-1 25 0,2 0-4 0,0-2-14 16,3-3-20-16,1-1-18 0,2-3-19 0,4-1-12 16,2-2-4-16,0-1-3 0,0-3-7 0,13 1-12 15,0-3 4-15,2 0-1 0,4 0-8 0,2-11-4 16,3 11-18-16,4-17-46 0,0 1-65 15,6 3-55-15,-1-2-77 0,4 2-86 0,1-3-250 16,0 0-23-16,1 1 93 0</inkml:trace>
  <inkml:trace contextRef="#ctx0" brushRef="#br0" timeOffset="4">1005 358 3918 0,'-18'9'17'0,"2"1"1"0,3-3-4 16,2-7 0-16,5 8-19 0,6-4-5 0,0-4 2 16,0 0-19-16,0 0-51 0,0 0-88 0,18 0-144 0,-1-15-123 15,3 0-118-15,6 0-201 0,-1 2 76 16,6-4 143-16</inkml:trace>
  <inkml:trace contextRef="#ctx0" brushRef="#br0" timeOffset="5">1123 424 3534 0,'-22'22'57'0,"0"0"9"0,0-2 18 0,0 0 14 16,1 0-48-16,1-2 2 0,4-3-1 0,0-2-15 16,4 0-9-16,3-2-17 0,5-3-15 15,4-3 5-15,0-3-6 0,13-2 12 0,4 0-21 16,3 0-15-16,6 0-56 0,2-13-74 0,3 0-123 16,2-3-91-16,1-1-59 0,-1-2-73 0,2-2-127 15,1-2 22-15,-2-2 117 0</inkml:trace>
  <inkml:trace contextRef="#ctx0" brushRef="#br0" timeOffset="6">1623 135 4002 0,'-5'0'9'0,"2"0"2"0,0 0 3 0,-4 0 15 16,4 0 8-16,0 13 23 0,0-2 28 0,0 5 35 15,-3 1 13-15,4 2 2 0,1 2-28 0,-1 1-59 16,0 1-29-16,2 4-17 0,0-3-10 0,0-1 0 16,0 1-16-16,13 0-58 0,-13-2-60 15,12-2-24-15,-2-2-25 0,0 0-11 0,-3-3-71 16,2-2-137-16,-1-6-142 0,1-5-311 0,2-2 61 16,-2 0 170-16</inkml:trace>
  <inkml:trace contextRef="#ctx0" brushRef="#br0" timeOffset="7">1754 8 3031 0,'3'-3'52'0,"0"1"17"0,1 0 53 15,-4 2 57-15,3 0-7 0,0 0 11 0,-3 16-28 16,3-4-32-16,-3 3 3 0,2 1 7 0,-1 2-6 15,1 2 6-15,-2 1-45 0,1 1-45 16,1 1-17-16,1-3-30 0,-3 2 5 0,3-2-5 16,3-5 9-16,-3-2-5 0,5-2-19 0,-1-3-15 15,5-4-44-15,-1-4-32 0,3 0-24 0,2 0 12 16,3-12 23-16,2-4 27 0,0 2 39 0,1-3 10 16,-1-1 16-16,0-1 6 0,-3 1-10 0,-1 1 9 15,-3 1-3-15,-1-1 9 0,-4 6 13 0,-1-1 19 16,-5 3 27-16,0 2 30 0,-1 3 33 0,-1 4 40 15,-1-5 33-15,0 5 12 0,0-4-5 0,0 0-27 16,0 4-23-16,0 0-10 0,0 0-19 0,-9 0-7 16,9 0-31-16,0 17-32 0,-9-1-11 0,9 3-24 15,0 3-8-15,-8 5-5 0,8 2-16 16,-7 3-51-16,1 1-169 0,0 3-190 0,-5 3-89 16,2 0-67-16,-3 0-94 0,-2-3-82 0,0 0-260 15,1-7 115-15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01-25T15:04:34.021"/>
    </inkml:context>
    <inkml:brush xml:id="br0">
      <inkml:brushProperty name="width" value="0.07938" units="cm"/>
      <inkml:brushProperty name="height" value="0.07938" units="cm"/>
      <inkml:brushProperty name="color" value="#3165BB"/>
      <inkml:brushProperty name="fitToCurve" value="1"/>
    </inkml:brush>
  </inkml:definitions>
  <inkml:trace contextRef="#ctx0" brushRef="#br0">59 456 4156 0,'-18'5'13'16,"1"1"-5"-16,7-6-11 0,1 0-1 0,4 0-19 15,5 0-7-15,0 0 0 0,0 0-14 0,14 0-31 16,-2-14-76-16,5 0-140 0,-1 1-148 0,6 1-153 16,-1 0-241-16,0-1 119 0,2 4 162 0</inkml:trace>
  <inkml:trace contextRef="#ctx0" brushRef="#br0" timeOffset="1">134 561 3353 0,'-14'20'51'0,"0"-3"11"0,1-1 15 16,4-4 2-16,0-1-36 0,1-2 11 0,2-1-1 15,4-6 16-15,2 3-1 0,0-3-27 0,0-2-6 16,0 0-22-16,14 0-13 0,3 0 3 0,2 0-31 16,4-10-55-16,6-1-111 0,3-3-145 0,3 0-113 15,3-4-122-15,1 2-208 0,2-3 123 0,0-1 135 16</inkml:trace>
  <inkml:trace contextRef="#ctx0" brushRef="#br0" timeOffset="2">708 227 3394 0,'0'-5'55'0,"-11"5"37"0,-2 0 24 16,13-1 14-16,-7 1-39 0,7 0-15 0,-9 0-3 15,9 0 29-15,0 0 27 0,-4 0 41 0,4 0 22 16,0 12-18-16,0 1-38 0,0 0-56 0,0 4-49 15,0 3-21-15,0 1 2 0,0 3 1 0,0 3 6 16,0 1 1-16,0-1-33 0,0 3 0 0,0 3-22 16,0 0-85-16,0 1-52 0,0-1-73 0,-12 1-30 15,12-4-49-15,-11-2-107 0,11-4-110 0,-6-5-248 16,6-3-53-16,0-5 185 0</inkml:trace>
  <inkml:trace contextRef="#ctx0" brushRef="#br0" timeOffset="3">1046 258 4432 0,'0'-8'68'0,"0"2"18"0,0 1-10 16,0 4 0-16,-10 1-73 0,10 0-21 0,-9 0 23 16,9 0 41-16,-9 0 35 0,9 12 9 15,-9 1-25-15,9-1-16 0,-5 0-37 0,2 4-23 16,3-2-25-16,0 1-53 0,0 3-9 0,0-2-3 15,0 0 21-15,9 2 6 0,5-4 2 16,-5 2 22-16,4 1 9 0,1-4 30 0,0 0 9 0,3 2 6 16,-5-1 14-16,1 0 5 0,-4 2 38 0,-2 1 28 15,-3 2 21-15,-4 2-10 0,0-3-39 0,0 1-40 16,-14-2-28-16,2 1-30 0,2-5-75 0,-4 1-54 16,0-6-76-16,2-2-101 0,2-4-115 0,-3-2-116 15,3 0-238-15,-2-17-34 0,1-2 193 0</inkml:trace>
  <inkml:trace contextRef="#ctx0" brushRef="#br0" timeOffset="4">889 227 4094 0,'0'-5'11'0,"0"4"1"0,0-1 21 16,0-1 22-16,12 1 29 0,-2-3 54 0,4-1 29 16,6 1-21-16,-1-3-30 0,7-2-51 0,5-4-65 15,4 1-35-15,1-3-106 0,5 0-70 0,5-2-27 16,-4-1-72-16,2 1-100 0,-1-1-126 0,-7 4-308 15,-1-2-35-15,-5 2 195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01-25T15:04:34.026"/>
    </inkml:context>
    <inkml:brush xml:id="br0">
      <inkml:brushProperty name="width" value="0.07938" units="cm"/>
      <inkml:brushProperty name="height" value="0.07938" units="cm"/>
      <inkml:brushProperty name="color" value="#3165BB"/>
      <inkml:brushProperty name="fitToCurve" value="1"/>
    </inkml:brush>
  </inkml:definitions>
  <inkml:trace contextRef="#ctx0" brushRef="#br0">73 38 2798 0,'-7'0'45'0,"2"0"46"0,5 16 46 0,-6 3 45 15,3 5-14-15,-2 4-16 0,2 5-32 0,0 7-22 16,-3 7-35-16,2 3-20 0,-2 0-15 0,1 1-21 16,2 2 5-16,0-4-11 0,0-2 10 0,0-4-6 15,1-6-17-15,2-3-86 0,0-7-138 16,0-7-125-16,0-5-118 0,0-6-124 0,0-9-156 16,0 0 127-16</inkml:trace>
  <inkml:trace contextRef="#ctx0" brushRef="#br0" timeOffset="1">72 15 3044 0,'-9'-3'14'0,"9"2"3"0,-8 1-2 0,8-2-3 0,0 2-11 16,0 0 1-16,0 0 5 0,0 0-4 15,0 0 0-15,0 0-3 0,0 0-13 0,14 0-66 16,1 0-92-16,3 0-104 0,2 0-120 0,4 0-210 15,0-9-3-15,4 9 102 0</inkml:trace>
  <inkml:trace contextRef="#ctx0" brushRef="#br0" timeOffset="2">110 343 3113 0,'-20'18'53'0,"2"-1"26"0,1 0 32 0,0-4 13 16,7-2-41-16,-1-1-14 0,3-3-9 0,2-1 2 15,3-4 0-15,3 3-8 0,0-5-24 16,0 0-10-16,19 0-22 0,0 0-3 0,4-12-36 16,4 0-75-16,4-1-61 0,4-3-96 0,4 1-58 15,4-1-41-15,-1-1-94 0,5-1-198 0,0 2 56 16,2-3 111-16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01-25T14:40:24.028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2118 3263 2196 0,'0'-4'43'0,"0"-1"34"0,0 0 36 16,0 2 64-16,0-1 8 0,0 1 19 0,0 2 4 15,0-2-27-15,0 2-45 0,0 1-50 0,0 0-31 16,0 0-12-16,0 0 15 0,0 0 9 0,0 10-3 15,0 3-13-15,0 1-10 0,0 3-3 0,-6 4 11 16,6 2 1-16,-9 1-2 0,6 0 10 0,-1 0-9 16,4-1-20-16,-4-2-2 0,1-3-23 0,1 0-3 15,2-4 2-15,0 1-3 0,0-4-3 16,0-1-5-16,0-3-2 0,0 0-14 0,0-3-5 16,6 1-5-16,-6-3-2 0,7-1 2 0,1-1 6 15,1 0 3-15,2 0-2 0,1 0 9 0,2 0-4 16,3 0 5-16,0-6 10 0,4 6 0 0,1 0 4 15,-3 0 3-15,1 0-2 0,-3 0 1 0,1 0 8 16,-4 7 2-16,1 2 10 0,-5 3 10 0,0-2 24 16,-5 5 11-16,-1-2 8 0,-4 4 5 0,0 0-17 15,0 2-23-15,-13 0-7 0,0 1-22 0,-5 0-14 16,-2 2 7-16,-4 1 9 0,-3-2-2 0,-3 1-11 16,0-3-17-16,-1-1-34 0,0-1-14 0,4-3-24 15,1-3-10-15,4-3-33 0,3-5-59 0,3-3-116 16,2 0-128-16,3-10-150 0,4-4-258 15,7-4 138-15,0-4 152 0</inkml:trace>
  <inkml:trace contextRef="#ctx0" brushRef="#br0" timeOffset="310.5">2050 3338 2473 0,'-10'-8'34'0,"2"1"18"16,1 3 21-16,0-3 26 0,4 7-19 0,-1-7 23 15,2 3-15-15,2 4-13 0,0-5-18 0,0 0-19 16,10 1-1-16,1-1-4 0,1 0 2 0,5-1-13 16,5 0-5-16,4-2-6 0,5 1 4 0,2 1-16 15,1 0-1-15,2 0-5 0,1 1-6 0,-1 3 9 16,-2 2 8-16,-1 0-4 0,-4 0 25 0,-1 0-13 15,-5 0-6-15,-3 9 9 0,-5-2-17 0,0-2 12 16,-6 1 8-16,-3-1 0 0,-3 1-6 0,-3 0 1 16,0-4-13-16,0 3-45 0,0-1-46 15,-8 0-100-15,0 0-124 0,2-4-153 0,-1 0-300 16,1 0 93-16</inkml:trace>
  <inkml:trace contextRef="#ctx0" brushRef="#br0" timeOffset="54287.81">2919 3614 1605 0,'0'0'7'15,"0"2"14"-15,0-2 8 0,-1 0 6 0,0 1 12 16,0-1-3-16,1 0 3 0,-1 2 18 0,1-1-4 16,0-1 9-16,-1 0 0 0,0 0-20 0,0 1-5 15,1-1-18-15,0 0 0 0,-2 0-6 16,2 2 4-16,0-2 4 0,0 0-3 0,0 0 17 16,0 0-11-16,0 0 1 0,0 0 3 0,0 0-15 15,0 0 11-15,0 0 3 0,0 0-2 0,0 0 4 16,0 0-3-16,0 0-4 0,0 0-7 0,0 0-4 15,5 0 1-15,-5 0 0 0,0 0-8 0,4 0-1 16,-4 0-6-16,3 0 10 0,1 0 27 0,0 0 8 16,-1 0 1-16,2 0-10 0,0 0-24 0,0 0 1 15,3 0-12-15,1 0 2 0,1-6 6 0,-1 2-8 16,2 4 10-16,3-6-7 0,-1 3-4 0,4 0 3 16,-1-2-7-16,4 1 1 0,-1 1 2 0,0 0-8 15,2 1 7-15,-1 0 0 0,0-2 4 0,0 2-5 16,-2-1-2-16,1 1-5 0,0 0-2 0,-2 0 10 15,2 1 2-15,-2-1-2 0,2 1-3 16,-2-1-10-16,0 1 14 0,-1 1-1 0,-1 0-6 16,0 0 8-16,-1 0-13 0,-1 0 5 0,3 0 10 15,-3 0-8-15,3 0 3 0,-1 0 0 0,3 0-5 16,1 0 13-16,0 0-10 0,1 0 4 0,2-8-1 16,-1 8-4-16,0-7-1 0,0 0-2 0,0 1 3 15,2 1-2-15,0 1 5 0,-4 0 0 16,1 1 0-16,1 0-4 0,-3-1 1 0,2 2 2 15,-2-1 0-15,-2 3-2 0,1 0 1 0,0-2-6 16,0 2 6-16,0 0 4 0,-1 0-4 0,0 0 2 16,0 0-7-16,0 0 1 0,1 0 4 0,1 0 0 15,-2 0 4-15,3 0-7 0,0 0 6 0,1 0-1 16,0 0-5-16,0-7 6 0,1 7-10 0,0-6 7 16,-3 6 6-16,2-4-6 0,-2 4 5 0,1-3-5 15,-1 3-1-15,-1 0 2 0,0-4 1 0,-2 4 1 16,1 0-8-16,-1 0 1 0,-1 0 1 0,0 0-4 15,0 0 2-15,-2 0 4 0,-1 0 4 0,4 6-3 16,-2-6 7-16,1 5-4 0,0-5 0 0,2 0 3 16,0 4 0-16,1-4-7 0,0 0 2 0,2 0-3 15,-1 0-8-15,2 0 15 0,0 0-11 0,-3 0 2 16,2 0 8-16,-1 0-6 0,-1 0 2 16,-1 0 10-16,-2 0-3 0,2 0 0 0,-2 0-2 15,1 0-6-15,-1 0 0 0,0 0-7 0,2 0 11 16,-2 0-8-16,1 0 4 0,-1 0 1 0,1 0-10 15,-2 0 7-15,1 0 4 0,-2 0 6 0,2 0 5 16,-2 0-2-16,0 0-9 0,2 0-4 0,-2 0-4 16,0 0 3-16,0 0 4 0,-1 0 4 0,1 0-5 15,-1 0-6-15,-1 0 6 0,0 0-2 0,-1 0 7 16,-2 0 1-16,2 0-2 0,-3 0-1 0,0 0 0 16,-2 0 0-16,-1 0 4 0,0 0-8 0,-1 0 1 15,-1 0 0-15,-1 0-6 0,0 0 7 16,0 0 1-16,0 0-3 0,0 0 0 0,0 0 2 15,0 0-9-15,0 0-10 0,0 0-28 0,0 0-37 16,-6 0-42-16,6 0-37 0,0 0-21 0,-4 0-32 16,1 0-9-16,-1-7-56 0,0 7-149 0,1 0-65 15,-2-8 61-15</inkml:trace>
  <inkml:trace contextRef="#ctx0" brushRef="#br0" timeOffset="54674.18">4893 3321 2131 0,'-6'0'27'0,"1"0"18"16,-2 0 20-16,3 0 18 0,-1 0-25 0,3 0-8 16,0-8-18-16,2 8-12 0,0 0 13 0,0 0 35 15,0 0 14-15,0 0 9 0,0 0 2 0,10 0-29 16,0 11-11-16,1-1 5 0,1 2-13 16,3 1-11-16,2-1 2 0,4 2-14 0,0 1 1 15,2-1-4-15,-2 0 12 0,1 1 20 0,-1-1 1 16,-5 2 1-16,1-1-3 0,-5-1-18 0,-2 0 6 15,-2 2 1-15,-8 0-13 0,0 0-2 0,0 2-23 16,-13-2-7-16,-4 3-57 0,-5 1-86 0,-5 0-103 16,-6 0-122-16,-5-1-143 0,-6-1-247 0,-3 0 113 15</inkml:trace>
  <inkml:trace contextRef="#ctx0" brushRef="#br0" timeOffset="56455.89">3574 2839 1807 0,'-2'3'13'0,"0"-1"-8"15,2-1 11-15,0 0-7 0,0 1-16 0,0 1 37 16,0-3 10-16,0 1 36 0,0-1 34 0,0 0-6 15,0 0 0-15,0 0-14 0,0 0-6 0,0 0 7 16,4 0 0-16,-4 0 16 0,0 0-4 0,3 0-24 16,0-7-14-16,0 1-43 0,0 0-16 0,-1 1-7 15,-1 0 4-15,3-2 7 0,-2-2-8 0,1 3 10 16,-2-1-5-16,1 0 24 0,-2 2 12 0,0 0 6 16,0 2-3-16,0 0-17 0,0 3-20 15,0 0-1-15,-12 0 8 0,2 14 9 0,-1 2 13 16,-2 3 13-16,-3 3-2 0,1 5 13 0,-2 3-8 15,1 3-12-15,3 2-5 0,2 0-19 0,1 0 7 16,6-2-10-16,4-1-1 0,0 2-10 0,0-6 8 16,10-1-5-16,0-5-5 0,3-3 3 0,4-3-14 15,1-4 4-15,3-3-11 0,2-9-36 0,1 0-20 16,1 0-44-16,4-15-33 0,1 0 26 0,-2-1 9 16,-1-1 46-16,-1-1 47 0,-2-1 10 0,-3-2 21 15,-2 2-12-15,-4 2 17 0,-5 0 12 16,-2 2 11-16,-1 4 24 0,-3-2 13 0,-4 3 18 15,0 2-1-15,0 2 15 0,0 1-23 0,-12 1-33 16,5 1-10-16,7 2-26 0,-6-1-5 0,6 1 4 16,-6 0-12-16,6 1-13 0,0 0 7 0,-6 0-1 15,6 0 2-15,-2 0 16 0,2 0-17 0,0 0 0 16,0 8 4-16,0 1-1 0,0-2 6 0,0 2-5 16,0 0 1-16,0 3-6 0,0-4 1 0,6 3 10 15,1-3-11-15,-2 1 6 0,0-1-1 16,-1-2-13-16,2-1 4 0,0 0-14 0,0-1-14 0,1-1 7 15,0-1-5-15,0-2 5 0,0 0 20 16,-1 0 0-16,-1 0 19 0,0 0-7 0,0-10-1 16,-3 3-11-16,0 2-7 0,-2 5 3 0,0-8 3 15,0 1 5-15,0 0-11 0,0 0 8 0,-9-1-15 16,2 0 1-16,0 1 11 0,-2-1-29 0,2 0-7 16,0-1-2-16,1 2-4 0,0 0 20 0,0 1-6 15,2-1-8-15,1 1-21 0,0 0 17 0,1 2 11 16,0 0 5-16,0 1 24 0,2 2-20 0,-1-2 0 15,0 1 7-15,0 1-7 0,1-1 2 0,0 1 14 16,0-1 2-16,0-2 7 0,8 2 7 0,0 1-5 16,1-2 3-16,0 0-3 0,1 2 6 15,1-2-1-15,-1 0 1 0,2 2 5 0,1-1-10 16,-1 0 8-16,0 2-2 0,1-1-9 0,0 0 13 0,2 1-3 16,-2 0-1-16,0 0-1 0,-1 0 4 15,0 0 0-15,0 8 1 0,-1 0 36 0,-2-1-3 16,1 2 1-16,-3 1 13 0,1-1-17 0,-4 2 29 15,1 0 20-15,-3 3-7 0,-1-2 4 0,-1 1-46 16,0-1-4-16,0 0-17 0,0-2-17 0,0 1 23 16,-9-3-31-16,9 0 21 0,0-4-9 0,-6 1-2 15,6-3 12-15,0 0-11 0,0-2 17 0,0 0 4 16,0 0-1-16,0 0-10 0,0-9-3 0,0-1-18 16,6-1 1-16,0-1 9 0,-1-2-2 0,1 0-1 15,0 0-2-15,0 0 2 0,2 1 1 16,-1 4-8-16,-1 0 4 0,-2 3-8 0,1 1-1 15,-2 1 13-15,-1 3-8 0,1 1 19 0,-1 0-1 16,0 0-3-16,-1 8 14 0,0 0-9 0,0 2 11 16,1 0 8-16,-1 1 0 0,0 0 3 0,0 1-12 15,-1-2 3-15,1 2-19 0,0-1-1 0,-1-1 7 16,1 1-10-16,-1-1 12 0,1-2-2 0,1-2-11 16,-1 0-22-16,1-3-29 0,0-1-53 0,0-2-36 15,1 0-19-15,3-9 7 0,1-2 38 0,1 0 44 16,1-6 24-16,2 1 17 0,1-4 10 0,3 0 1 15,-4 1 15-15,3 0 14 0,-2 3 6 0,-1 1 4 16,-1 4 4-16,-1 2-5 0,-3 2-7 16,0 3-12-16,-2 2 6 0,0 2-4 0,-1 0 8 15,-1 0 4-15,1 0-1 0,-1 8-4 0,0 1-5 16,0 1 4-16,1 2-34 0,-1 3-93 0,0 0-111 16,0 1-189-16,1 1-256 0,-2 0 95 0</inkml:trace>
  <inkml:trace contextRef="#ctx0" brushRef="#br0" timeOffset="56597.44">4521 3180 3797 0,'0'7'6'0,"0"-3"19"0,0-1-7 16,0-3 10-16,0 5 1 0,0-2 7 0,0-3 7 16,0 0-18-16,0 0-58 0,0 0-183 15,0 0-255-15,0 0-480 0,0 0-2 0,0-8 159 16</inkml:trace>
  <inkml:trace contextRef="#ctx0" brushRef="#br0" timeOffset="58101.78">5859 3577 2429 0,'-10'0'21'0,"-1"5"33"0,0-5 45 16,0 0 36-16,2 5 31 0,1-5 9 0,0 0-4 15,2 0-18-15,1 0-30 0,1 0-29 0,2 0-32 16,1 0-27-16,0 0-10 0,1 0-9 0,0 0-16 15,0 0 10-15,0 0-3 0,9 0 0 0,0 0 8 16,3 0 1-16,2 0-7 0,4 0-4 0,3 0 2 16,5 0-7-16,3 0 2 0,3 0-6 15,2 0-1-15,2 0-17 0,-1 0-54 0,0 0-84 16,-4-8-108-16,-2 8-94 0,-4-6-50 0,-1 2-74 16,-5-1-193-16,-5 1 104 0,-2 1 104 0</inkml:trace>
  <inkml:trace contextRef="#ctx0" brushRef="#br0" timeOffset="58436.25">6459 3288 3248 0,'-9'0'-4'0,"-1"6"5"0,1 2 4 15,0-1 14-15,-1 0 31 0,2 0 34 0,-1 2 10 16,-1 1 3-16,1 0-17 0,3 3-41 0,0-1-14 16,1-1-16-16,1 2-13 0,2-1 4 0,2-2-4 15,0 2-15-15,0-2-17 0,9 1-20 0,0-3-29 16,3 1 2-16,3-4 13 0,1 1 13 0,4-2 27 16,2-3 10-16,2 3 4 0,-1-2 6 0,1 1 9 15,-1 0-9-15,-3 2 12 0,0-1-10 0,-4 3 19 16,-4 2 21-16,-3 0 26 0,-2 2 29 0,-7 2 17 15,0 1 7-15,0 1-17 0,-13 2-14 0,0 1-41 16,-3-2-19-16,-1 2-18 0,-3 0-6 0,-1-1-7 16,1-2-38-16,-1-2-82 0,1-1-124 15,2-2-127-15,2-3-125 0,1-2-254 0,2-5 49 16,2 0 135-16</inkml:trace>
  <inkml:trace contextRef="#ctx0" brushRef="#br0" timeOffset="58588.96">6222 3332 3521 0,'-11'0'1'0,"1"0"4"0,3 0-1 0,7 0 12 15,0 0 9-15,10 0-7 0,3-11 6 16,8 3-13-16,7-3-11 0,8-3-5 0,10-1-102 0,10-2-179 16,7-2-249-16,5-5-363 0,9-1 95 15</inkml:trace>
  <inkml:trace contextRef="#ctx0" brushRef="#br0" timeOffset="63299.37">7390 3638 1987 0,'-3'1'14'15,"-3"-1"16"-15,2 0 17 0,-2 0 11 0,4 0 1 16,-1 0 12-16,-1 0 3 0,2 0 13 0,-1 0 13 16,1 0-9-16,0 0 4 0,1 0-9 0,0 0-19 15,1 0-9-15,0 0-10 0,0 0-11 16,0 0-18-16,0 0 1 0,0 0-19 0,0 0 5 15,0 0 6-15,0 0-3 0,0 0 2 0,0 0-1 16,0 0-3-16,0 0-1 0,6 0 6 0,-6 0 0 16,10 0 8-16,0 0 18 0,0 0 6 0,-1 0-1 15,4 0 11-15,-2 0-10 0,2 0-14 0,1 0 9 16,2 0-11-16,2 0-5 0,1-5-2 0,2 0-17 16,4 1-4-16,5-1 0 0,5-1 0 0,4-1-1 15,4-2 4-15,8 0-6 0,2-1 6 16,8 1 8-16,2-1-10 0,8 1 3 0,3-1 4 0,4 1-15 15,0 0 12-15,3 0-7 0,2 2-10 0,2 1 14 16,-1 0 4-16,0-1-11 0,0 3 8 16,-3-1-5-16,-2 1-10 0,-3 0 13 0,-6-1-3 15,-3 2 5-15,-6 0-11 0,-5 0-1 0,-7 0-14 16,-6 1 3-16,-7 1-10 0,-5 0-8 0,-4-1 13 16,-4 2-11-16,-7-2 25 0,-1 2 7 0,-6-1 2 15,1 1 7-15,-4-2-5 0,-2 0 5 0,-1-1 1 16,-3 0-8-16,2 0 0 0,-2-2-12 0,0 1-11 15,0-2-4-15,0 2-40 0,0 0-37 0,0-3-33 16,-9 3-41-16,3 0-4 0,-2-2-18 0,2 3-20 16,1 0-44-16,-1-2-113 0,1 1-133 0,1 0 61 15,-4-1 94-15</inkml:trace>
  <inkml:trace contextRef="#ctx0" brushRef="#br0" timeOffset="63553.24">9307 3216 2486 0,'0'-2'-10'0,"0"2"0"0,0 0-3 0,0 0-1 16,0 0 14-16,12 0 2 0,-3 7 6 15,4-1 0-15,1 1 9 0,3 3 27 0,1 0 14 0,1 1 31 16,0 2 13-16,0 3-3 0,1-1-6 15,-5 2-23-15,-1 1-15 0,-2 0-23 0,-6 0-7 16,-6 1-3-16,0 0-19 0,-9 1-87 0,-5 1-94 16,-10-1-117-16,-5 2-158 0,-8-3-231 0,-5 2 71 15,-8-3 111-15</inkml:trace>
  <inkml:trace contextRef="#ctx0" brushRef="#br0" timeOffset="64183.5">7839 3046 1629 0,'2'0'33'16,"-2"0"8"-16,2 0 6 0,0 0 7 0,-2 0-20 15,0 0 7-15,2 0 14 0,-2 0-7 0,0-8-16 16,0 0-11-16,0 1 9 0,0 0 15 0,0-2 14 16,0 0 1-16,0 0-11 0,-6 2 10 0,6-1 14 15,-9 3 7-15,4-1-16 0,-2 1-16 0,1 2-10 16,0 3-2-16,-4 0 15 0,3 0 15 0,-4 0 13 16,-3 12 8-16,1 1 1 0,-1 3-13 0,-1 3-36 15,-1 4 2-15,2 3-12 0,2 1 1 0,0 2 9 16,3 2-19-16,3-2-2 0,6 1-11 0,0-2 4 15,0-3-7-15,10-3-5 0,2-1 2 0,5-4-17 16,5-3-49-16,1-6-66 0,6-2-70 16,3-5-67-16,3-1-4 0,1 0-8 0,1-10-18 0,-3-3-47 15,-1 0-42-15,-1-1 5 0,-3 0 42 16,-4-3 122-16</inkml:trace>
  <inkml:trace contextRef="#ctx0" brushRef="#br0" timeOffset="64866.44">8153 3163 1451 0,'0'-11'50'0,"0"3"35"0,0-3 23 16,0 2 28-16,-8 1-29 0,8 0-8 0,-8 1 1 15,1 1-1-15,7 0 7 0,-6 4-16 0,6-2-19 16,-4 3-32-16,4 1-23 0,0 0-15 0,0 0-1 16,0 0 37-16,0 0 39 0,0 7 33 0,0 0 26 15,0 4-18-15,0-1-34 0,0 1-11 16,0 3 6-16,0 0-18 0,0 0 8 0,0 0-23 16,0-2-33-16,0 2-2 0,0-3-15 0,0 2 1 15,0-3 0-15,0-2 7 0,0-3-13 0,0 1-8 16,8-3-27-16,-8 0-33 0,5-1-29 0,1-2-31 15,-1 0-8-15,0 0 3 0,1 0 29 0,-2-10 48 16,1 1 32-16,0-1 33 0,0 0 12 0,-1-1-9 16,0 2 10-16,-4-1-9 0,0 0-6 0,0 0 12 15,0-1-3-15,0 2 1 0,-10-1 24 0,4 0-4 16,6 0 1-16,0-1-1 0,-7 2-10 0,7-1-7 16,0 3-12-16,0-1-3 0,0-1-4 15,0 1 4-15,9 1 1 0,1 0 4 0,1 1-8 16,2 1-4-16,-1 2 12 0,1 3 0 0,1 0 3 15,-1 0 8-15,1 0 3 0,-5 9 15 0,2 0 34 16,0 1 9-16,-4 2 33 0,-1 1 20 0,1 0 7 16,-3 0-1-16,-4 2-10 0,2-2-30 0,-2 1-33 15,0-4-8-15,0 1-26 0,0-4-9 0,0 1-7 16,0-1-5-16,-9-3-9 0,9 0 4 0,0-1 2 16,0-1 7-16,0-2-11 0,0 1 16 0,0-1-10 15,0 0-9-15,0 0 21 0,0-11-23 0,0-2 1 16,9 1-2-16,-1-3-3 0,1-2-3 0,-1-1 3 15,2 3-2-15,-3-3-1 0,1 1 19 0,1 3 4 16,0 2-2-16,-2 2-12 0,-1 4 4 16,-1 2-4-16,-1 0-1 0,1 4 12 0,0 0-18 0,-3 0 9 15,2 11 10-15,-1-1-8 0,-1 1 10 16,0 0 3-16,-2 1 1 0,2 1 1 0,-2 4-8 16,0-6-4-16,0 1 0 0,0 0 4 0,0 0 6 15,0-1-15-15,0-2 0 0,0-3 5 0,0-2 6 16,0 2 5-16,0-4-11 0,0 0-16 0,0-2-23 15,0 0-10-15,0 0-4 0,0-12 3 0,7 2 21 16,0-3 1-16,2 0-5 0,-2-1 5 0,3-3-10 16,0 0 19-16,1 1 18 0,-3 0 2 0,4 3 10 15,-1 0-19-15,-2 3 2 0,3 1 1 16,-3 5-4-16,1 0 11 0,2 4 0 0,-3 0 3 0,3 0 2 16,-4 8-2-16,1 1-2 0,0 1-3 15,3 5-9-15,-1 1-28 0,0 0-121 0,2 1-144 16,1 0-211-16,2-4-282 0,-1 1 122 0</inkml:trace>
  <inkml:trace contextRef="#ctx0" brushRef="#br0" timeOffset="65427.38">8923 3175 3572 0,'0'0'-3'15,"0"0"4"-15,0 0 4 0,0 0-10 0,0 0 8 16,0 0-4-16,0 7 2 0,0-7 13 0,0 0-11 16,0 5 2-16,0-5-18 0,0 4-73 0,0-4-144 15,0 5-162-15,0-2-281 0,0 0-143 0,9-1 150 16</inkml:trace>
  <inkml:trace contextRef="#ctx0" brushRef="#br0" timeOffset="67314.34">11146 3207 2101 0,'0'-5'13'0,"0"-1"6"0,0 2 20 16,0 1 23-16,0 1 2 0,0-1 18 0,0 1-2 16,0 2-10-16,0 0-6 0,0 0-27 0,0 0-13 15,0 0 45-15,0 7 47 0,0 0 26 0,0 2 6 16,0 0-54-16,0 1-40 0,0 1-8 0,-6 2 5 15,2 1 1-15,4-2-12 0,-4 2-6 0,0-2-9 16,4-2-5-16,0 1-7 0,0 0-10 16,0-2 2-16,0-2 6 0,0 1-6 0,10-1-1 15,-1-1-2-15,0-2-10 0,5-1 16 0,1-1-4 16,1 0-5-16,2 0 1 0,2-2-2 0,0 0-4 16,0 2 7-16,0 1-2 0,1-2-15 0,-4 5 30 15,0-1-20-15,-2 2 16 0,-1 0 2 0,-3 0-3 16,-1 0 34-16,-3 2 1 0,-3 0 18 0,-4-2-2 15,0 4-11-15,0-1-3 0,-10 1-1 0,-1 0-29 16,0 0-10-16,-5 0-2 0,0 1-9 0,-6 0 10 16,3-2-2-16,-2-1-23 0,-1 0-33 0,0-1-57 15,1-1-69-15,2 0-124 0,1-5-88 16,5-2-78-16,2 0-232 0,4 0 27 0,2-9 118 16</inkml:trace>
  <inkml:trace contextRef="#ctx0" brushRef="#br0" timeOffset="67598.09">11155 3158 2496 0,'-8'-1'22'0,"1"1"35"0,1-2 22 0,0-1-28 16,3 3-16-16,3 0-37 0,0-2-22 0,0-2 33 15,0 2-11-15,11-3 3 0,0 2 9 16,6-1-13-16,1-1 1 0,4-1 0 0,0 1 1 15,2 2 10-15,3 0 6 0,0 1-15 0,2 1-6 16,-1 1 1-16,0 0-3 0,-1 0 12 0,-1 0-6 16,-4 0-2-16,1 0 1 0,-2 0 2 0,-6 0 3 15,-1 0-4-15,-5 0-4 0,-3 0 0 0,-3 0 3 16,0 0 0-16,-3 0-31 0,0 0-50 0,0 0-65 16,0 0-63-16,-9 0-61 0,2 0-145 0,0 0-111 15,-2 0 67-15</inkml:trace>
  <inkml:trace contextRef="#ctx0" brushRef="#br0" timeOffset="68946.77">10759 2857 1359 0,'-4'-3'8'0,"-2"0"24"0,1 0 10 0,0 0 16 16,0 0-4-16,1-1-18 0,-3 1 9 15,1 1 4-15,0 1 9 0,0-2 4 0,-4 1-11 16,4 1 12-16,-3-1 5 0,-2 2-3 0,1 0 0 16,-2 0-14-16,-1 0-7 0,2 0 2 0,-3 0 1 15,0 8-14-15,-2-1 3 0,-1 3 9 0,0 2 9 16,-3 4 27-16,0 2 24 0,-1 6 27 0,-3 5 20 15,-1 3 17-15,0 8-10 0,0 4-21 0,2 7-12 16,-1 5-35-16,1 2-25 0,1 4-9 0,5-1-23 16,0 3 0-16,4-1-4 0,1-3-12 0,4-3-7 15,5-1 0-15,3-4-2 0,0-4 7 16,7 1 0-16,5-5-1 0,1-4-4 0,5-4-12 16,0-1 18-16,5-3-18 0,3-4-2 0,1-3 7 15,1-3-16-15,4-3 7 0,-2 0 9 0,0-3-3 16,0-1 0-16,-2-2 5 0,-2-4-13 0,0 0 8 15,-3-5 2-15,-3 0 4 0,-3-2-2 0,0-1-12 16,-5-1 6-16,-3 0-1 0,-1 0 2 0,-4 0-9 16,1 0-26-16,-3 0-20 0,-2-10-18 15,0 1-29-15,0 0-27 0,0-3-59 0,0-1-50 0,0 1-53 16,0-4-57-16,0 3-82 0,0-1-212 0,0-2 58 16,0-2 104-16</inkml:trace>
  <inkml:trace contextRef="#ctx0" brushRef="#br0" timeOffset="69399.95">11404 2783 2306 0,'0'-4'14'0,"0"2"11"15,0 0 2-15,0 0-8 0,0-2-9 0,0 1-17 16,0 0 5-16,12-3 1 0,-1 3-5 0,5 0 8 15,0 0-7-15,5 3 11 0,2 0 3 0,3 9 8 16,3 4 18-16,3 4 21 0,2 4 15 0,-1 8 37 16,1 7 26-16,-1 5 38 0,-3 7 47 0,-1 4-32 15,-3 5-22-15,-6 4-48 0,-2 1-46 16,-6 3-11-16,-2-3-6 0,-6-1-4 0,-4-2-10 0,0-5 4 16,-10-3-4-16,0-2 0 0,-4-3-4 15,-3-3-7-15,-2-4-12 0,0-5-5 0,-3-2-2 16,-3-4-11-16,2-3-1 0,0-4-21 0,2-5-39 15,0-6-64-15,3-4-166 0,2-6-186 0,2 0-217 16,-1-11-219-16,3-3 165 0</inkml:trace>
  <inkml:trace contextRef="#ctx0" brushRef="#br0" timeOffset="70251.95">9765 3409 1651 0,'-4'0'16'16,"0"1"11"-16,3-1 21 0,-3 2 22 0,1-1 18 15,2-1 8-15,-1 0 7 0,0 1 6 0,0-1-3 16,0 0 19-16,0 0 8 0,2 0-2 0,0 0-2 16,0 0-11-16,0 0-11 0,0 0-16 0,0 0-28 15,0 0-25-15,0 0-20 0,0 0-17 0,0 0 4 16,0 0 14-16,0 0 7 0,8 0 25 0,3 0-2 15,0 0 1-15,2 0 7 0,1 0-15 16,4 0 15-16,1-5-10 0,4 5-7 0,0-7 5 16,0 4-13-16,1 3 4 0,3-4-12 0,-2 3-9 0,2 1-12 15,0 0 0-15,-2 0-2 0,-4 0-5 16,-2 0 4-16,-4 0 0 0,-1 0-4 0,-5 6 5 16,-2-6 3-16,-3 7-4 0,-4-2 2 0,0-1-3 15,0 1-26-15,0 0-59 0,0 1-95 0,-9-3-138 16,4 0-140-16,-1 0-268 0,6-3-57 0,-8 0 138 15</inkml:trace>
  <inkml:trace contextRef="#ctx0" brushRef="#br0" timeOffset="71837.27">12458 3221 2735 0,'-10'0'39'0,"-1"0"52"15,1 0 39-15,-2 0 39 0,3 0-12 0,0 0-27 16,0 0-16-16,2 0-26 0,2 0-17 0,-1 0-12 16,4 0-26-16,2 0-12 0,0 0-12 0,0 0-16 15,0 0 9-15,8 0-6 0,2 0 0 0,4 0-2 16,3-8-54-16,3 8-59 0,4-7-108 16,3 1-107-16,3 6-77 0,1-6-97 0,-1 0-185 15,-3 6 77-15,-2-4 124 0</inkml:trace>
  <inkml:trace contextRef="#ctx0" brushRef="#br0" timeOffset="72003.53">12396 3452 2631 0,'-10'10'-1'0,"5"-4"-8"16,5-1 4-16,0-1 3 0,0-3-5 0,13-1 15 16,0 0-5-16,7 0 1 0,0 0 6 0,4-7-13 15,4 0 9-15,1 0-9 0,4 1-36 16,-2-2-62-16,2 3-100 0,3-3-158 0,-2 1-261 0,3 0 65 15</inkml:trace>
  <inkml:trace contextRef="#ctx0" brushRef="#br0" timeOffset="76429.9">10482 3557 1209 0,'0'0'48'0,"0"-6"27"0,0 6 13 15,0-8 24-15,0 3-31 0,0 1-15 0,0-1-6 16,0 5-7-16,0-3 11 0,0 0-8 0,0 3 4 16,0 0-3-16,0 0-25 0,0 0 2 0,0 0-1 15,0 0-12-15,0 0 11 0,0 0 0 0,0 0-4 16,0 0 5-16,0 0-15 0,0 0-9 0,0 0 5 16,0 0-5-16,0 0 2 0,0 0-1 0,0 0 1 15,0 0 15-15,0 0 32 0,0 0 36 16,0 0 18-16,0 0 13 0,10 0-11 0,-4 0-7 15,3 0-22-15,1 0-4 0,-2 0-6 0,5 0-17 16,1 0 15-16,1 0-31 0,3 0-14 0,0 0-6 16,5-7-20-16,2 7 13 0,1-7 6 0,2 2-23 15,-1 1 13-15,-1 4-11 0,1-5-7 0,-2 2 18 16,-1 3-13-16,-5 0-6 0,-3 0 6 0,-4-3 8 16,-1 3-7-16,-3 0 14 0,-1 0-9 0,-2 0-5 15,-1 0 7-15,-2 0 2 0,-1 0 1 0,-1 0-6 16,0 0 7-16,0 0-2 0,0 0-1 15,0 0 3-15,0 0-4 0,0 0-2 0,0 0-5 16,0 0-3-16,0 0-3 0,0 0-32 0,0 0-41 16,0 0-74-16,0 0-107 0,0 0-76 0,0-7-65 15,0 1-109-15,0 0-118 0,0 0 105 0</inkml:trace>
  <inkml:trace contextRef="#ctx0" brushRef="#br0" timeOffset="77412.5">13261 3060 1922 0,'1'-5'35'0,"0"0"26"16,0-1 24-16,-1 0 18 0,0 0-15 0,0-2 8 16,0 3 20-16,0-2 23 0,0 0 37 0,0 0 11 15,0 1-2-15,0 2-25 0,0-1-31 0,0 4-35 16,0-2-40-16,6 1-10 0,-6 2-25 0,0 0-10 16,0 0 7-16,0 0 17 0,0 0 7 0,0 10 11 15,0-1-7-15,0 2-35 0,-8 2-3 0,1 0-13 16,2 5 9-16,5 1 6 0,-4-1 6 15,4 0-8-15,0-1-11 0,0 1 7 0,0-2-9 16,0-2 6-16,0-1 3 0,11-5-8 0,0 0 0 16,1-1 2-16,2-1 1 0,2 0 5 0,2-2-6 15,2 0 5-15,-1 1-5 0,1 1 1 0,-1 0 6 16,-1 2-5-16,-1 3 9 0,-3-1-1 0,-2 4 9 16,-2 0 4-16,-3 1 12 0,-2 1 8 0,-2 2 5 15,-3 1 21-15,0 0-15 0,0 0 4 0,-12 0-10 16,-1 0-29-16,-1-1-1 0,-3 1-15 0,-2-3-11 15,-3 0-43-15,0-1-30 0,-2-2-50 16,1-3-100-16,1-1-125 0,0-3-172 0,4-6-252 16,3 0-46-16,2 0 176 0</inkml:trace>
  <inkml:trace contextRef="#ctx0" brushRef="#br0" timeOffset="77646.73">13271 2983 3065 0,'0'-4'59'0,"-6"1"22"16,6-2 11-16,-4 0 1 0,4 0-51 0,0-2-11 16,0-1 12-16,12 0 12 0,4-3 15 0,2 1-19 15,6-2-11-15,4 1-16 0,6-1-17 0,3 0 4 16,5 2-8-16,2 1 0 0,3 2-4 16,0 0-1-16,0 2-1 0,-3 0 7 0,-2 2-7 15,-3 2 7-15,-5 1-2 0,-4 0-7 0,-3 0 4 16,-7 0-3-16,-3 0-1 0,-4 0-8 0,-1 0-30 15,-3 0-40-15,-3 0-53 0,-2 0-75 0,-1 0-87 16,-1 0-82-16,-1 0-140 0,-1 0-196 0,0 0 116 16</inkml:trace>
  <inkml:trace contextRef="#ctx0" brushRef="#br1" timeOffset="101537.19">13780 2083 1614 0,'-7'-6'9'0,"-1"-1"13"0,1 1 21 0,0-1 20 16,-1 1-8-16,0-1 5 0,-2 0-20 0,-2 0 2 15,1 0 10-15,-1 0-8 0,-3 0 9 0,1 1-6 16,-3 1-1-16,1 1 2 0,-2-1 2 0,0 3-8 16,1 0-4-16,-1 2 7 0,1 0 1 0,-2 0 6 15,0 10 10-15,-2 2 10 0,-1 4 14 16,-4 6 13-16,-2 7 6 0,-3 7-4 0,-4 9-1 15,-1 8-3-15,-3 9-3 0,-3 7 1 0,-1 5-1 16,2 7-9-16,-2-1-5 0,7 5-9 0,3 0-27 16,4 0 4-16,5 0 1 0,8 0-11 0,6-2-3 15,10-1-11-15,0 0-5 0,0-2-9 0,15-4 10 16,8-1-5-16,2-4 4 0,6-3 4 0,4-5-8 16,6-3 3-16,7-4-6 0,4-6-3 0,7-7 3 15,5-6-4-15,6-7-6 0,3-7-2 0,4-6 10 16,3-8 1-16,3-9-7 0,0 0 12 0,2-16-13 15,0-7-5-15,0-4 3 0,-2-7-4 0,-3-6 6 16,-6-4-6-16,-3-5 7 0,-6-3-10 16,-6-4 5-16,-6-5-4 0,-5-3-4 0,-7-7 16 15,-6-4-17-15,-5-5 17 0,-4-5-11 0,-4-1-2 16,-6-3 3-16,-5 1-7 0,-6 2 10 0,-5 2-4 16,-11 4 3-16,-9 5 20 0,-7 5-24 0,-8 5-8 15,-8 5 6-15,-9 7-18 0,-6 4 10 0,-6 5-4 16,-4 6 2-16,-1 4-22 0,-2 4-4 0,3 4-3 15,1 2-65-15,3 5-45 0,5 3-100 0,5 3-99 16,7 3-60-16,4 5-65 0,7 5-140 16,6 0 8-16,5 0 119 0</inkml:trace>
  <inkml:trace contextRef="#ctx0" brushRef="#br1" timeOffset="107815.68">13704 4679 2299 0,'0'0'49'0,"0"0"48"0,0 0 54 0,0 0 56 15,0 0-19-15,0-6-17 0,0 6-35 0,-6 0-46 16,1 0-3-16,0 0-23 0,-3 0 15 0,3 0-3 15,-2 9-5-15,-2 1 9 0,-1 5-13 0,1 5 20 16,0 3-15-16,-1 5-8 0,3 3 3 16,1 2-18-16,3 2-12 0,3-1-10 0,0-2-21 15,0-1-3-15,8-2 1 0,1-3 4 0,2-3-7 16,0-5 1-16,4-4 3 0,-1-2 2 0,2-7 2 16,0-5 0-16,2 0-6 0,0-13-11 0,3-5 8 15,-2-5-20-15,-1-7 13 0,0-1 10 0,-1-4-1 16,-3-2 4-16,-2 0-5 0,-4-1-12 0,-2 3-4 15,-6 2-2-15,0 4-7 0,0 1-8 0,-12 6-13 16,-2 1-8-16,-2 4-5 0,0 1-4 0,-3 6 3 16,-1 1 6-16,0 3-28 0,1 2-59 0,2 2-99 15,1 2-108-15,3 0-71 0,1 0-57 16,6 0-190-16,2 0 50 0,4 7 115 0</inkml:trace>
  <inkml:trace contextRef="#ctx0" brushRef="#br1" timeOffset="108766.61">14070 5039 2094 0,'0'7'27'0,"0"0"34"0,0 0 21 15,0 0 15-15,0-1-12 0,0 0-22 0,0 1 16 16,0-1 5-16,0-1 0 0,0 1 17 0,0-3-14 16,0 0 3-16,0-1 12 0,0 0-4 0,0-2-7 15,0 0 3-15,0 0-29 0,0 0-26 16,0 0-8-16,5-7-26 0,-1-2-3 0,0-2 5 16,2 1-7-16,-2-3-16 0,-1-3 18 0,2-3-6 15,-1 0-6-15,0-4 21 0,0 0-15 0,-1-2-1 16,-1-2 11-16,-2 0-8 0,0 2 0 0,0-3 8 15,0 4-7-15,-8 1-9 0,8 0 17 0,-10 4 6 16,1 5 2-16,0 0 20 0,2 4-16 0,0 3 2 16,1 0-6-16,1 3-13 0,0 2 17 0,1 0-9 15,1 2 8-15,3 0 1 0,-2 0-17 0,0 0-5 16,2 0-11-16,0 0 6 0,0 0-1 0,0 0 17 16,0 0-5-16,0 0-5 0,0 7-1 15,8-7-7-15,-3 7 8 0,2-1 4 0,0-6-12 0,0 4-3 16,1 0 3-16,3-4-1 0,0 0 6 15,0 0 0-15,3 0-6 0,-1 0 1 0,1 0 4 16,-1 0 4-16,0 0-6 0,-1-8-1 0,0 8 21 16,-1 0-28-16,-2 0 21 0,-1 0-3 0,0 0-13 15,-3 0 24-15,-1 12-5 0,-2 2 5 0,-1 0 17 16,-1 5 6-16,0 0 8 0,0 4 3 0,0 1-21 16,0-1-8-16,0 1-18 0,0 1-3 0,0-1 5 15,0-2-6-15,0-2 9 0,0-3-11 0,0-2 5 16,6-2-5-16,1-4-12 0,2-2-21 0,0-4-37 15,0-3-1-15,3 0 9 0,-2 0 30 0,3-12 26 16,2-1 9-16,-1-3-11 0,1-3 18 0,-2 0 2 16,2 0-1-16,-3 1 11 0,-2 0-4 15,1 2 32-15,-3 4 16 0,-2 4 14 0,-2-1-5 16,0 2-27-16,-2 4-9 0,-1-1-13 0,-1 4-23 16,0 0 11-16,0 0 5 0,0 9-4 0,0-1 8 15,0 3-8-15,0-1-12 0,0 4 14 0,0 1-12 16,0 1-10-16,0 1-54 0,0 0-109 0,8-1-123 15,-1-1-123-15,-1-1-116 0,1-2-236 16,-1-3 96-16,0-3 130 0</inkml:trace>
  <inkml:trace contextRef="#ctx0" brushRef="#br1" timeOffset="108919.2">14429 4609 2460 0,'-5'-2'-3'16,"3"-2"-7"-16,1 0-5 0,0 2-38 0,1 0-37 16,0-1-31-16,0 2-57 0,0 0-83 0,0 1-197 15,11 0-25-15,-2 0 61 0</inkml:trace>
  <inkml:trace contextRef="#ctx0" brushRef="#br1" timeOffset="109562.68">14759 4630 2678 0,'6'-5'9'0,"-4"5"2"0,-2 0 4 15,0 0-1-15,0 0 29 0,-10 0 58 0,-2 10 50 16,-2 1 27-16,-1 2-3 0,-1 1-52 0,1 2-58 16,-1 2-19-16,3 1-39 0,2 0-1 15,1-3 4-15,3 2 1 0,4 0-9 0,3-4-4 0,0 2 4 16,0-4-22-16,0-1-24 0,0-2-44 0,0-1-47 15,0-2-41-15,7-1 14 0,0-4 35 0,1-1 40 16,-2 0 56-16,0 0 34 0,2 0-6 16,1-8 19-16,-1-2 17 0,1 2 4 0,-2-3 36 15,2 0 22-15,-2-2 5 0,-1 2 9 0,0 0-4 16,1 1-15-16,-3 1-16 0,0-1-19 0,0 3-23 16,-1 1-23-16,0 2 0 0,1 1-7 0,-1 1-6 15,4-1 6-15,0 3-11 0,0 0 1 0,-1 0 5 16,2 12-1-16,1 0 8 0,0 1 4 0,0 5 17 15,3 2 4-15,-1 5-5 0,1 3-6 0,1 5-9 16,-2 3 17-16,2 3 12 0,0 2 14 0,-2 3 4 16,-2-1-11-16,-1 2-3 0,-4-3-10 0,-1 0 2 15,-3-3-4-15,0-3-6 0,0-1 14 16,-9-5-5-16,-1-3-5 0,-2-3 7 0,0-4 34 16,-1-3 22-16,0-3 14 0,1-5 13 0,-1-2-44 15,1-3-25-15,2-4-23 0,-2 0-25 0,2-9-13 16,1-3-13-16,-1-4-20 0,3-3-27 0,-2-6-28 15,5-3-15-15,1-4 4 0,3-4 8 0,0 0 24 16,0-3 27-16,11 0 14 0,-2-1 17 0,0 2 3 16,3 2-9-16,-2 1 7 0,4 1-4 0,-2 2 15 15,-1 2-7-15,5 3 1 0,-3-1 16 0,2 3-9 16,-1 3 17-16,1-1-5 0,-3 2 5 0,2 4 1 16,-3 0-11-16,-2 3 5 0,0 1-12 15,1 4 5-15,-4 0 12 0,0 2-2 0,-1 2 9 0,-1 4 6 16,0 1 4-16,0 0 10 0,-1 0-5 15,1 7 7-15,-1 4 12 0,0 2 17 0,2 1 1 0,0 4-10 16,0 2-27-16,-1 2-27 0,-1 0-6 16,1 1 0-16,-1 1-62 0,1-3-46 0,-2 1-76 15,0-3-180-15,1-5-127 0,1-1-220 0,-2-2-179 16,-1-5 175-16</inkml:trace>
  <inkml:trace contextRef="#ctx0" brushRef="#br1" timeOffset="109683.37">14969 4628 2466 0,'-7'-5'1'0,"0"1"-29"0,1-1-61 15,0 0-81-15,6 0-163 0,0-1-228 16,0 0 33-16,0 0 82 0</inkml:trace>
  <inkml:trace contextRef="#ctx0" brushRef="#br1" timeOffset="110562.26">15118 4759 2667 0,'0'11'20'0,"0"-2"-5"0,0-2-2 0,0-2 1 16,0-1 21-16,0-3 63 0,0 1 63 0,0-1 28 16,0 2-15-16,0 0-53 0,0 3-36 0,9 1-27 15,0 2-25-15,-2 0 8 0,1 3-19 0,-2 1 1 16,2 3 12-16,-1-1-12 0,0 2-5 0,-2-3-6 15,0 4-9-15,-2 1-9 0,2-1 7 0,-3 1-1 16,1-5-12-16,-2 1 15 0,0-2-11 0,0-2 9 16,0-4 16-16,-1-3-5 0,2-4-2 0,-1 0 2 15,1 0-21-15,2-12 8 0,1-3 10 0,2-5-18 16,2-2 19-16,0 0 1 0,3-3-17 0,0-2 11 16,0 1-11-16,1 1-5 0,-2 1 22 0,1 4-6 15,-1 2 13-15,-3 2-5 0,-1 4 12 0,-2 1-14 16,0 4-3-16,-2 2-4 0,0 2-14 15,-1 3 25-15,-1 0 8 0,2 0 9 0,-1 0-5 16,1 8-9-16,0-1-9 0,1 1-4 0,2 2 4 16,-1 1 2-16,1-1-5 0,1 1-4 0,0-1 0 15,0-2-9-15,0 0-7 0,2 0-2 0,3-2-20 16,0-3-2-16,0-3-4 0,3 0-6 0,2-9 27 16,0-1 14-16,2-2 6 0,0-2 9 0,1 0-15 15,-2-1 7-15,0 0 15 0,-4 4 15 0,0-2 28 16,-6 3 21-16,1 3 18 0,-4 1 13 0,-2 3-17 15,-2 3-34-15,-1 0-4 0,0 0 7 16,-9 0 34-16,0 12 34 0,-3 1 13 0,-2 1-15 16,0 3-27-16,-5-1-51 0,3 5-44 0,-1 0-1 0,2-2-7 15,2 1-10-15,3 2 12 0,3-3-56 16,0 1-92-16,4-3-32 0,1-2-40 0,2-2-4 16,0-1 48-16,0-3 43 0,0-3-1 0,0-2-10 15,8-4-10-15,-1 0 22 0,0 0 35 0,1-8 60 16,2-4 64-16,0-1 38 0,0-3 37 0,0-2 7 15,1 2 10-15,-2-2-22 0,-2-2-14 0,2 3 26 16,-3 1 5-16,-2 3 15 0,1 4 22 0,-3 2-2 16,0 0-30-16,-2 2-8 0,2 3-55 15,-2 2-42-15,0-2 4 0,0 2-38 0,0 0 29 0,0 0 0 16,0 7-9-16,0 2 4 0,10-2-5 16,-3 0 21-16,-2 0-15 0,2 0-4 0,1 1-10 15,1-1-1-15,0 2-54 0,3-2-46 0,0 0-45 16,0 2-48-16,3-2 54 0,-1-5 30 0,0-2 25 15,-1 0 9-15,1 0-4 0,-2-12 34 0,0-3 28 16,1-3 16-16,0-6 19 0,1-1-1 0,0-4 1 16,0-3 8-16,-2-4 19 0,-1-2-10 0,-1-2-11 15,-1 0 18-15,-3-1-11 0,-1 0 15 0,-2 3 19 16,-3-2 5-16,0 5 31 0,0 1 40 0,0 4 52 16,-10 3 27-16,0 4 20 0,2 5-17 0,-1 3-67 15,2 3-51-15,1 4-64 0,2 2-44 0,4 6 3 16,-5 0 3-16,5 0 10 0,0 14 58 15,0 4 35-15,0 7 50 0,0 5 40 0,0 6-14 16,0 5-13-16,0 6-42 0,6 0-39 0,0 2-40 16,0-1-27-16,0 1-2 0,0-1-27 0,0 0-137 15,-1-5-312-15,3-4-174 0,-1-2-220 0,2-9-204 16,0-6-85-16,2-10 166 0</inkml:trace>
  <inkml:trace contextRef="#ctx0" brushRef="#br1" timeOffset="111594.03">16632 4534 2238 0,'-1'0'42'0,"-1"0"34"0,1 0 41 15,0 0 38-15,1 5-15 0,0-5-9 0,0 0-22 16,0 0-22-16,0 0-20 0,0 0 11 16,0 0 27-16,0 0 11 0,0 10 8 0,0 0-32 15,0-2-38-15,8 3-18 0,0 2-10 0,-2 0 2 16,-1 0-2-16,-2 2 2 0,2 0-1 15,-1-1-10-15,-1-2 4 0,0 1 1 0,1-3-21 0,-1-1 11 16,-1-1-10-16,-1-1-18 0,-1-3 8 0,0 1-2 16,0-2 5-16,0-1 8 0,0 0 1 0,0-2-11 15,0 0 0-15,0 0-12 0,0 0 5 0,7 0 5 16,-7 0 0-16,6-12 11 0,-1 2-6 0,0 0-7 16,1-2-7-16,-1-1-7 0,1-1 20 0,1 1 1 15,1-1 3-15,-1 1-4 0,1-1-2 0,0 4 3 16,2-1-1-16,-3 3 8 0,1 1-10 15,-2 2 0-15,2 2 7 0,-1 3-7 0,0 0 15 16,0 0 1-16,1 0 13 0,0 12 0 0,0-1-6 16,-1 0 0-16,1 1-10 0,0 1 9 0,-1 0-12 15,-2 2 2-15,0-2 2 0,1 4-16 0,-2-2 13 16,0 1-41-16,0 1-93 0,-1-2-107 0,1-2-135 16,-1 0-87-16,1-2-125 0,-2-3-151 0,2 0 133 15</inkml:trace>
  <inkml:trace contextRef="#ctx0" brushRef="#br1" timeOffset="112144.33">17045 4560 2675 0,'1'-6'37'15,"0"6"15"-15,-1-6 19 0,2 6 18 0,-2 0-38 16,1 0-7-16,-1 0-20 0,0 0-21 0,0 0 28 15,0 0 31-15,0 0 41 0,0 0 25 0,0 11 10 16,0 0-17-16,0 1-19 0,0 1-21 0,0 3-27 16,0 1-8-16,0 1-20 0,0 0 11 0,0 2-19 15,6-2-12-15,-6 0 9 0,5-2-17 0,1-1 20 16,-3-2-17-16,2-3 4 0,-1 0-3 0,1-4-5 16,0-4 7-16,1-2-12 0,0 0-5 0,2 0-6 15,3-7-3-15,0-4 0 0,1 0 1 16,0-4 12-16,2-1 2 0,-1-1 1 0,0 0 10 15,0-2-5-15,-2 0-1 0,-1 1 2 0,-1 4-6 16,-1 0-5-16,-3 1 16 0,-1 3-8 0,0 1 2 16,-3 3-3-16,0 2-2 0,0-1-4 0,-1 4 17 15,0-1 1-15,0 2-10 0,0 0 8 0,0 0-9 16,0 0-1-16,0 8 1 0,0-2-4 0,0 2 5 16,0 1 6-16,6-1-2 0,-6 0 2 0,7 2-3 15,0 1 2-15,1-1 7 0,-1-1-10 0,0 0-10 16,2-2-37-16,0-1-54 0,-2 0-106 0,1-1-115 15,-1-5-79-15,2 0-81 0,0 0-168 0,0 0 6 16,3-8 115-16</inkml:trace>
  <inkml:trace contextRef="#ctx0" brushRef="#br1" timeOffset="112677.9">17467 4559 2394 0,'-7'-2'30'0,"0"2"29"0,4-3 38 15,0 3 25-15,1-1-17 0,2 0-29 0,0 0-37 16,0 1-19-16,0-2-6 0,0 2 20 0,0 0 23 16,0 0 24-16,0 0 20 0,6 0-1 0,1 0-7 15,0 8 0-15,-1-2-18 0,1 0 2 0,-2 1 0 16,0 1-23-16,-2 0 2 0,1 4-14 0,-2-2 16 16,-2 3 7-16,0 0-10 0,0 1-10 15,0 2-34-15,0-2-7 0,0-1 0 0,0-1 1 16,0-1 3-16,0-3-5 0,0-2-2 0,0-2 2 15,0-1-11-15,0-2-5 0,0-1-5 0,0 0-10 16,0 0 10-16,0-8 7 0,0-2 0 0,8 0 6 16,0-1 3-16,-1-3-12 0,0-1 16 0,3 1-6 15,-1 0 0-15,0 0 17 0,0 2-11 0,1 1 8 16,-2 0 4-16,-1 3-20 0,0 2 2 0,0 1-9 16,-3 4 1-16,0 1 13 0,-1 0 3 0,0 0 12 15,1 0-12-15,-1 7-7 0,-1 1 10 0,2 1-15 16,-2 0 10-16,-1 0-2 0,-1 1-3 0,0 1 4 15,0-1-4-15,0-1 5 0,0 0-2 16,0 0 1-16,0-2-16 0,0 0-16 0,0-2-27 16,0-1-16-16,0-3-7 0,0-1-13 0,0 0 28 15,9 0 17-15,0-13 19 0,0 1 26 0,0-2-8 16,1 0 3-16,-1 0 27 0,2-1 9 0,-1 2 41 16,-1 1-19-16,1 2 3 0,-2 2-6 0,-2 0-17 15,0 2 21-15,1 2-17 0,-1 4 5 0,-1 0-11 16,0 0 1-16,0 0 3 0,1 0 8 0,-2 0-2 15,0 11 31-15,2-1-16 0,0 2-10 0,0-1-18 16,1 2-31-16,1-1-20 0,-1 2-36 0,2-1-20 16,1-1-90-16,-1-1-130 0,-1-3-141 15,1-2-81-15,-1-2-191 0,0-2-25 0,0-2 175 16</inkml:trace>
  <inkml:trace contextRef="#ctx0" brushRef="#br1" timeOffset="113095.24">17856 4266 3243 0,'-4'-7'26'0,"1"1"28"0,-1-1 11 0,1 6-3 15,3-2-18-15,-1 2-29 0,1 1-14 0,0 0 2 16,0 0-4-16,0 0 10 0,8 0 11 0,-2 8 5 16,0 2 23-16,2 0 2 0,0 5-3 0,-1 2 11 15,1 3-28-15,-1 4-5 0,-2 2-7 16,0 1-14-16,-2 3 3 0,0-1-3 0,-3 0-1 15,0-1 2-15,0-1-4 0,0-4 6 0,0-2-4 16,0-3-2-16,0-4-5 0,0-2 3 0,0-3 8 16,0-5 0-16,0 1 7 0,0-5-15 0,0 0-2 15,0 0-4-15,8-9 4 0,1 0-5 0,1 0 7 16,1-2 2-16,0-3 4 0,2 1-6 0,-1 1 2 16,2-1-3-16,0 1 2 0,1 1 3 0,-1 2-13 15,0 1 1-15,-2 2-8 0,1 2 14 0,-1 2-2 16,-1 2-1-16,-1 0-2 0,-1 0-3 0,-1 11 12 15,-1 0-2-15,-2 1 6 0,1 3 3 16,-2 1 5-16,-1 2 12 0,0 1 2 0,-3 1-5 16,0 1-9-16,0 0 4 0,-7 0-6 0,-3-1 0 15,-2-1-3-15,-5 0 2 0,-2-3-11 0,-2-2 10 16,-1-3 2-16,2-2-24 0,-2-4 6 0,2-5-23 16,4 0-50-16,1 0-105 0,5-15-147 0,4-3-134 15,6-3-147-15,0-5-194 0,0-1 153 0</inkml:trace>
  <inkml:trace contextRef="#ctx0" brushRef="#br1" timeOffset="113826.46">18334 4651 2297 0,'-1'3'12'0,"1"0"7"0,-3-1 8 0,3-1 3 16,0-1-2-16,0 0 21 0,0 0 21 0,0 0 12 15,0 0 4-15,0 0-24 0,0 0-26 0,0 0-12 16,0 0-18-16,0 0 3 0,0 0-2 0,0 0-2 16,0 0 8-16,0 0-3 0,0 0-1 0,0 0-2 15,0 0-7-15,9 0-3 0,-4-11-4 0,1 1 14 16,-1-1-3-16,1-1 3 0,-1 0 14 0,2-2 26 16,-2 2 39-16,-2-2 40 0,-2 3 33 0,-1 0-5 15,0 1-22-15,0 1-16 0,0 2-57 0,-6 2-21 16,-1 1-10-16,-3 4-12 0,1 0 21 15,0 0 12-15,-2 0 20 0,0 12-7 0,1 1 6 16,-1-2-17-16,3 3-20 0,0 2-1 0,1-1-13 16,3 1 0-16,4 0 0 0,0 0-9 0,0-1 1 15,11-2-15-15,1 1-4 0,2-6-17 0,1 2-30 16,3-4-29-16,2-3-35 0,1-3-37 0,1 0-38 16,0-8-23-16,1-3-33 0,0-1 3 0,-2-1 36 15,-2-1 60-15,-2-1 74 0,-2 0 82 0,-2 2 71 16,-3 0 50-16,-3 0 54 0,-2 1 25 0,-1 1 16 15,-4 1-19-15,0 0-32 0,0 2-22 0,0 0-38 16,0 2-10-16,-8 0-4 0,2 0-17 16,6 1 4-16,-6 1-29 0,6 3-28 0,0-2-12 0,0 1-21 15,0 0 14-15,0 0-4 0,0 2-4 16,10-3-7-16,1 3-24 0,2-1-9 0,0 1-8 16,3 0-4-16,-1 0 25 0,2 0 10 0,-3 8 2 15,1 1 7-15,-3 0 2 0,0 3 0 0,-2-1 9 16,-2 1 4-16,-3 2-4 0,0 0 18 0,-2-1 33 15,-3 2 29-15,0 0 62 0,0-2 44 0,0 0 9 16,0-1 18-16,-10 0-43 0,10-3-48 0,-6-1-31 16,6-3-29-16,0-1 12 0,0-1 23 0,0-3-10 15,8 0-23-15,4 0-130 0,3-10-298 0,6 1-106 16,3-2-290-16,4-6-338 0,4-2 18 16,2-1 105-16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01-25T15:04:34.029"/>
    </inkml:context>
    <inkml:brush xml:id="br0">
      <inkml:brushProperty name="width" value="0.07938" units="cm"/>
      <inkml:brushProperty name="height" value="0.07938" units="cm"/>
      <inkml:brushProperty name="color" value="#3165BB"/>
      <inkml:brushProperty name="fitToCurve" value="1"/>
    </inkml:brush>
  </inkml:definitions>
  <inkml:trace contextRef="#ctx0" brushRef="#br0">12 52 1726 0,'-3'2'23'0,"2"-1"19"0,-2 0 41 15,1 4 27-15,2-5 0 0,-3 0 4 0,3 0-13 16,0 0-2-16,0 0-5 0,-2 0-5 0,2 0-23 16,0 0-26-16,0-9-17 0,0 9-21 0,0 0 0 15,0 0 25-15,0 0 20 0,14 0 9 0,-2 0-1 16,3 0-23-16,1 0-20 0,6 0-8 0,3 0-6 15,5 0-59-15,7 0-138 0,4-18-206 16,9 3-330-16,6-4 55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01-25T15:04:54.743"/>
    </inkml:context>
    <inkml:brush xml:id="br0">
      <inkml:brushProperty name="width" value="0.07938" units="cm"/>
      <inkml:brushProperty name="height" value="0.07938" units="cm"/>
      <inkml:brushProperty name="color" value="#3165BB"/>
      <inkml:brushProperty name="fitToCurve" value="1"/>
    </inkml:brush>
  </inkml:definitions>
  <inkml:trace contextRef="#ctx0" brushRef="#br0">143 158 2919 0,'3'-10'29'0,"-3"0"-6"0,0 3 3 0,0 1 2 16,0 6-27-16,0 0 48 0,0 0 40 0,0 13 50 16,0 4 30-16,0 0-18 0,0 6-24 0,-11 1-51 15,11 3-26-15,-12 2-23 0,5 2-26 16,-1 0 16-16,8-3-20 0,0-1 5 0,0 0 9 0,0-4-16 16,0-2 14-16,12-3-4 0,2-5-10 0,2-5 3 15,4-6-7-15,6-2 10 0,0 0 5 16,6 0-10-16,4-13 10 0,5 0-6 0,0 1-4 15,2 12 8-15,-1-9-10 0,-2 9-2 0,-4 0 27 16,-4 0 18-16,-6 0 7 0,-5 13 18 0,-7 2-1 16,-2 6-12-16,-12 1 11 0,0 6-8 0,0 1-20 15,-14 4-15-15,-4 2-14 0,-8 2-15 0,-3 2-10 16,-7 1-26-16,-2-3-35 0,-3-2-31 0,-2-5-49 16,4-2-75-16,3-9-111 0,-1-5-132 0,8-14-216 15,5 0-102-15,7 0 149 0</inkml:trace>
  <inkml:trace contextRef="#ctx0" brushRef="#br0" timeOffset="176">41 120 3511 0,'-14'0'0'0,"4"0"-3"0,1 0 19 0,1 0 30 16,8 0 35-16,0 0 21 0,0 0 17 0,14 8-13 15,2-8-33-15,9 7-11 0,2-4-24 0,7-3-25 16,7 0 3-16,9 0-4 0,6 0-16 0,9 0-15 15,4 0-51-15,3-14-98 0,6-2-159 0,-1 2-152 16,-2-1-156-16,-2-3-247 0,-4 2 164 0</inkml:trace>
  <inkml:trace contextRef="#ctx0" brushRef="#br0" timeOffset="556">1294 135 2418 0,'-9'-7'30'0,"0"0"14"0,1 2 8 15,2 4 12-15,2-3-19 0,1 3 46 0,1 1 75 16,-1 0 50-16,1 0 39 0,1 14-22 0,1 1-59 16,-3 4-44-16,1 4-30 0,1 4-22 0,-1 6 7 15,-2 4-12-15,-1 7-17 0,2 2-13 0,0 1-25 16,0 4-8-16,-1-2 3 0,1 1-5 0,0-1-17 15,-1-4-55-15,3 0-58 0,1-7-96 0,0-5-185 16,0-6-137-16,0-6-327 0,0-7-17 0,11-5 198 16</inkml:trace>
  <inkml:trace contextRef="#ctx0" brushRef="#br0" timeOffset="944">1163 340 3198 0,'-7'-21'16'16,"-1"-2"25"-16,2 4 23 0,0-1 14 0,2 0 1 16,4 0-8-16,0-4-2 0,0 3-5 15,0-2 1-15,13 2-19 0,2 1-28 0,2 0 1 0,1 0-16 16,4 2 0-16,0 3 4 0,4 5-7 16,0 1-6-16,3 2 6 0,-2 3 0 0,-1 4-7 15,-3 0 12-15,-2 0 14 0,-1 17 3 0,-3-1 21 16,-5 3 7-16,-2 6-2 0,-4 1-5 0,-1 5-20 15,-5 2-8-15,0 4-12 0,0 0 7 0,0 2 6 16,-12 1-14-16,12-1 0 0,-11-2 0 0,11-5 3 16,-9-2-3-16,9-4-6 0,0-6-2 0,0-5-18 15,0-4-6-15,17-11-13 0,1 0-21 0,3 0 4 16,8 0 18-16,1 0 9 0,4-12 38 0,-2 1-3 16,0 11-9-16,-3 0 9 0,-5 0-5 0,-4 0 25 15,-5 0 38-15,-6 13 31 0,-9 5 9 16,0 4-1-16,0 8-6 0,-23 3-15 0,-3 3-18 15,-7 4-11-15,-5 3-33 0,-6-1-11 0,-3 3 0 16,-5-3-18-16,0-6-43 0,2-4-69 0,5-6-124 16,5-8-304-16,8-7-487 0,10-11 38 0,9 0 121 15</inkml:trace>
  <inkml:trace contextRef="#ctx0" brushRef="#br0" timeOffset="2489">2134 288 2618 0,'-11'-10'39'0,"2"10"34"15,0-13 37-15,1 2 43 0,2 2-10 0,0 1-23 16,3-1-28-16,2 0-34 0,1 2-3 0,0-2-2 16,0 2 1-16,10-3-10 0,3 2-27 0,0 0-5 15,4 1-17-15,4 0 8 0,3 3-1 0,7 4-5 16,-2 0 10-16,3 0-5 0,-2 17-4 0,0-2 6 16,-4 9 8-16,-3-2-3 0,-6 6 11 15,-5 4 22-15,-12 5-7 0,0 4 23 0,0 3 0 0,-14 3-7 16,-4 5 7-16,-5 2-2 0,-3-2-1 15,-1 1-4-15,0-5-12 0,-1-1-6 0,6-6-16 16,0-6-13-16,4-6 2 0,6-9-15 0,6-4 9 16,6-7-1-16,0-9-8 0,16 0 4 0,9-16-25 15,5-3-23-15,8-7-25 0,8-3-46 0,8-4-52 16,4-6-98-16,3 2-87 0,1-2-52 16,0 3-61-16,-2 0-157 0,-4 2 15 0,-6 8 99 0</inkml:trace>
  <inkml:trace contextRef="#ctx0" brushRef="#br0" timeOffset="2932">3489 217 3271 0,'0'-17'24'0,"0"-1"20"0,-13 3 12 0,0 4 18 16,-1 3-7-16,-3 1 3 0,-4 7 18 16,-5 0 4-16,-1 0 3 0,-6 15-2 0,-4 5-15 15,-2 1-16-15,-1 3-15 0,1 4-14 0,2 2-13 16,4 1-5-16,4 3-11 0,6-1 3 0,6-1-15 15,7 1-6-15,10-4 10 0,0 2-4 0,0-3 7 16,23-1 8-16,1-2-4 0,5-2-12 0,6 0-3 16,3-4 2-16,3 0-1 0,0-1 11 0,-2 2-2 15,-2-4 3-15,-7 2-3 0,-4-1 0 0,-8 0 25 16,-6 3 19-16,-12 1 37 0,0-1 65 0,0-1 48 16,-15 0 61-16,-6 0 50 0,-5-4 4 15,-4-3-16-15,-2-3-39 0,-2-3-57 0,-2-6-58 16,4 0-49-16,3-19-52 0,6-1-29 0,5-8-31 15,9-7-66-15,9-6-151 0,0-4-229 0,15-6-98 16,9-4-59-16,10-4-119 0,7-2-85 0,6-2-208 16,8 0 125-16</inkml:trace>
  <inkml:trace contextRef="#ctx0" brushRef="#br0" timeOffset="4834">3783 158 2344 0,'-6'5'48'0,"2"-3"44"0,-4 0 43 16,0 0 52-16,1 1 0 0,1-3-2 0,-2 0 2 16,2 0-28-16,1 0-30 0,2 0-34 0,0 0-37 15,3 0-29-15,0 0-5 0,0 0-11 0,0-9-13 16,16 9 2-16,-1-14-14 0,6 3 9 0,2 1 5 15,3 1 3-15,6 0 3 0,1 1-12 0,3 8-1 16,2 0 2-16,2 0 5 0,-5 0 2 16,-2 18 5-16,-2 0 20 0,-7 5-3 0,-4 0 21 0,-7 7-1 15,-13 5-16-15,0 1 16 0,0 6-3 0,-21 1 14 16,-5 2 19-16,-4 3 8 0,-2 0 8 16,-3 0 9-16,0-1-15 0,2-3-20 0,1-6-19 15,3-3-37-15,8-5 3 0,2-7-17 0,9-3 4 16,10-8 12-16,0-4-8 0,10-8-10 0,9 0-13 15,8 0-22-15,6-24-44 0,8 2-35 0,8-6-31 16,3-2-13-16,2 1 16 0,-1-3-18 0,2 4-38 16,-2 0-82-16,-6 2-72 0,-7 2-33 0,-5 5-48 15,-6 2-152-15,-7 3-20 0,-2 2 101 0</inkml:trace>
  <inkml:trace contextRef="#ctx0" brushRef="#br0" timeOffset="5168">4893 79 4054 0,'0'-11'10'0,"0"4"9"0,0 7 19 0,-10 0 41 15,-2 0 40-15,-2 18 66 0,-1 5 96 0,-3 3 52 16,-5 9 21-16,0 6-24 0,-1 4-103 15,-1 5-83-15,4 2-55 0,1-1-50 0,8 4-11 0,12-3-9 16,0-2-17-16,0-5-2 0,23-7-21 16,4-3-43-16,7-8-74 0,5-8-117 0,4-10-131 15,2-9-43-15,-1 0 36 0,0-18 139 0,2-8 142 16,-5-3 92-16,-2-8 31 0,-4-6 10 0,-3-4 62 16,-9 0 26-16,-8-5 56 0,-3 2-9 0,-12-2-8 15,0 4-18-15,-16 3-56 0,-10 7-23 0,-6 3-51 16,-6 5-31-16,-5 6-55 0,-2 9-125 0,-2 2-89 15,-2 13-184-15,4 0-230 0,4 0-359 0,6 0 71 16,6 15 204-16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01-25T15:05:49.540"/>
    </inkml:context>
    <inkml:brush xml:id="br0">
      <inkml:brushProperty name="width" value="0.07938" units="cm"/>
      <inkml:brushProperty name="height" value="0.07938" units="cm"/>
      <inkml:brushProperty name="color" value="#3165BB"/>
      <inkml:brushProperty name="fitToCurve" value="1"/>
    </inkml:brush>
  </inkml:definitions>
  <inkml:trace contextRef="#ctx0" brushRef="#br0">637 428 2675 0,'-11'-3'19'16,"2"0"18"-16,0-1 26 0,3 0 39 0,0 3 19 16,0-1 28-16,1-2 3 0,1 4-7 0,1 0-13 15,3 0-27-15,0 0-5 0,0 0-10 0,0 15 1 16,0 5-5-16,0 1-14 0,0 5 1 0,0 4-14 16,0 5-21-16,0 8-10 0,0-2-12 0,0 3-18 15,0 3 6-15,0-1 0 0,0-1-33 0,0 0-39 16,0-4-43-16,0-5-60 0,0-3-89 0,0-4-107 15,0-4-97-15,0-5-96 0,0-8-191 16,0-4 98-16,0-8 140 0</inkml:trace>
  <inkml:trace contextRef="#ctx0" brushRef="#br0" timeOffset="338">1083 487 2409 0,'0'-9'22'16,"0"1"11"-16,0 3 7 0,0-1 26 0,0 1 5 15,0 4 24-15,0 1 27 0,0-3 28 0,0 3 19 16,0 0-8-16,0 0-8 0,0 0-30 0,0 15-36 16,0 2-15-16,0 3-13 0,0 4-15 0,6 2 8 15,-6 5-9-15,0 3 5 0,8 7-10 16,-8 0-22-16,0 0 3 0,0 2-18 0,0 1-4 0,0-1-5 16,0-2-34-16,0 0-47 0,0-5-75 0,0-2-134 15,0-3-137-15,0-3-188 0,0-5-232 16,0-7 140-16</inkml:trace>
  <inkml:trace contextRef="#ctx0" brushRef="#br0" timeOffset="3217">1656 506 2451 0,'3'-6'37'0,"-1"0"4"0,-1 5 3 0,1 1 33 0,-1 0 31 16,-1 0 78-16,0 11 46 0,0 3 16 15,0 3-43-15,-14 2-59 0,2 7-35 0,2 2-40 16,-1 1-24-16,-1 3-17 0,4 1-20 0,-1-1-5 16,9 0 2-16,0-3-5 0,0-2 3 0,0 0-6 15,0-2 2-15,14-6-8 0,3 1-5 0,-2-3-15 16,1-7-22-16,4-7-21 0,0-3-10 0,0 0-5 15,2-13 17-15,0-3 31 0,-1-5 14 0,-1 2 23 16,-4-7 3-16,-2 2-5 0,-3 0 0 0,-5 0 17 16,-6 3 13-16,0-3 16 0,0 3 12 0,-17 1-7 15,0 3-7-15,-2 2-7 0,-4 2-1 0,3 2-12 16,-3 3-13-16,-1 3-7 0,4 1-6 0,1 4 1 16,3 0-27-16,3 0-37 0,2 0-75 15,5 0-113-15,6 12-94 0,0-3-101 0,0 0-151 16,0-9-128-16,11 11 125 0</inkml:trace>
  <inkml:trace contextRef="#ctx0" brushRef="#br0" timeOffset="3485">2245 506 2866 0,'0'-15'22'0,"0"2"39"16,0-2 49-16,-12 5 55 0,12-1 13 0,0 2-2 15,-8 2-39-15,8 3-43 0,0 2-26 0,0 2-3 16,0 0 11-16,0 13 19 0,0 0 13 0,0 8-9 16,0 5-7-16,0 5-25 0,0 6 0 0,0 8-30 15,0 3-4-15,0 5-17 0,0 2-51 0,0 0-85 16,0 2-82-16,0-1-153 0,0-2-194 0,-10-5-220 15,10-7-193-15,0-2 162 0</inkml:trace>
  <inkml:trace contextRef="#ctx0" brushRef="#br0" timeOffset="5429">2743 535 2181 0,'2'-7'43'0,"-2"3"34"0,0-1 31 0,0 1 34 15,1 2-16-15,-1 0-4 0,0-2-7 0,0 3 20 16,0 1 44-16,0 0 12 0,0 0 8 0,0 13-39 15,-15 7-50-15,5-1-34 0,-1 6-16 0,2 4-18 16,-5 4-8-16,5-2-17 0,-2 3 0 0,2 1 9 16,6-4-24-16,3-1 10 0,0 1-18 0,0-8 0 15,0-1 2-15,12-2-9 0,2-2-10 0,3-7-8 16,-1-2-13-16,1-3-16 0,0-6-12 0,0 0-20 16,1-14 2-16,-1 1 8 0,-4-4 20 0,1-7 22 15,-5 1 18-15,-3 0 21 0,-1-4 12 16,-5 0-5-16,0 0 5 0,0 1 8 0,0 2-4 15,-17-1 31-15,0 2 12 0,0 4-11 0,1 0 5 16,-4 4-27-16,3-1-15 0,1 5-4 0,-1 3-2 16,2 3-1-16,1-1 0 0,3 4-29 0,2-3-70 15,6 5-59-15,3 0-86 0,0 0-75 0,0 0-54 16,0 0-109-16,0 0-229 0,0 14 95 0,11-2 115 16</inkml:trace>
  <inkml:trace contextRef="#ctx0" brushRef="#br0" timeOffset="5802">3404 535 2824 0,'-14'-11'43'15,"2"5"42"-15,-2 1 57 0,4 0 50 0,1 5 0 16,-2 0-14-16,-1 0-27 0,-2 0-15 0,4 0-6 16,1 16 13-16,-2-4 12 0,-1 6-18 0,1 0-29 15,2 4-47-15,1 5-27 0,-1 0-21 0,6 5-4 16,0-4 0-16,3-1-11 0,0 2-10 0,0-3-16 16,12-3-40-16,-1-3-42 0,4-4-25 15,-1-5-11-15,0-4 22 0,2 0 18 0,4-7-7 16,0 0 23-16,-1 0 15 0,1-14 20 0,-3 2 46 15,-3-3 7-15,-2 2 8 0,-2-2 21 0,-7-3 16 16,-3 4-4-16,0-1 7 0,-10-2-13 0,-7 3-15 16,2 0 3-16,-8 2-7 0,2 1-7 0,-2 1-8 15,3-1-26-15,4 1-90 0,-4 4-183 0,3-4-204 16,2 1-386-16,7 1 24 0,2-1 185 0</inkml:trace>
  <inkml:trace contextRef="#ctx0" brushRef="#br0" timeOffset="7593">3727 459 1901 0,'0'-6'30'0,"-6"-5"15"16,6 2 15-16,0 1 20 0,0 0 3 0,0 0 19 15,0-1 22-15,0 4 16 0,0-1 6 16,0 2-7-16,0 0-23 0,0 0-34 0,0 4-34 16,0 0 7-16,0 0 40 0,0 0 24 0,0 12 29 15,0 0-11-15,0 5-35 0,0 7-22 0,9 4-24 16,2 8-20-16,-5 3-18 0,-6 4-4 0,9 5-5 16,-9-2-3-16,5 3 1 0,-5 1-15 0,0-3-50 15,3 1-110-15,0-4-179 0,0-6-177 0,0-3-342 16,-3-6 38-16,0-6 181 0</inkml:trace>
  <inkml:trace contextRef="#ctx0" brushRef="#br0" timeOffset="9352">4169 619 2073 0,'0'-7'34'0,"0"-1"27"0,0 1 21 0,-9 3 27 0,9-1-3 16,-10 0 15-16,10 2 27 0,-6 1 15 0,0 2 24 15,1 0 4-15,-1 0-13 0,0 10-18 0,-2 2-38 16,2 5-35-16,-1 2-28 0,0 3-23 16,-2 2-17-16,6 2-5 0,-1 0-18 0,4-2 6 15,0-1-2-15,0 1-10 0,16-6 10 0,-2 0-13 16,3-4-24-16,3-4-26 0,2-5-47 0,1-5-57 15,3 0-43-15,1 0-22 0,2-15 4 0,-2-3 53 16,-4-6 60-16,3 3 54 0,-5-4 47 16,-1-1 14-16,-5 1 20 0,-4-3 35 0,-5 2 32 0,-6 4 35 15,0 1 12-15,0 3-13 0,-15 5 2 0,-3 3-18 16,-5 4-16-16,0 6-15 0,-3 0-39 0,-4 0-19 16,1 0-9-16,-1 12-12 0,4 4-4 15,5-4-14-15,-1 4-71 0,6-1-80 0,8 0-103 0,8-3-94 16,0 0-125-16,0-1-201 0,14-2 109 15</inkml:trace>
  <inkml:trace contextRef="#ctx0" brushRef="#br0" timeOffset="9609">4842 428 2715 0,'-12'-11'25'0,"1"-1"24"0,2-1 22 16,2 2 31-16,-2 7 0 0,4-5-3 15,-1 5 0-15,6 0 21 0,-6 4 18 0,6 0 12 16,0 0 2-16,-6 17-41 0,6 1-28 0,0 4-24 16,0 3-17-16,0 7-9 0,0 5-22 0,0 4-5 15,0 1-2-15,12 4-17 0,-12 2-2 0,8-1-35 16,-8 1-51-16,6-3-128 0,-6 2-185 0,9-7-174 15,-6-2-358-15,-2-4 142 0</inkml:trace>
  <inkml:trace contextRef="#ctx0" brushRef="#br0" timeOffset="11300">5434 407 2284 0,'0'-1'41'0,"0"-2"32"0,0 1 15 16,0 2 39-16,0 0-1 0,-13 0 42 0,2 12 46 15,1 3 10-15,-3 3-12 0,3 3-50 0,-5 5-45 16,4 0-33-16,-1 5-30 0,-2 1-29 0,5 1-5 16,-2 0-21-16,5-1 2 0,2-2 7 0,4 0-17 15,0-8 4-15,0-1-8 0,10-3-6 16,4-6-14-16,-2-4-41 0,5-8-27 0,3 0-13 16,2 0 15-16,3-15 4 0,-1-1 20 0,0-4 18 15,5-4 3-15,-6-3 35 0,-2-2 18 0,-1 1 6 16,-6 3 12-16,-5 0 15 0,-9 4 6 0,0 3-3 15,0 6 5-15,-14 3 2 0,-3 2 3 0,-2 7 9 16,-4 0-19-16,-3 0-5 0,0 0-10 0,-1 0-17 16,4 13-8-16,0-2-18 0,4 0-9 0,5-3-42 15,6 1-70-15,8 0-89 0,0-3-107 0,0 1-81 16,19-7-192-16,0 6-47 0,4-6 112 16</inkml:trace>
  <inkml:trace contextRef="#ctx0" brushRef="#br0" timeOffset="11596">6007 470 3493 0,'0'-7'34'0,"0"1"15"15,0 2 4-15,0 4 31 0,-14 0-14 0,4 0 25 16,-1 14 40-16,-3 1 11 0,2 3 7 0,-3 1-25 16,0 7-44-16,1 0-37 0,5 3-29 0,2 0-23 15,0 0-28-15,7-1-17 0,0-3-45 0,0-1-7 16,16-1-13-16,2-3-13 0,0-6-18 15,5-1-43-15,-2-7-57 0,5-6-55 0,-2 0 15 16,2 0 44-16,0-18 95 0,-3-2 77 0,1-5 63 16,-4 0 49-16,-4-5 41 0,-3-1 47 0,-6-2 34 15,-7 4 23-15,0-2 6 0,0 3-12 0,-10 0-22 16,-7 6-50-16,2-2-34 0,-4 5-35 0,0 4-27 16,0 2-6-16,3 6-19 0,-2 1 10 0,2 6-23 15,3 0-58-15,2 0-118 0,2 0-137 0,6 15-113 16,3-4-170-16,0 2-125 0,0-2 135 0</inkml:trace>
  <inkml:trace contextRef="#ctx0" brushRef="#br0" timeOffset="12005">6138 114 2816 0,'-13'-6'23'15,"1"-4"10"-15,-1 3 30 0,1-3 25 0,5 1-11 16,0 1-6-16,2-1-35 0,5 1-21 0,0-1-8 16,0 1 1-16,0-1 5 0,17 3 0 0,1-1 1 15,3 3 14-15,7 4 4 0,2 0 6 0,8 0 1 16,2 18 18-16,4 6 22 0,0 2 15 0,1 9 11 16,2 3-15-16,-4 7-14 0,-2 6-7 0,-3 3-5 15,-6 4-10-15,-5 7 27 0,-9 4 25 0,-6 5-18 16,-12 3-6-16,0 5-65 0,-12 3-96 0,-9-2-32 15,-8 0-53-15,-7-1-77 0,-8-6-135 16,-2-5-186-16,-9-10-389 0,-2-9 90 0,-4-8 189 16</inkml:trace>
  <inkml:trace contextRef="#ctx0" brushRef="#br0" timeOffset="12757">682 141 2135 0,'-15'0'16'0,"-3"0"5"16,-2 0 10-16,-2 0 12 0,-6 0 11 0,-1 0 29 15,-3 18 25-15,-1-4 41 0,-2 1 14 16,-4 5 21-16,-1 5 6 0,-1 6-14 0,0 6-13 0,0 6-29 16,3 5-27-16,-1 10-16 0,2 7-3 15,5 8-9-15,2 4 6 0,6 6-6 0,2 6-8 16,7-1-19-16,6-1-15 0,9-1-17 0,0-4-21 15,15-6-26-15,13-5-51 0,7-7-56 0,13-15-147 16,13-7-210-16,16-14-298 0,10-12-168 0,13-16 151 16</inkml:trace>
  <inkml:trace contextRef="#ctx0" brushRef="#br0" timeOffset="13541">7268 1081 2317 0,'-16'0'34'0,"0"0"21"0,0 0 24 15,3 0 25-15,-1 0-1 0,4 0 12 0,0-9 22 16,1 9 11-16,2-10-3 0,-1 10-29 0,2-9-35 16,3 1-31-16,0 3-26 0,0 5-4 0,3-7-13 15,0-1-4-15,0 5-8 0,0-3 2 0,17 2 1 16,-2 0 4-16,0 3-1 0,0 1-2 0,6 0 3 16,-1 0 10-16,0 15 19 0,-2 1 27 15,-4 1 21-15,-2 7 2 0,-4 2 13 0,-8 2-11 0,0 5 1 16,0 1 17-16,-14 3 0 0,0 0 20 0,1-2 12 15,-4 0-23-15,0-4-22 0,3-3-25 0,2-4-44 16,3-11-1-16,9-3-6 0,0-10-28 16,15 0-55-16,10-12-53 0,11-9-60 0,11-5-56 15,12-5-95-15,13-10-194 0,10-4-311 0,9-5-109 16,6-2 156-16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01-25T15:06:07.292"/>
    </inkml:context>
    <inkml:brush xml:id="br0">
      <inkml:brushProperty name="width" value="0.07938" units="cm"/>
      <inkml:brushProperty name="height" value="0.07938" units="cm"/>
      <inkml:brushProperty name="color" value="#3165BB"/>
      <inkml:brushProperty name="fitToCurve" value="1"/>
    </inkml:brush>
  </inkml:definitions>
  <inkml:trace contextRef="#ctx0" brushRef="#br0">171 1297 3149 0,'-9'7'30'0,"-3"-7"28"0,-2 0 14 16,2 0 23-16,-1 0-1 0,-1 0-3 15,2 0 8-15,1 0 2 0,1 0-16 0,-3 0 4 16,4 0-2-16,-1 0 1 0,1 0 12 0,1 0 7 16,2 0 2-16,1 0-14 0,2 0-19 0,2 0-29 15,-1-7-27-15,2 7-9 0,0 0-1 0,0 0-12 16,0 0 19-16,0 0 17 0,15 0 0 0,1 0 23 15,0 0 8-15,6 0-9 0,5 0 10 0,5 0-14 16,7 0-6-16,5 0 4 0,8 0-1 0,4 0 4 16,6 0-19-16,4 0-4 0,7 0-26 15,4-15 4-15,7 4 8 0,2 2-21 0,2-2 13 0,5-1-16 16,1-2-16-16,-1 2 4 0,-5-3-73 16,-2 4-65-16,-7 0-42 0,-4 2-39 0,-10 0 39 15,-6 1 40-15,-9 5 25 0,-4-3 21 0,-10 6 1 16,-5 0-17-16,-8 0-27 0,-5 0-30 0,-2 0-53 15,-6 13-26-15,-4-6-27 0,-3 2-40 0,-3-1-45 16,0-8-175-16,0 9 9 0,0-1 97 0</inkml:trace>
  <inkml:trace contextRef="#ctx0" brushRef="#br0" timeOffset="241">1623 1017 3159 0,'-9'-3'47'16,"2"2"6"-16,0-2 2 0,3 3-2 0,2-3-49 16,-1-1 15-16,3 3 28 0,0 1 24 15,0 0 21-15,13 0-10 0,0 0-22 0,1 12-20 0,4 1-9 16,0-2-12-16,4-1 0 0,0 3-2 0,1 2-7 16,-2 1 3-16,-1 1 3 0,-2 1-6 0,-4 3-11 15,-5 1 1-15,-9 3-8 0,0 2-6 0,0-2-32 16,-18 5-57-16,-11 1-89 0,-3-1-93 0,-10 1-72 15,-4-1-68-15,-9-2-208 0,-1-4-48 16,-2-5 109-16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01-25T15:02:25.956"/>
    </inkml:context>
    <inkml:brush xml:id="br0">
      <inkml:brushProperty name="width" value="0.07938" units="cm"/>
      <inkml:brushProperty name="height" value="0.07938" units="cm"/>
      <inkml:brushProperty name="color" value="#3165BB"/>
      <inkml:brushProperty name="fitToCurve" value="1"/>
    </inkml:brush>
  </inkml:definitions>
  <inkml:trace contextRef="#ctx0" brushRef="#br0">340 237 2475 0,'-17'7'36'0,"-1"-5"29"15,1 0 34-15,-2 3 46 0,2-1 14 0,-3-2 11 16,0 1 11-16,-1 1-5 0,1-2-12 0,1 3-27 16,-1 1-24-16,-1-1-33 0,2-4-11 0,1 4 4 15,0-1 3-15,3 1 25 0,1-2-10 0,5 0 5 16,1-3 0-16,2 2-25 0,3 0 17 0,2-2-28 16,1 1-12-16,0 0 0 0,0-1-23 0,0 2 32 15,0 0 15-15,7 1 33 0,7 1 0 0,3 1-27 16,8-1-14-16,7 0-11 0,6 0-9 0,14 3 12 15,7-5-6-15,11-1-36 0,12-1-6 0,8 0-16 16,13 0 6-16,2 0-4 0,7-14-9 0,4 5 11 16,2-2-4-16,-3 11 0 0,-2-13 13 15,-4 5-6-15,-3 8-17 0,-4-9-43 0,-6 3-45 16,-5 6-55-16,-6-5-12 0,-4 1-7 0,-5 0 10 16,-4-3 39-16,-6 1 16 0,-6-2 24 0,-5 0 15 15,-6 2 3-15,-5 0 9 0,-8-1 29 0,-4 1 27 16,-8 2 7-16,-2-1-3 0,-6 3 1 0,-3 2-5 15,-4 0 3-15,-3 0-3 0,0 0 1 0,-6 0-3 16,0 0-12-16,0 0-5 0,0 0-26 0,0 8-31 16,-14-8-54-16,2 11-98 0,1-11-101 15,1 0-89-15,-2 0-105 0,1 0-188 0,0 0 87 16,1 0 122-16</inkml:trace>
  <inkml:trace contextRef="#ctx0" brushRef="#br0" timeOffset="220">2137 31 3116 0,'-14'-6'50'16,"3"0"43"-16,2 1 28 0,5-1 14 0,1 4-31 16,3 0-22-16,0-2-6 0,0 4 5 0,0 0-10 15,0 0-16-15,16 0-26 0,4 0-8 0,0 0-16 16,6 13 2-16,4-2-4 0,3 1 16 0,4 2 12 16,-4 3 5-16,5 6 20 0,-6 2 1 15,-3 4 9-15,-2 2 12 0,-6 2 5 0,-4 3-26 16,-5-1-24-16,-12 4-14 0,0-1-18 0,0 2-21 15,-22 2-31-15,-9-1-56 0,-4 0-27 0,-9 0-45 16,-6-1-102-16,-8-1-192 0,-4-5-355 0,-3-3-123 16,-4-8 144-16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01-25T15:06:46.710"/>
    </inkml:context>
    <inkml:brush xml:id="br0">
      <inkml:brushProperty name="width" value="0.07938" units="cm"/>
      <inkml:brushProperty name="height" value="0.07938" units="cm"/>
      <inkml:brushProperty name="color" value="#3165BB"/>
      <inkml:brushProperty name="fitToCurve" value="1"/>
    </inkml:brush>
  </inkml:definitions>
  <inkml:trace contextRef="#ctx0" brushRef="#br0">3954 54 2228 0,'-4'0'14'0,"1"0"15"0,0 0 17 16,3 0 23-16,-4 0 11 0,1 0 24 0,0 0 10 15,3 0-1-15,-1 0 1 0,1 0-26 0,0 0-18 16,0 0-16-16,0 0-28 0,0 0-14 16,0-9-14-16,0 9-2 0,0 0-6 0,0 0 10 0,0 0-3 15,11 0 0-15,-1 0 12 0,-1 0-9 16,5 0 15-16,0 0 2 0,-2 0 1 0,1 0 21 16,1 7 4-16,-5 6 27 0,2-2-5 0,-5 3-5 15,-3 6 5-15,-3 0-24 0,0 1 13 0,0 3-5 16,0 0-1-16,-11 0-5 0,-1-3-13 0,12 0-8 15,-14-5-8-15,5-1-6 0,9-2-5 0,-10-4 6 16,10-3-13-16,0-2 5 0,0-1-5 0,0-3-1 16,0 0-13-16,16 0-39 0,1 0-59 15,6-18-106-15,0 1-109 0,4-2-111 0,2-3-250 16,4 0-49-16,1-5 126 0</inkml:trace>
  <inkml:trace contextRef="#ctx0" brushRef="#br0" timeOffset="1503">3471 68 1922 0,'0'0'31'16,"0"0"6"-16,0 0-5 0,0 0-2 0,0 0-13 15,0 0 24-15,6 0 29 0,-6 0 30 0,0 12-3 16,0 2-14-16,0 2-30 0,0 1-24 0,0 4-15 16,0-1-19-16,0 2 5 0,0 0-8 15,0 1-2-15,0 1-45 0,0-5-90 0,0 3-135 0,0-7-291 16,0 3-10-16,0-6 90 0</inkml:trace>
  <inkml:trace contextRef="#ctx0" brushRef="#br0" timeOffset="1993">2993 0 1644 0,'-9'0'10'0,"9"11"19"0,0-11 5 0,0 10 28 15,0 3 1-15,0-1-3 0,0-1 0 0,0 3-23 16,0 1-10-16,0 1-18 0,0 3-7 0,0 2-6 16,0-1 0-16,0 1 0 0,0-3-48 0,0 1-128 15,0-4-281-15,6-2-45 0,-6-2 50 0</inkml:trace>
  <inkml:trace contextRef="#ctx0" brushRef="#br0" timeOffset="2648">2534 84 1727 0,'0'-1'28'16,"0"-2"5"-16,0 3-3 0,0 0-4 0,0 0-26 0,0 0-3 0,0 0 5 0,0 13-2 16,0-4-4-16,0 3 6 0,0 4-1 0,0-4 3 15,0 5 6-15,8 1-13 0,-8 0 2 0,9 3 4 16,-9-2-7-16,0 1 5 0,0 2-63 0,0-5-92 16,0 2-185-16,0-4-122 0,0-1 60 0</inkml:trace>
  <inkml:trace contextRef="#ctx0" brushRef="#br0" timeOffset="3099">1960 175 1625 0,'0'0'3'0,"-3"9"2"0,3 1-1 0,0-1 1 16,0 0 1-16,0-3 18 0,0 3 7 0,0 1 4 15,0 1-9-15,0 1-13 0,0 2-8 0,0 0-5 16,0 3 1-16,0-4-8 0,0 3-15 0,0 0-84 16,0-2-218-16,0 1-116 0,0-1 15 0</inkml:trace>
  <inkml:trace contextRef="#ctx0" brushRef="#br0" timeOffset="3596">1485 265 1750 0,'0'0'-4'0,"-8"6"3"15,8 0 4-15,0-1 16 0,0 2 17 0,0 2 2 16,0-1-1-16,0 1-19 0,0 6-19 0,11 0-2 15,-2 1 0-15,-2 3 5 0,1 1 2 0,-2-1 1 16,3 3-6-16,-4-2-36 0,1-1-81 0,0-5-198 16,-1 2-157-16,-1-3 33 0</inkml:trace>
  <inkml:trace contextRef="#ctx0" brushRef="#br0" timeOffset="4031">930 251 1659 0,'0'0'13'0,"0"0"1"0,0 0 0 0,0 0-5 16,0 8-11-16,0-8 0 0,0 0 4 0,0 9 31 16,0-9 1-16,0 6 5 0,0 1-4 0,0 0-6 15,0 1-7-15,8 2 3 0,-8 2-1 16,9 3-22-16,-3-2 1 0,-6 5-7 0,8-2 1 16,-4 3 1-16,1 0-40 0,1-1-88 0,-4 1-213 15,-2-2-143-15,0 0 43 0</inkml:trace>
  <inkml:trace contextRef="#ctx0" brushRef="#br0" timeOffset="4606">426 133 2071 0,'0'-3'-4'0,"0"-2"-4"16,9 5-1-16,-9 0-2 0,8 0 1 15,-8 0 5-15,0 0-3 0,6 17 10 0,0 0 0 16,-3 1 0-16,0 4 2 0,2 2-6 0,-1 1 1 15,1 4 0-15,-2-1 1 0,1 0 2 0,1 0-1 16,3-1 0-16,-5 0 1 0,0-3-37 0,3-2-70 16,-2-3-144-16,-1-5-236 0,0-2 12 0,2-1 72 15</inkml:trace>
  <inkml:trace contextRef="#ctx0" brushRef="#br0" timeOffset="4980">2 184 1839 0,'0'-3'1'0,"0"3"-2"0,0 0-1 0,0 0-3 15,0 11 5-15,0 0 1 0,0 2 2 0,0 4 3 16,0 3-13-16,0 1 5 0,0 5-7 0,0 2-59 16,0-2-132-16,0 5-235 0,0-1-17 0,10-1 59 15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01-25T15:07:17.511"/>
    </inkml:context>
    <inkml:brush xml:id="br0">
      <inkml:brushProperty name="width" value="0.05" units="cm"/>
      <inkml:brushProperty name="height" value="0.05" units="cm"/>
      <inkml:brushProperty name="color" value="#808080"/>
      <inkml:brushProperty name="fitToCurve" value="1"/>
    </inkml:brush>
  </inkml:definitions>
  <inkml:trace contextRef="#ctx0" brushRef="#br0">64 358 1388 0,'-6'2'-6'15,"1"0"6"-15,1 0-5 0,-1 2 0 0,2 1 14 16,0-1-13-16,-1 1 5 0,-2-2 4 0,3 7-10 15,-4-4 32-15,6-2 14 0,-4 1 27 0,1-1 28 16,1 2 7-16,1-4 16 0,2-2 0 0,-3 2 5 16,3-1-7-16,0-1-9 0,0 0-12 15,0 0-17-15,0 0-16 0,0 0-15 0,0 0-8 0,0 0-9 16,0 0-3-16,0 0-3 0,0 0-1 0,0 0-11 16,0 0-1-16,0 0-1 0,0 0-4 0,0 0 9 15,0 0 1-15,0 0-5 0,0 0 0 16,0 0-9-16,0 0 14 0,0 0-5 0,0 0-2 15,0 0 8-15,0 0-14 0,14 0 13 0,-3-11 1 16,-1 11 1-16,2-9 1 0,0 5-10 0,2 4-1 16,0-9-7-16,1 2 8 0,2 4-1 0,-2 0 0 15,3-1 2-15,0 3-10 0,1 0 1 0,0 1 0 16,3-5-2-16,-3 5-2 0,4 0-1 0,0 0 3 16,0 0-4-16,2 0 4 0,1 0 4 0,2 0-3 15,-1 0 8-15,0 0-4 0,1 0-10 16,-3 0 2-16,3 0-1 0,-2 9 0 0,1-9 11 0,0 7-7 15,1-7 2-15,0 0 1 0,1 0-6 16,2 0 10-16,-1 0-2 0,-1 0-7 0,3 0 6 16,0 0-5-16,0 0-1 0,1 0 9 0,3 0-8 15,-2 0 1-15,2-10 0 0,1 10 2 0,2-7 0 16,1 7 2-16,1-8-4 0,-3 2-2 0,3 1 0 16,3-1 3-16,-5 3-4 0,2 0 5 0,-1-3-6 15,-2 3 4-15,0-3-4 0,-2 4 0 0,2-1 9 16,-4 1-9-16,-1 0 10 0,0-1-7 0,1 0 2 15,-2 3 1-15,-2-1 1 0,2-1 3 0,1 2-6 16,-4 0-4-16,2-1-3 0,0-2 1 0,1 3 5 16,0 0 7-16,-3 0-2 0,1-2 4 15,1 2-12-15,-2 0 0 0,-2 0 6 0,2 0-8 16,-3 0 10-16,-2 0 0 0,2 0-8 0,-3 0 4 16,-1 0 4-16,3 0-2 0,-3 9-2 0,3-9 5 15,-1 6-8-15,0-6-4 0,2 7 12 0,-2-3-9 16,2 0 1-16,0 0 4 0,0-4-3 0,1 3 4 15,2-3 5-15,-2 0-5 0,2 0-2 0,2 0 3 16,-2 0-3-16,4 0 0 0,-3 0-1 0,2-13 3 16,2 13-1-16,-1-9 1 0,0 0 0 0,4 9-6 15,-2-9 3-15,1 1-2 0,1 2 5 0,-1 1-3 16,1 4-1-16,-4-4 0 0,3 2 4 0,-2-1 6 16,2 3-13-16,-1-2 7 0,-1 0-6 15,2 2-2-15,-2-3 10 0,-1 2-6 0,2-2 5 16,-2 1-2-16,1 1-3 0,-1 0 3 0,-1-1 0 15,1 2-1-15,1-2 0 0,-1 1 2 0,2 0-3 16,-1-3 4-16,-1 2 0 0,3-2-3 0,1 3 0 16,-5-2 2-16,1-1-4 0,4 3 2 0,-4-2-6 15,0 1-1-15,-1 2 5 0,-1-2 3 0,2-1 5 16,-1 3-2-16,-2 0-2 0,4 1-2 0,-5 0-2 16,1 0-2-16,2 0 2 0,-2 0 0 0,4 0 1 15,-1 0 1-15,5 0 0 0,-1 0 2 0,4 0-2 16,-2 0 5-16,4 0-2 0,-4 0-3 15,4 0-1-15,1 0-2 0,-2 0 5 0,1-14-3 16,-1 14 2-16,2-10 1 0,2 3 3 0,-1 7-4 16,-1-6 5-16,2-2-7 0,0 3-2 0,-2-1 5 15,1 1-7-15,2 2 6 0,-1 2 0 0,-1-3-4 16,-1 3 6-16,5-1-3 0,-2 1-6 0,-1 1 8 16,2 0-8-16,-4 0 3 0,3 0 9 0,-1 0-9 15,-1 0 7-15,1 0-1 0,-5 0-8 0,5 0 3 16,-2 0 3-16,0 0 2 0,0 0 4 0,1 0-2 15,-1 0-8-15,2 0 1 0,2 0-1 0,0 0 4 16,0 0 1-16,-1 0-3 0,2-9 2 0,-2 9-3 16,3-7 2-16,-3 7-4 0,0 0 2 0,2 0 2 15,-4-4-8-15,1 4 12 0,-2 0-2 16,2 0 0-16,-4 0 7 0,2 0-13 0,-3 0 0 16,2 0 0-16,-2 0 1 0,-2 0 5 0,5 0 0 15,-3 0 3-15,0 0-8 0,2 0 3 0,-1 0 0 16,4 0 0-16,-1 0 5 0,1 0-4 0,-1 0-2 15,1-11 1-15,0 2 0 0,1 9 5 0,-2-10 12 16,2 3 10-16,0 0 6 0,2 3 3 0,1-2-8 16,2 6-10-16,-2-4-4 0,1-1-6 0,4 4-4 15,-2-3-1-15,2 3-6 0,1 1 1 0,-1-3-3 16,0 2 6-16,-1 0 0 0,1 0 3 16,-2-2-1-16,0 3-3 0,0-1-2 0,-4 0-11 0,1 1-57 15,-3-2-89-15,-1 2-108 0,-4-2-147 16,-4 1-289-16,0 1 44 0,-7-5 111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01-25T15:07:23.980"/>
    </inkml:context>
    <inkml:brush xml:id="br0">
      <inkml:brushProperty name="width" value="0.05" units="cm"/>
      <inkml:brushProperty name="height" value="0.05" units="cm"/>
      <inkml:brushProperty name="color" value="#808080"/>
      <inkml:brushProperty name="fitToCurve" value="1"/>
    </inkml:brush>
  </inkml:definitions>
  <inkml:trace contextRef="#ctx0" brushRef="#br0">1265 126 1921 0,'-9'0'36'0,"9"-11"28"16,-8 11 22-16,5-7 26 0,-3 0-5 0,3 0 10 15,-1 0 15-15,-1-1 17 0,0 0 9 0,2-2 14 16,-1-2 12-16,1 1-15 0,0 1-15 0,3 2-28 16,-3-1-40-16,1 3-17 0,-1 1-20 0,-1 5 0 15,-1 0 12-15,0 11 11 0,-1 5 12 0,0 6 8 16,-1 6 4-16,-2 6-6 0,0 4-1 0,1 7-28 16,-1-2-26-16,6 0-3 0,0-2-14 0,3-2-9 15,0-4-3-15,0-4-18 0,13-4-7 0,0-8-2 16,0-2-52-16,2-6-45 0,1-11-36 15,2 0-30-15,-1 0 21 0,-1-23 2 0,4-5-4 16,-3-3 18-16,-1-5 31 0,-2-5 49 0,-5-3 48 16,0 3 18-16,-4 0 2 0,-5 7-8 0,0 2 4 15,-15 8-3-15,-4 3-9 0,0 8 10 0,-4 6-16 16,-3 7-19-16,-3 0-78 0,-1 0-104 0,1 14-118 16,-3 4-210-16,6 1-132 0,-1 1 100 0</inkml:trace>
  <inkml:trace contextRef="#ctx0" brushRef="#br0" timeOffset="673">709 79 2366 0,'0'-5'59'16,"-12"4"36"-16,3-4 44 0,9 2 53 0,-11-1 8 16,4 4 6-16,-3-1-11 0,0 1-14 0,-2 0-38 15,1 0-15-15,-1 14-3 0,-2 5-5 0,1 1 7 16,-1 2 10-16,-1 4-4 0,6 4-16 0,-2 2-23 15,5 3-31-15,1-2-25 0,5-1-17 0,0 0-8 16,0-1-11-16,11-2-2 0,3-4-17 0,-2-5-14 16,5-8-36-16,2-3-54 0,4-1-36 0,-3-8-31 15,4 0 13-15,-1-14 41 0,-3-1 35 16,2-7 31-16,-2-3 27 0,-6-2 19 0,-1-4 11 16,-3 1 10-16,-7-4 6 0,-3 3-1 0,0 2 3 15,-11 2 0-15,-4 4-9 0,-5 1-6 0,-4 4 6 16,-2 3-47-16,-3 0-117 0,-1 2-154 0,1 2-183 15,2 0-318-15,2 0 44 0,4 0 155 0</inkml:trace>
  <inkml:trace contextRef="#ctx0" brushRef="#br0" timeOffset="2743">4 119 2677 0,'0'-6'45'0,"0"-2"36"0,0 4 35 0,0-3 36 16,0 4-3-16,0-3-2 0,0 0-7 15,0 1-7-15,-4 2-27 0,4-2-28 0,0 4-14 16,0-2-20-16,0 3 2 0,0 0-6 0,0 0 9 16,0 0 7-16,0 12 1 0,0 1 15 0,0 2-6 15,0 3 4-15,0 9 5 0,0 2 0 0,0 7 13 16,0 1-10-16,10 3 2 0,-10 5-25 0,10 0-20 15,-10 2-4-15,4-1-28 0,-4-3 7 0,0 1-8 16,0-3-5-16,0-3 3 0,0-5-3 0,0-5-5 16,6-3-6-16,-6-7-33 0,0-5-50 0,0-3-69 15,0-4-45-15,0-6-35 0,0 0-76 0,0 0-100 16,0-20-127-16,0-2-297 0,0 5 40 16,0-8 173-16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01-25T15:07:30.773"/>
    </inkml:context>
    <inkml:brush xml:id="br0">
      <inkml:brushProperty name="width" value="0.05" units="cm"/>
      <inkml:brushProperty name="height" value="0.05" units="cm"/>
      <inkml:brushProperty name="color" value="#808080"/>
      <inkml:brushProperty name="fitToCurve" value="1"/>
    </inkml:brush>
  </inkml:definitions>
  <inkml:trace contextRef="#ctx0" brushRef="#br0">3663 6 2238 0,'-3'0'34'15,"-3"0"28"-15,6 0 13 0,0 0 7 0,0-6-30 16,0 6-33-16,-3 0-6 0,3 0 18 0,0 0 30 15,0 0 28-15,0 0 7 0,0 16-2 0,0 2-14 16,9 3-8-16,-9 2-2 0,9 3 2 0,-9 5 7 16,8-1 0-16,-8 0-13 0,0 4-13 0,0-1-25 15,0-1-8-15,0 1 5 0,0-1-8 16,0 1-14-16,0-5-5 0,0-4-1 0,0 1 2 16,0-5 8-16,0-1 6 0,0-2-6 0,0-6-14 15,0-4-4-15,0 0-46 0,0-6-61 0,0-1-101 16,0 0-95-16,0 0-66 0,0-14-88 0,0-3-178 15,0 1 66-15,0-5 106 0</inkml:trace>
  <inkml:trace contextRef="#ctx0" brushRef="#br0" timeOffset="1685">3173 59 1535 0,'0'0'51'0,"0"0"36"16,0-9 33-16,0 1 28 0,0 2-21 0,0-1-10 15,-8 2-3-15,8-2 6 0,-9 3-3 0,9 0 13 16,-5 1 3-16,-1 3-14 0,3 0-12 0,0 0-2 15,-1 0 8-15,1 14 11 0,-1 0 10 0,1 5-18 16,-3 4-24-16,3 3-17 0,-1 7-17 0,4 1-4 16,-3 3-24-16,3 2-5 0,0 0-2 0,0-4-11 15,0 4-1-15,0-8-10 0,10-2-10 0,-10-3-1 16,13-5 8-16,-6-5 10 0,5-4-6 0,-1-7 7 16,3-5-14-16,-2 0-21 0,1-15 6 0,1-5-18 15,3-3 1-15,-2-6 17 0,-1-3-10 0,-1-1 19 16,-4-3 9-16,-1-1-8 0,-2 4 23 15,-3 1-9-15,-3 0-5 0,0 9 6 0,0 0-8 16,0 6 5-16,-14 6 1 0,-1 2-2 0,-1 5 7 16,-1 4-9-16,0 0 0 0,-3 0-43 0,4 0-100 15,-1 11-132-15,2-11-153 0,-2 11-240 0,6-11-149 16,1 0 137-16</inkml:trace>
  <inkml:trace contextRef="#ctx0" brushRef="#br0" timeOffset="3825">2650 56 1798 0,'0'0'38'0,"0"0"23"0,0 0 26 0,0 0 32 15,0 0-12-15,0 0 23 0,0 0 4 0,0 0-4 16,0 0-1-16,0 0-22 0,0 0-18 0,0 0-22 16,0 0-21-16,0 0-14 0,0 0-21 0,0 0 0 15,0 0 28-15,0 0 15 0,0 0 26 0,0 14 12 16,0-5-20-16,0 4-12 0,0 2-21 0,14 2-10 15,-8 6-9-15,1 1-3 0,-7-1 5 16,6 4-12-16,1 1 7 0,-7-1-16 0,3 2 0 16,-3 2 6-16,0-3-13 0,0 0-5 0,0 0-7 15,0-2-14-15,0 0-58 0,0 0-95 0,0-7-109 16,0 0-99-16,0-5-113 0,0-4-187 0,0-2 91 16,0-8 113-16</inkml:trace>
  <inkml:trace contextRef="#ctx0" brushRef="#br0" timeOffset="5005">2146 93 1353 0,'6'0'19'0,"-6"3"11"0,6-1-3 0,-6-2 3 0,3 0-11 16,-3 0 9-16,0 0 27 0,2 0 18 15,-2 0 16-15,0 0 2 0,0 0-5 0,0 0-4 16,0 0-18-16,0 0-4 0,0 0-3 0,0 0-2 16,0 0 7-16,0 0 5 0,0 0 4 0,0 0 0 15,0 0-1-15,0 0-12 0,0 0-15 0,0 0-11 16,0-11-1-16,0 11 6 0,0 0 2 0,0-8 4 15,0 8-6-15,0 0-11 0,0 0-4 0,0 0-8 16,0 0-4-16,0 0-3 0,0 0-7 0,0 0-2 16,0 0-3-16,0 0 3 0,0 0 2 0,0 13 1 15,0-3 2-15,0 5 17 0,0 1 27 0,0 4 12 16,0 3-7-16,0 3-4 0,0 1-28 16,0 4-10-16,0 2 9 0,0-1-5 0,12 2 30 15,-12 3 3-15,6-1-6 0,-6-2-14 0,7 2-46 16,-1-4-72-16,-2 1-94 0,0-7-116 0,-1-3-134 15,0-3-243-15,0-5 12 0,0-6 119 0</inkml:trace>
  <inkml:trace contextRef="#ctx0" brushRef="#br0" timeOffset="6298">1634 153 715 0,'0'-6'74'0,"0"2"46"16,0-2 40-16,0 4 37 0,0-4-52 0,0 1-11 15,0 0-14-15,0 1-16 0,0 0-7 0,0 0-24 16,0 1-18-16,0 1-22 0,0 0-12 0,0 1-9 16,0 1 10-16,0 0-2 0,0 0 13 0,-9 0 16 15,9 12 6-15,-11 1 18 0,1 2 5 16,1 0-3-16,-2 2-3 0,2 5 12 0,1 2 18 15,2-1 15-15,-1 1 22 0,5 5-2 0,2-3-16 16,0 6-13-16,0 0-40 0,0-4-30 0,0 1-19 16,12-4-14-16,-4-2-5 0,1-1 6 0,5-6-5 15,-5-3 1-15,1-5 3 0,2-4 4 0,2-4-1 16,0 0 1-16,-4-14-7 0,9-3 0 0,-6-4 4 16,1-2-1-16,0-5 4 0,1-2-8 0,-5-4-5 15,3-3 2-15,-6 3-8 0,-1-2 11 0,-6 4 0 16,0 4-8-16,0 0 12 0,0 6-12 0,-16 2 2 15,-1 8 9-15,5 1-8 0,-5 6 2 16,0 5-5-16,4 0-10 0,-6 0-20 0,6 0-76 16,-1 0-106-16,0 0-130 0,5 0-167 0,2 0-246 15,4 0 113-15,3 0 133 0</inkml:trace>
  <inkml:trace contextRef="#ctx0" brushRef="#br0" timeOffset="7822">1178 234 1841 0,'0'0'45'0,"0"0"15"15,0 0 23-15,0 0 27 0,0 0-14 0,0 0 15 16,0 0 3-16,0 0-8 0,0 0-7 16,0 0-11-16,0 0-2 0,0 0 0 0,0 0-5 15,0 0-11-15,-10 0-13 0,10 0 0 0,-6 0-11 16,6 0 4-16,0-11 7 0,-6 11 3 0,6 0 0 16,-5 0-12-16,5 0-11 0,0 0-26 0,0 0-6 15,0 0-6-15,0 0-9 0,0 0 7 0,0 0 8 16,0 0 17-16,0 0 2 0,0 13 0 15,0 0 5-15,0 2-18 0,11 3 8 0,2 1 2 16,-7 4-18-16,-6 0 10 0,10 0-8 0,-3 3-2 0,-7-2 3 16,6 0-3-16,-6-2-6 0,2-2-3 15,-2-2-45-15,0-2-64 0,0-2-101 0,0-3-123 16,0-3-102-16,0-2-214 0,0-2-59 0,0-4 124 16</inkml:trace>
  <inkml:trace contextRef="#ctx0" brushRef="#br0" timeOffset="9197">638 359 1632 0,'0'-4'29'0,"0"-2"34"0,0-1 18 0,0 3 26 16,0-4-2-16,0 2-1 0,0 0 11 0,0-1-9 15,-8 1-10-15,8 0-13 0,-9 0-20 0,5 4-4 16,0 2-2-16,-2 0-3 0,3 0 27 0,-1 0 26 16,-2 17 11-16,3 2-1 0,0 3-18 0,-2 2-37 15,2 8-20-15,3-2-11 0,0 6-14 0,0 1-5 16,0-2-3-16,0 0-5 0,11-3-3 0,-11-4-1 16,12-5 0-16,-3-3-1 0,0-4-1 0,-9-5 7 15,9-4-9-15,0-7-23 0,-1 0-49 0,0 0-46 16,1-23-30-16,-3-1 3 0,1-4 38 0,-1-5 47 15,2-6 33-15,-5-3 25 0,-1 2 10 16,-2-2-5-16,0 3 9 0,0 0-9 0,-17 3 0 16,2 5-2-16,1 5-8 0,-4 2 3 0,3 4-31 15,-2 2-45-15,2 7-57 0,1 4-62 0,0 1-61 16,1 6-105-16,4 0-132 0,-1 0 33 0,4 0 90 16</inkml:trace>
  <inkml:trace contextRef="#ctx0" brushRef="#br0" timeOffset="9777">76 236 1313 0,'0'-8'15'0,"0"1"23"15,0 3 14-15,0-1 39 0,0 4 6 0,-12 1-12 16,4 0 1-16,-2 0-12 0,3 12 0 0,-2 4 20 15,2 3 15-15,1 5 17 0,0 5 12 16,1 6 13-16,0 6-4 0,5 4-3 0,0 1 6 16,0 6-27-16,0-4-14 0,13-2-27 0,-13-1-42 15,15-6-13-15,-3-5-13 0,-1-4-10 0,-2-8 10 16,3-5-9-16,-3-8-1 0,2-2-1 0,-1-7-7 16,2 0 4-16,1-20-12 0,0-2-30 0,1-7-31 15,0-6-23-15,-2-5-10 0,0-3 18 0,-6-4 6 16,0-1-9-16,-6 2-16 0,0-1-19 0,-12 4-17 15,-3 6 9-15,-2 5-6 0,-6 6-14 0,2 7-36 16,-3 6-66-16,1 13-113 0,0 0-70 16,0 0 74-16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01-30T12:13:20.013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37 448 1876 0,'0'-6'34'0,"-9"-4"20"16,9 1 11-16,-10 0 2 0,10 1-21 0,0 1-4 15,-7-1 20-15,7 0 27 0,-6 3 5 0,6 0-7 16,0 4-25-16,0-2-22 0,0 3-20 0,0 0 13 16,-2 0 44-16,2 13 26 0,0 2 38 0,0 5-2 15,0 5-29-15,0 6-9 0,0 3-14 0,0 7 0 16,0 0-2-16,0 6-35 0,0 2-17 0,0 1-23 16,0-2-8-16,12 3-11 0,-4-3 8 0,-8-1 5 15,8-1-22-15,1-1-37 0,-5-8-104 0,2-3-101 16,2-3-84-16,-2-6-57 0,-3-3-53 0,6-3-145 15,-1-3 31-15,2-10 112 0</inkml:trace>
  <inkml:trace contextRef="#ctx0" brushRef="#br0" timeOffset="341">384 687 2169 0,'0'-8'2'0,"-10"5"3"0,10-2 3 0,-9 5 23 16,9 0 30-16,-11 18 32 0,11-1 27 0,-8 1 1 16,1 3 1-16,-1 6-25 0,4 1-27 0,1 1-22 15,0 4-25-15,3-5-13 0,0 2-4 0,0-2 10 16,0-3-18-16,0-3 3 0,10-4 2 16,-1-2-10-16,2-6-1 0,1-1-32 0,0-7-42 15,0-2-41-15,4 0-32 0,-1 0 4 0,2-17 20 16,-5-3 40-16,4-1 46 0,0-7 36 0,-3-1 26 15,-2-4 24-15,-2 0 10 0,-4 1 2 0,-5-4 13 16,0 7-7-16,0-2 5 0,-16 3 21 0,1 4-14 16,-2 0-3-16,-1 5-16 0,0 2-30 0,-5 6-4 15,3 2-15-15,-2 3-1 0,2 6-9 0,-1 0-7 16,2 0-5-16,3 13-57 0,-1-3-48 0,8 3-56 16,1-2-76-16,5 2-79 0,3 0-191 0,0-2 10 15,0-2 83-15</inkml:trace>
  <inkml:trace contextRef="#ctx0" brushRef="#br0" timeOffset="600">719 67 1858 0,'-5'-13'27'0,"2"-1"29"0,0 2 14 0,0 3 29 0,3 3-16 16,-3-3-25-16,1 5-16 0,1 4-34 0,1 0 12 15,0 0 23-15,0 0 13 0,0 13 5 16,0 6-13-16,0-1-38 0,0 6-8 0,9 2-4 16,-9 3-8-16,0 6 6 0,0-3-64 0,0 3-87 15,0-3-130-15,0-1-304 0,0-3 24 0,6-5 88 16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01-25T14:43:43.134"/>
    </inkml:context>
    <inkml:brush xml:id="br0">
      <inkml:brushProperty name="width" value="0.035" units="cm"/>
      <inkml:brushProperty name="height" value="0.035" units="cm"/>
      <inkml:brushProperty name="color" value="#177D36"/>
      <inkml:brushProperty name="fitToCurve" value="1"/>
    </inkml:brush>
  </inkml:definitions>
  <inkml:trace contextRef="#ctx0" brushRef="#br0">16 13 2633 0,'-3'-5'34'0,"-2"0"22"15,4 2 1-15,1 3 7 0,-3 0-22 0,1 0 18 16,2 0 45-16,0 0 16 0,0 0 5 0,0 16-31 16,0 2-47-16,0 1-29 0,11 6-9 15,-11 2-72-15,9 3-112 0,-9 3-141 0,0-1-195 16,0 0-299-16,8 0 116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01-30T12:13:23.912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174 37 1694 0,'0'-11'8'0,"-13"3"15"16,0-1 10-16,1 5 0 0,-1 1 9 0,1 1 6 15,2 2 20-15,-1 0 13 0,-1 0-1 0,1 0-15 16,1 9-30-16,-1 2-7 0,2-3-23 0,0 2 2 15,0 2 3-15,1-1-2 0,4-2 0 16,-1 3-7-16,3-1 2 0,2-1 3 0,0 0 15 0,0 1-5 16,0 0-6-16,0-1-2 0,10 0-7 15,-10-2 9-15,15 2 10 0,-2-3 5 0,1-2 3 16,0 2-1-16,1 0 4 0,2-3-10 0,1 3 2 16,0 0 10-16,-4-1 2 0,1 2 10 0,-4 4 21 15,2-1-2-15,-7 2 6 0,2-2-19 0,-7 3-24 16,-1-2-16-16,0 3-16 0,0-2 5 0,-12 4-10 15,2-5 4-15,-2-1-57 0,1 0-58 0,2-3-89 16,-2-3-148-16,4-4-279 0,7-1 27 0,0 0 97 16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01-30T12:13:27.464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9 173 1551 0,'0'-5'24'0,"0"0"24"0,0 1 25 16,0 1 12-16,0 3-8 0,0 0-22 0,0 0-12 15,0 0 15-15,0 0 9 0,0 0 26 0,0 16 18 16,0 2 6-16,-9 1 9 0,9 2 7 0,0 5-1 15,0 2-1-15,0 8 7 0,0 4-4 0,0 3-12 16,0 0-11-16,0 2-35 0,0 3-28 0,9-1 11 16,-9 0-35-16,10-2-6 0,-2-3-10 15,-4-4-26-15,3-2 10 0,-1-4-22 0,-2 1-94 16,4-9-110-16,-2-2-111 0,0-3-101 0,0-7-133 16,-1-3-95-16,1-2 112 0</inkml:trace>
  <inkml:trace contextRef="#ctx0" brushRef="#br0" timeOffset="308">341 532 2443 0,'-12'17'14'0,"-2"2"24"0,7-1 27 0,-5 6 22 15,4 3 15-15,-4 0 0 0,6 1-4 16,-5 3-22-16,7-3-18 0,-1-1-26 0,5 0-21 15,0-6-1-15,0-1-12 0,0-3 3 0,0-2-4 16,14-6-2-16,-2-3-32 0,3-6-39 0,-1 0-41 16,1 0-35-16,0-13 30 0,2-2 38 0,-2-5 46 15,0-3 37-15,-1-3 5 0,-2-4 8 0,-4 0 0 16,-4 0 15-16,-4-1 12 0,0-1 5 0,0 3-6 16,-13-1-7-16,-4 5-13 0,-1 3-14 0,-2-2 22 15,-1 7-4-15,1 1 1 0,-1 5 0 0,1 1-23 16,2 6-7-16,2 4-48 0,3 0-70 0,4 0-78 15,1 0-105-15,5 0-223 0,3 15-51 16,0-2 81-16</inkml:trace>
  <inkml:trace contextRef="#ctx0" brushRef="#br0" timeOffset="701">478 16 1867 0,'0'-6'32'0,"0"6"25"0,0-6 26 16,0 6 26-16,0 0-2 0,0-6 3 0,0 6-6 15,0-1-24-15,0 1-21 0,0 0-32 16,0 0-25-16,0 0 1 0,0 0-5 0,0 0-2 15,0 0 11-15,0 14-6 0,0 3-7 0,0 1-50 16,0 4-91-16,0 1-124 0,8 1-275 0,-8 2-55 16,0 1 85-16</inkml:trace>
  <inkml:trace contextRef="#ctx0" brushRef="#br0" timeOffset="1061">750 360 1927 0,'3'-12'14'0,"-3"-3"32"16,1 5 20-16,-1-2 39 0,2 2 26 0,-2 1 5 15,0 1 14-15,0 3-25 0,0 0-26 0,0 2-37 16,-12 3-34-16,1 0-8 0,11 0 2 0,-12 12 10 15,1 0 10-15,1 4 3 0,1 2-1 0,1 4-8 16,0 1-7-16,2 2-2 0,6 1-17 0,0-2-1 16,0 0 0-16,0-1-8 0,0-4 2 15,17-2 4-15,0 2-11 0,-1-2 24 0,4-1 13 16,-2-3 12-16,1 4 44 0,-1-1 16 0,-4-3 0 16,-1 4 3-16,-1-2-35 0,-4 0-42 0,-8 2-15 15,0-1-7-15,0 1-9 0,0 0 13 0,-20 0-5 16,2-2-16-16,-3 3 8 0,-2-5-8 0,-1 0-69 15,4-4-145-15,0-5-202 0,0-4-368 0,7 0-98 16,4 0 149-16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01-30T12:13:30.984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240 519 1888 0,'0'0'25'0,"0"0"20"0,0 0 15 16,0 0 15-16,0 0-14 0,0 0-9 0,0-14-3 15,0 2-7-15,0 2-1 0,0-2-8 0,0 0-8 16,0-1-7-16,0 0-1 0,0 0 7 0,0 2 10 16,0-1 8-16,0-1 9 0,0 3 10 0,-10 4 5 15,-1-1 1-15,4 2-10 0,-4 2-12 0,-1 3-16 16,-2 0-14-16,-1 0 6 0,-3 11 8 0,1 3 11 15,-3 0 10-15,1 5 7 0,2-1-7 16,2 2-1-16,-2 1 6 0,6 1-9 0,-1 1-7 16,5-4-8-16,2 0-14 0,5-1-11 0,0-3-8 15,0-2-1-15,11 0 4 0,2-4-1 0,4-3 5 16,3 2 0-16,3-5-9 0,1 2 4 0,3-4 1 16,2 1-5-16,0 2 4 0,0 1-2 0,0 0-8 15,-5-1 1-15,-1 5 7 0,-5 2-6 0,-3 2 8 16,-6-1 4-16,-9 4-9 0,0-1 14 0,0 4-6 15,0-1-3-15,-16 3 9 0,-3-3-5 0,1 1 3 16,-2-1 1-16,-1-1 7 0,1-3 15 0,-1-2 6 16,1-2 11-16,2-4-12 0,1-5-21 0,2-1-12 15,3 0-2-15,1-11-4 0,2-4 4 16,8-2-6-16,1-6-34 0,0-4-47 0,0-2-74 16,17-1-89-16,2-2-62 0,1-2-47 0,1-3-96 15,7 2-166-15,0 1 71 0,3-1 97 0</inkml:trace>
  <inkml:trace contextRef="#ctx0" brushRef="#br0" timeOffset="251">509 11 2077 0,'0'-6'-5'0,"0"2"-6"0,-7 4 6 0,7 0 2 15,0 0 4-15,0 10 18 0,0 7 6 0,0 0-6 16,-6 6 4-16,6 2-9 0,0 6-12 0,-3 2 0 16,3 2-19-16,0 1-38 0,0 0-65 0,0-1-144 15,0 1-236-15,0-5 14 0,0-2 65 0</inkml:trace>
  <inkml:trace contextRef="#ctx0" brushRef="#br0" timeOffset="572">699 497 2413 0,'-9'-8'28'0,"1"-1"25"0,8 3 25 0,0 0 26 16,-7 0-9-16,7 1-20 0,-6 5-13 0,6 0-24 15,-5 0-20-15,1 0-5 0,1 0-13 0,-2 0 1 16,2 13-1-16,-2-3-3 0,1 2 6 0,-1 3-3 16,1-2 2-16,2 3 7 0,1 0-7 0,-1-3 9 15,2 3-10-15,0-2 1 0,0-1 7 0,0 0-17 16,12-2 11-16,1 0-8 0,-3-3 2 0,1 1 6 16,-1-1-6-16,4-1 5 0,-2 1 0 15,-3 0 6-15,0-2 12 0,-2 3 7 0,-1 1-3 16,-3-1-1-16,-3 2-7 0,0-1-16 0,0 5 1 15,-12 0-5-15,-2 0-7 0,0 1 8 0,1-3-1 16,-3-2 0-16,3-4 12 0,2-2-48 0,0-5-86 16,5 0-92-16,6 0-145 0,0-19-286 0,0-3-1 15,12-3 94-15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01-30T12:13:32.933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23 466 2083 0,'0'-6'22'0,"0"3"25"15,0-2 19-15,0 1 17 0,0-1 2 0,0-1 5 0,-9-1 18 16,9 1 26-16,0-1 23 0,0 1-1 16,0-1-5-16,-8 0-32 0,8-1-39 0,0 2-18 15,0-2-21-15,0 3-5 0,-6 1-17 0,6-2-5 16,0 5-19-16,0-1-4 0,0 2 9 0,0 0 16 16,0 0 24-16,0 13 15 0,0 2 18 0,0 4-13 15,14 7-11-15,-5 4-11 0,2 7-17 0,-1 4-5 16,1 2-8-16,-2 3-11 0,0 4 7 0,0-3-11 15,-1-1 6-15,0-1 6 0,-2-2-7 16,-2-3-22-16,1-4-66 0,1-5-90 0,-3-2-108 0,3-5-70 16,-3-4-49-16,1-10-70 0,0-3-177 0,3-7 61 15,-1 0 111-15</inkml:trace>
  <inkml:trace contextRef="#ctx0" brushRef="#br0" timeOffset="323">278 460 2479 0,'0'-6'-7'0,"-7"3"3"15,7 3-2-15,0 0 14 0,0 0 54 0,0 15 33 16,0 3 43-16,0 2 22 0,0 1-24 0,0 8-23 16,0 1-37-16,0 0-36 0,0 2-21 0,0-1-8 15,0-1-3-15,0-2-2 0,9-1-4 16,0 0-3-16,-3-5 0 0,3-1 5 0,0-6 3 15,-1 2-2-15,1-5 3 0,-2-4-14 0,3-1-1 16,2-7-29-16,-3 0-27 0,1 0-9 0,0-15-8 16,0-1 25-16,-2-3 25 0,-1-3 19 0,-2 2 16 15,-4-3 2-15,3 1 1 0,-3 3 0 0,-1 2-11 16,0 4 4-16,0 0-6 0,0 4 10 0,0 3-1 16,-11 6-6-16,-1 0 2 0,2 0-3 0,-1 0-8 15,-1 0-30-15,0 14-64 0,1-3-80 0,2 4-71 16,3-3-75-16,1 0-197 0,5 1-46 0,0-2 85 15</inkml:trace>
  <inkml:trace contextRef="#ctx0" brushRef="#br0" timeOffset="643">483 14 2557 0,'0'-6'2'0,"0"2"-1"0,0 0-4 16,-10 4 4-16,10 0-2 0,-9 0 7 0,9 15-2 16,-10 0-4-16,10 0 1 0,0 5-11 0,0 1 4 15,0 1-38-15,0 2-68 0,0-1-95 0,0 1-190 16,0 0-199-16,0-2 67 0</inkml:trace>
  <inkml:trace contextRef="#ctx0" brushRef="#br0" timeOffset="980">731 507 2649 0,'0'-6'22'0,"0"2"11"0,0 0 6 0,0 4 5 16,0 0-15-16,0 0 31 0,0 0 21 0,0 0 14 15,0 0 5-15,0 11-37 0,-12-1-6 16,3 6 11-16,9-1 16 0,-11 4 14 0,-1 1-8 16,6-1-30-16,6 1-23 0,-8-3-17 0,8 0-16 15,0-2 8-15,0-2-14 0,0-2 2 0,0 0 3 16,14-2-13-16,-1-1 16 0,1-4-2 0,4 1-4 16,1-1 4-16,-3 0-6 0,4 1 6 0,-5 0 18 15,0-2 7-15,-2 5 8 0,-4 3 2 0,-3 0-2 16,-6 4-18-16,0 1-14 0,0 4-7 0,-12-1-8 15,-2 4-7-15,-3-1-46 0,0 0-105 0,-2-1-148 16,1-5-164-16,1-5-329 0,3-3-5 0,2-8 147 16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01-30T12:13:36.28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94 391 2235 0,'-9'4'26'16,"-2"1"12"-16,-3-3 23 0,4 2 31 0,-1-2 10 15,-1 1 23-15,4-3 16 0,-1 0-15 0,5 0-31 16,-1 0-29-16,4 0-38 0,1 0-17 0,0 0-7 16,0 0-4-16,0-13-7 0,15 2 6 0,0 2 0 15,5 2-5-15,1-3 8 0,2 6-6 16,1 4 7-16,2 0 4 0,1 0-3 0,0 0 2 15,-4 9-14-15,-1 8 12 0,-4 4-5 0,-3 1 1 16,-3 5 12-16,-4 5-12 0,-4 1 28 0,-4 4 17 16,0-2 26-16,0 2 16 0,-16 1 1 0,0-1-8 15,0-2-17-15,0-3-29 0,3-2-21 0,-1-4-9 16,3-4-14-16,2-5 13 0,2-1-6 0,7-8 4 16,0-2 2-16,0-6 1 0,0 0-4 0,18 0-4 15,0 0 1-15,3-13-3 0,4-2-13 0,2-2-47 16,2 1-49-16,3-2-60 0,0-4-48 0,-2 3-17 15,1-3-25-15,-3 3-11 0,-2 0-38 16,-2 3-136-16,-2 3-87 0,-4-2 75 0</inkml:trace>
  <inkml:trace contextRef="#ctx0" brushRef="#br0" timeOffset="246">388 43 2173 0,'9'-16'15'0,"-9"5"1"0,0 2-3 16,10 2 6-16,-10 7 7 0,6 0 43 16,-6 0 32-16,7 0 13 0,1 16-5 0,-2 1-28 15,0 4-30-15,2 5-18 0,-1 2-16 0,1 4-19 16,-2 3-4-16,0 2-3 0,0 2-44 0,-1-1-77 15,-1-1-84-15,-1-2-126 0,0-2-233 0,0-1-6 16,-1-6 92-16</inkml:trace>
  <inkml:trace contextRef="#ctx0" brushRef="#br0" timeOffset="539">715 430 2280 0,'0'-11'42'0,"0"0"35"0,0 0 22 16,0 1 31-16,0 6-30 0,0-1-24 0,0 5-7 16,0 0-12-16,-14 0 7 0,5 13 6 0,-2 2-3 15,1-2-6-15,-4 5-10 0,3 3-14 0,2-2-3 16,0 3-9-16,2 0-13 0,7-4 2 0,0-1-14 16,0-3 3-16,0 0 3 0,0-3-2 0,13-5 14 15,3 0-8-15,2-3-2 0,3-3-5 0,2 0-9 16,4 0 4-16,-1 0 6 0,-2 0-2 0,-2 0 0 15,-3 0 28-15,-2 0 32 0,-5 0 22 16,-3 13 8-16,-6 2-22 0,-3 1-40 0,0 1-24 16,0 4-6-16,-13 1-13 0,-6 1-29 0,0 1-79 15,-3-3-121-15,0 1-141 0,-4-8-182 0,5-4-258 16,4-10 119-16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1-02-17T05:03:19.07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12055 9525 0,'0'-25'266,"25"25"-250,0 0-1,25 0-15,-26 0 16,1 0-1,25-25 1,24 25-16,-24 0 16,-25 0-1,24 0 1,-24 0 0,25 0-1,-25 0-15,-1 0 16,26 0-1,-25 0 1,0 0 0,-1 0-1,51 0-15,-50 0 16,24 0 15,-24 0-15,25 0 15,-26 0-15,1 0-16,0 0 15,49 0 1,-24 0 0,0 0-1,-26 0 1,26 0-16,0 0 15,-1 0 1,-24 0 0,25 0-1,74 0 1,-99 0 0,49 0-16,-49 0 15,24 0 1,-24 0-1,0 0-15,0 0 16</inkml:trace>
  <inkml:trace contextRef="#ctx0" brushRef="#br0" timeOffset="2616.04">9897 9599 0,'-24'0'297,"-26"0"-282,0 0 1,1 0 0,24 0-1,0 0-15,-24 0 16,-26 0-1,26-24 1,-100 24 0,99 0-1,-24 0 1,-1 0 0,26 0-1,-1 0-15,-24 0 16,24 0-1,-24-25 1,-1 25-16,26 0 16,-1 0-1,-24 0 1,49 0 0,-25 0-1,25 0 1,-24-25-1,24 25 32,0 0-31,0 0 15,1 0 0,-1 0-15,0-25 0,0 25-1,0 0 32,1 0-16,-1 0 1,0 0-17</inkml:trace>
  <inkml:trace contextRef="#ctx0" brushRef="#br0" timeOffset="4636.22">3126 9451 0,'25'0'234,"-1"0"-203,1 0-15,0 0 0,0 0-1,24 0 1,26 0 0,-50 0-16,-1 0 15,1 0 1,0 0 15,0 0-15,0 0 202,-1 0-186</inkml:trace>
  <inkml:trace contextRef="#ctx0" brushRef="#br0" timeOffset="15762.02">9922 10864 0,'25'0'94,"49"0"-79,1 0-15,-1 0 16,1 0 0,272 0-1,-223 0 1,-25 0 0,50 0-16,-50 0 15,-24 0 1,-1 0-1,-24 0-15,-1 0 16,1 0 0,-25 0-1,49 0 1,-49 0 0,0 0-1</inkml:trace>
  <inkml:trace contextRef="#ctx0" brushRef="#br0" timeOffset="16973.64">11559 12129 0,'149'0'94,"-25"-24"-78,-25 24-16,1 0 15,-26 0 1,-24 0-1,-26 0 1,1 0 0</inkml:trace>
  <inkml:trace contextRef="#ctx0" brushRef="#br0" timeOffset="40594.18">10567 11187 0,'0'50'109,"0"-1"-109,0 26 16,-25 73-1,25-48 1,0-1 0,0-25-1,0 50 1,0-99-16,0 0 16,0 24-1,0-24 16,25 0-15,25 49 0,-25-24-1,24-25 1,-49 0-16,25-25 16,0 25-1,-25-1 16</inkml:trace>
  <inkml:trace contextRef="#ctx0" brushRef="#br0" timeOffset="42213.25">11559 11237 0,'0'24'47,"0"1"-31,0 25-1,0-1 1,0-24-16,0 0 16,0 0-1,25 0 1,-25-1 0,0 1-1,0 0 1,0 49-1,0-24-15,0-25 32,0 0-17,0-1 1,0 26 0,0-25-1,0 0 1,0-1-1,0 1 1,-25 0 15,25 0-15,-24 0 15,24-1-31,-25 1 31,25 0 1,-25-25-17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1-02-17T05:06:32.95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21804 4415 0,'24'0'187,"1"0"-171,0 0 0,0 0-1,49 0-15,-49 0 16,0 0-1,0 0 1</inkml:trace>
  <inkml:trace contextRef="#ctx0" brushRef="#br0" timeOffset="11858.34">2704 5308 0,'25'0'109,"49"0"-93,1 25 0,24-25-1,-25 0-15,-24 0 16,-25 0-1</inkml:trace>
  <inkml:trace contextRef="#ctx0" brushRef="#br0" timeOffset="13739.12">21357 4366 0,'25'0'125,"74"0"-109,-49 0 0,-1 0-1,-24 0 17</inkml:trace>
  <inkml:trace contextRef="#ctx0" brushRef="#br0" timeOffset="15226.27">2183 5407 0,'25'0'93,"25"-24"-77,24 24 0,25 0-1,0 0-15,-24 0 16,-50 0-1,-1 0 1</inkml:trace>
  <inkml:trace contextRef="#ctx0" brushRef="#br0" timeOffset="17607.03">20936 4390 0,'49'0'78,"1"0"-63,123 0 1,-148 0 0,0 0-16,0 0 15</inkml:trace>
  <inkml:trace contextRef="#ctx0" brushRef="#br0" timeOffset="19356.45">1811 5333 0,'25'0'157,"0"0"-142,24 0 1,1 0 0,-25 0-1,0 0-15,-1 0 31</inkml:trace>
  <inkml:trace contextRef="#ctx0" brushRef="#br0" timeOffset="22866.18">1315 5358 0,'50'0'109,"-1"0"-93,-24 0-1,25 0 1,-1 0 0,-24 0-1,0 0-15</inkml:trace>
  <inkml:trace contextRef="#ctx0" brushRef="#br0" timeOffset="33288.21">20464 4465 0,'50'0'110,"-1"0"-110,1-25 15,-25 25 1,0 0 0,24 0-1,-24 0 95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1-02-17T05:08:43.11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7367 8235 0,'25'0'156,"50"0"-140,-1 0-16</inkml:trace>
  <inkml:trace contextRef="#ctx0" brushRef="#br0" timeOffset="1128.16">7343 8334 0,'24'0'109,"1"0"-93,25 0 15,-25 0 0,-1 0 16,1 0 47,0 0-32</inkml:trace>
  <inkml:trace contextRef="#ctx0" brushRef="#br0" timeOffset="4348.96">7615 8111 0,'25'25'672,"0"-25"-656,25 74-1,-26-24 1,1 0-16,0-26 15,-25 26 1,25-50 0,-25 25-1,0 0 17,0-1-1,0 1 0,0 0-15,-25-25 93,0 0-62,25-25-16,0 0-15,-25 25-1,25-24 17,0-1-1,0 0-15,0 0-1,0 0 16,0 1 1,0-1-1,0 0-31,0 0 47,0 0-16,25 25 0,-25-24-15,25-1 0,0 25-1,0 0 63,-25-25-62,24 25 31,1 0 0,-25 25 187,0 0-171,0-1-1</inkml:trace>
  <inkml:trace contextRef="#ctx0" brushRef="#br0" timeOffset="9756.17">16049 8508 0,'50'0'188,"-1"0"-172,1 0-16,-1 0 15,-24 0 1,0 0-1</inkml:trace>
  <inkml:trace contextRef="#ctx0" brushRef="#br0" timeOffset="11126.1">5879 8384 0,'25'0'78,"0"0"-62,-1 0-16,100 0 15,-74 0 1,0 0 0,-25 0 15,-1 0-16</inkml:trace>
  <inkml:trace contextRef="#ctx0" brushRef="#br0" timeOffset="12648.99">15627 8434 0,'50'0'62,"-25"0"-46,24 0-16,-24 0 16,25 0-1,-25 0 48</inkml:trace>
  <inkml:trace contextRef="#ctx0" brushRef="#br0" timeOffset="14045.44">5408 8434 0,'25'0'78,"24"0"-78,26 0 15,-26 0 1,1 0 0,-25 0-1</inkml:trace>
  <inkml:trace contextRef="#ctx0" brushRef="#br0" timeOffset="16298.32">15454 8409 0,'-50'0'187,"25"0"-171,0 0-1,1 0-15,-26 0 32,0 0-17,26 0 1,-1 0-1,0 0 1,0 0 31,-24 0 62,24 0-93,0 0 0</inkml:trace>
  <inkml:trace contextRef="#ctx0" brushRef="#br0" timeOffset="29908.8">14734 5234 0,'25'0'109,"25"0"-93,-25 0-1,49 0 1,-24 0-16,24 0 15,-49 0 17</inkml:trace>
  <inkml:trace contextRef="#ctx0" brushRef="#br0" timeOffset="31181.96">4589 5259 0,'25'0'109,"49"0"-93,75 0 0,-124 0-1,0 0 1</inkml:trace>
  <inkml:trace contextRef="#ctx0" brushRef="#br0" timeOffset="32592.82">14263 5358 0,'0'0'0,"0"-25"93,50 25-46,148 0-31,-148 0-16,-1 0 16,-24 0 62</inkml:trace>
  <inkml:trace contextRef="#ctx0" brushRef="#br0" timeOffset="33640.65">4316 5333 0,'50'0'110</inkml:trace>
  <inkml:trace contextRef="#ctx0" brushRef="#br0" timeOffset="35340.94">13891 5407 0,'25'0'172,"24"0"-125,-24 0-31,0 0 124</inkml:trace>
  <inkml:trace contextRef="#ctx0" brushRef="#br0" timeOffset="41387.05">12750 4415 0,'-25'0'32,"0"0"-1,1 0 0,-1 0 0,25 25-15,-25-25 0,25 25-16,-25-25 15,25 49 1,-25-24 0,1 0-1,24 25 1,-25-26-1,0 1 1,25 25 0,-25-50-16,25 25 15,0 24 1,0-24 0,0 25-1,0 24 1,0-49-1,0 25 1,0-26 0,0 1-1,0 25 1,0-1-16,0-24 16,50 25-1,-50-25 1,25-25-1,-25 24 17,49 1-17</inkml:trace>
  <inkml:trace contextRef="#ctx0" brushRef="#br0" timeOffset="42835.96">14908 4366 0,'25'24'46,"0"26"-30,24-25 0,26 74-16,-26-49 15,1-1 1,-1 100 0,-49-124-1,0 0 1,0 0-16,0 49 15,0-49 1,0 0 0,0 24-1,0 1 1,-24-25-16,-1-1 16,25 26-1,-50-25 1,50 24-16,-49-24 15,49 0 1,-50 25-16,25-1 31,0-49-15,25 25 0,-24-25-1,24 25-15,0 0 16,-25-25 15,25 24-15,-25-24-1,0 25 1</inkml:trace>
  <inkml:trace contextRef="#ctx0" brushRef="#br0" timeOffset="44616.07">15503 5333 0,'-49'0'63,"24"0"-48,-25 0 16,1 25-15,24 0 31,25-1 47,0 1-47,25 0-32,-1 0 16,26-25-15,-25 25 0,0-25-1,-25 24 1,24 1 15,1 0 16,-25 0 31,0 0-47,-25-25-15,1 0 15,-1 0 1,0 0-17,0 0-15,0 0 78,25-25-46,0 0 30,0 0-15,0 0-16,0 1-15,25-26-1,25 0-15,-1 26 16,-49-1 15,25 0-15,-25 0 31,25 25 0,0-25 0</inkml:trace>
  <inkml:trace contextRef="#ctx0" brushRef="#br0" timeOffset="47280.85">6574 4936 0,'24'0'78,"1"0"-62,50 0 0,-1 0-1,100 0-15,24 0 16,-49 0 0,99 25-1,-74 0 1,-26-25-1,26 0-15,49 0 16,1 0 0,-76 0-1,224 0 1,-223 0 0,0 0-1,-50 0-15,1 0 16,-26 0-1,0 0 1,100 0 0,-124 0-1,24 0 1,0 0 0,-24 0-1,74 0 1,-50 0-1,-24 0-15,25 0 16,-26 0 0,1 0-1,-25 0 1,-1 0 0,1 0-1,0 0 16,25 0-31,-125-25 235,50 25-204,1 0 0,-1-25-15,0 0 31,0 25 31,50 0 94,0 0-172,0 0 15,-1 0 1,1 0 0,0 25-1,-25 0 157,0 0-109,-50 24-48,26-24 1,-1-25 0,0 25-16,25 0 31,-25-25 31,0 0-15</inkml:trace>
  <inkml:trace contextRef="#ctx0" brushRef="#br0" timeOffset="48802.99">7045 4465 0,'0'0'0,"25"0"47,24 0-32,1 0 1,-25 0 0,0 0-1,-1 0 1,1 0 0,0 0-16,-25 49 140,0-24-124,-25 0-1,25 25 1,0-26 0,-25 1-1,1 0 1,24 0-16,0 0 94</inkml:trace>
  <inkml:trace contextRef="#ctx0" brushRef="#br0" timeOffset="49838.25">7144 4564 0,'25'0'94,"0"25"-79,49 0 1,-74-1 0,25 1-1,0-25 79,24 25-47</inkml:trace>
  <inkml:trace contextRef="#ctx0" brushRef="#br0" timeOffset="50916.04">7442 4490 0,'0'24'250,"0"1"-218,0 0-1</inkml:trace>
  <inkml:trace contextRef="#ctx0" brushRef="#br0" timeOffset="52550.78">7715 4539 0,'-25'0'140,"0"0"-124,0 0 0,25 25-1,-25-25-15,1 25 47,-1-25 31,25 25-62,25-1 156,-1 1-157,1-25 1,0 25 31,-25 0 47,25-25-79,-25 25 1,0-1 46,-25-24-15,0 0-31,0 0 0,25 25-1,-24-25-15,-1 0 16,0 0-1</inkml:trace>
  <inkml:trace contextRef="#ctx0" brushRef="#br0" timeOffset="56336.65">8260 4614 0,'0'0'0,"-49"0"172,24 0-157,0 24-15,0-24 32,25 25-17,0 0 17,0 0-17,-25-25 1,25 25 31,0-1 15,25-24-15,-25 25-31,25-25-1,0 0-15,0 0 32,0 0-17,-1 0 16,1 0-15,0 0 31,-25-25-31,25-24 93,0 24 16,-25 0-109,24 25 30,-24-25 17,0 1-32,0 48 204,0 1-157,0 0-47,0 0 31,0 0-30,0-1-1,25-24 31,0 0 1,0 0-32,0 0 266,-25-24-266,0-1 1,0 0 77,0 0-31,0 0 141,-25 1-188,0 24-15,0 0 156</inkml:trace>
  <inkml:trace contextRef="#ctx0" brushRef="#br0" timeOffset="58928.58">8533 4663 0,'25'25'46,"-25"0"1,0 0-31,0-1 15,0 1 47,0-50 141,0 1-203,25-1-1,-25 0 1,25-25 0,-25 26-1,0-1 16,24 25-15,1 0 125,0 0-79,-25 25-31,0-1-15,0 1 0,0 0-1,0 0 1,0 0 15,0-1 0,25-24 126,-25-24-79,25-1-47,-25 0 0,24 25 1,1 0 93,0 0-63,0 0 32,-25 50-32,0-26-30,0 1 93</inkml:trace>
  <inkml:trace contextRef="#ctx0" brushRef="#br0" timeOffset="61090.74">8930 4663 0,'0'25'94,"0"25"-79,0-26 1,0 26 15,0-25 0,0 0 1,0 0 30,0-1 48,0-48 15,0-1-94,0 0-16,0 0 1,0 0-16,0 0 16,0-24 15,0 24 0,0 0-15,0 0 46,25 25 63,0 0-93,-1 0 61,1 0-77,0 0 15,-25 25 32,0 0-16,0 0 31,0 0-47,-25-25 0,0 0 0,25 24-15,-24-24-16,-1 0 47,0 0 31</inkml:trace>
  <inkml:trace contextRef="#ctx0" brushRef="#br0" timeOffset="64520.59">6326 6474 0,'49'0'156,"1"0"-140,24 0-1,224 0 1,-149 25 0,24-25-1,1 0 1,0 0-16,24 25 16,0-25-1,1 49 1,-1-24-1,1 0 1,272 24 0,-273-49-1,-24 25-15,25 0 16,-51 0 0,-48-25-1,-51 0 1,1 25-1,-1-25 1,125 0-16,-100 0 16,26 24-1,-76-24 1,1 0 15,-25-24 407,0-26-376,0 25-15,0 0-16,-25 1 1,25-1-1,-49 25 16,49-25-32,-25 25 1,25-25 15,-25 25 0,0 0 1,50 0 124,99 25-140,-99-25-1,25 25 1,-1 0-16,-49-1 15,25-24 1,0 25 31,0-25-16,-25 25-15,25-25 15,-50 25 94,-25 0-109,1-1-1,-1 26-15,0-25 16,1 0 0,-1-25-1,25 25 16,0-25 16,25 24-31</inkml:trace>
  <inkml:trace contextRef="#ctx0" brushRef="#br0" timeOffset="66505.02">6623 5978 0,'0'50'109,"0"-1"-93,0-24-1,0 25 1,0-26 0,0 51-1,0-50 17</inkml:trace>
  <inkml:trace contextRef="#ctx0" brushRef="#br0" timeOffset="68063.53">6722 6077 0,'0'25'141,"25"-25"-32,0 0-93,0 0 31,24 0-31,-24 0 30,0 0-14,0 25-17,0 0 17,-25-1 46,0 1-16,-25-25-46,0 0 15,0 0 32,0 0 30,1 0-61,-1 0-1</inkml:trace>
  <inkml:trace contextRef="#ctx0" brushRef="#br0" timeOffset="69213.63">6747 6028 0,'25'0'203,"0"0"-188,0 0 1,-1 0 15,1 0-15,0 0 0</inkml:trace>
  <inkml:trace contextRef="#ctx0" brushRef="#br0" timeOffset="70002.83">7094 5879 0,'0'25'94,"0"-1"-63,0 1 32</inkml:trace>
  <inkml:trace contextRef="#ctx0" brushRef="#br0" timeOffset="71255.83">7318 5978 0,'0'25'47,"-25"-25"0,0 25-47,0-1 15,1 1 1,-1-25-1,0 0 17,25 25-32,25 0 125,49-25-125,-49 25 31,0-1 0,0-24-15,-25 25 62,0 0-31,-25 0 15,0 0-46,0-25 0,0 0-1,1 0 1</inkml:trace>
  <inkml:trace contextRef="#ctx0" brushRef="#br0" timeOffset="74573.81">7913 6152 0,'-25'0'172,"0"24"-156,-24-24 0,49 25-1,-25 0 1,0 0-1,25 0 17,0-1 15,0 1-32,0 25 16,0-25-15,50-25 15,-50 24-31,49-24 16,-24 0 0,0 0-1,0 0 1,0 0-1,-1 0 1,-24-24-16,25 24 16,0-25-1,-25 0 79,0 0 31,0 0-78,0 1-31,0-1 15,0 0 0,0 0 0,0 0 1,0 50 249,0 0-250,0 25-15,0-26 15,0 1-15,0 0 15,0 0-16,0 0 17,25-25-1,0 0 16,-1 0 78,-24-25 15,0 0-108,0 0-1,0 0 16,0 1 0,0-1-16,0 0-15,-24 25 15,24-25-16,-25 25 95,0 0-95,25-25 1,-25 25 62</inkml:trace>
  <inkml:trace contextRef="#ctx0" brushRef="#br0" timeOffset="77437">8087 6176 0,'24'0'109,"1"25"-62,0-25-32,-25 25 1,0 25 31,0-26 31,0 1 78,25-25 47,-25-25-203,0 1 94,0-1-63,25 25-15,-25-25 31,25 25 0,-25-25-32,24 25 79,1 0 16,-25 25-79,0 0-31,25 0 31,-25-1-15,25 26 15,-25-75 219,25 0-234,-25 1-1,0-1 1,24 25 15,-24-25-31,0 0 31,25 25-15,-25-25 15,25 25 125,0 0-62,-25 25-63,0 0-15,0 0 15,25 0 1,-25-1-1</inkml:trace>
  <inkml:trace contextRef="#ctx0" brushRef="#br0" timeOffset="79820.73">8608 6251 0,'0'49'63,"0"1"-48,0 0 1,0-1-16,0 1 16,0-25-1,0-1 1,0 1 15,0-50 172,0 1-172,0-1-15,0 0 0,0 0-1,0 0 32,0 1-31,0-1-1,0 0 1,0 0 15,0 0 47,0 1-62,0-1 47,24 25 30,26-25-30,-25 25-16,0 0-16,-1 0 47,1 0 0,-25 25-62,0 0 62,0-1-31,0 1-16,-25-25 16,25 25-31,-24-25-16,-1 0 46,0 0 1,0 0-47</inkml:trace>
  <inkml:trace contextRef="#ctx0" brushRef="#br0" timeOffset="91376.79">14337 6796 0,'0'0'0,"50"0"187,0 0-171,-1 0 0,26 0-1,-26 0-15,26 0 16,-50 0 15</inkml:trace>
  <inkml:trace contextRef="#ctx0" brushRef="#br0" timeOffset="93686.55">4316 6796 0,'50'0'140,"0"0"-140,-1 0 16,-24 0 0,25 0-1,-26 0 1,1 0-1</inkml:trace>
  <inkml:trace contextRef="#ctx0" brushRef="#br0" timeOffset="95845.88">13891 6846 0,'-25'0'31,"100"0"156,-51 0-171,1 0 0,0 0-16,0 0 15,0 0 48</inkml:trace>
  <inkml:trace contextRef="#ctx0" brushRef="#br0" timeOffset="98085.88">3870 6846 0,'25'0'218,"-1"0"-202,26 0-16,-25 0 47,0 0-16,0 0-15,-1 0-1,1 0 1,0 0 46,0 0-46,0 0 15</inkml:trace>
  <inkml:trace contextRef="#ctx0" brushRef="#br0" timeOffset="101125.25">13420 6921 0,'24'0'141,"1"0"-141,25 0 16,-25 0-1,0 0 1,-1 0-16,1 0 47</inkml:trace>
  <inkml:trace contextRef="#ctx0" brushRef="#br0" timeOffset="103368.59">3448 6871 0,'25'0'157,"25"0"-142,-26 0-15,51 0 16,-50 0 0,-1 0-1,1 0 32</inkml:trace>
  <inkml:trace contextRef="#ctx0" brushRef="#br0" timeOffset="107152.25">12948 6896 0,'100'0'109,"-76"-25"-93,1 25 0,0 0 15,0 0 31,24 0 32,-24 0-78,0 0-1,0 0 48</inkml:trace>
  <inkml:trace contextRef="#ctx0" brushRef="#br0" timeOffset="109352.58">2902 6945 0,'25'0'219,"0"0"-203,25-24-1,-25 24-15,-1 0 16,51 0-1,-50 0 1,24 0 15,-24 0 1</inkml:trace>
  <inkml:trace contextRef="#ctx0" brushRef="#br0" timeOffset="111395.63">12552 6921 0,'49'0'62,"-24"-25"-46,49 25-1,-49 0 1,0 0 15,0 0 47</inkml:trace>
  <inkml:trace contextRef="#ctx0" brushRef="#br0" timeOffset="112810.85">12477 5978 0,'0'25'94,"-25"0"-78,0-1-1,-49 150 1,49-100 0,0-24-1,1 0 1,24 24 0,-25-24-1,25-26-15,0 76 16,0-76-1,0 26 1,0-25 0,0 24-1,0-24 1,0 25-16,0 0 16,25-1 15,-25-24-16,0 0-15,24 24 16,1 1 0,25 24-1,-25-49 1,-1-25 0,-24 25 15,25-25-31</inkml:trace>
  <inkml:trace contextRef="#ctx0" brushRef="#br0" timeOffset="114380.66">14511 6028 0,'149'49'78,"-75"1"-62,26 24-16,-51-24 16,26 49-1,-75-49 1,24 24 0,1 25-1,-25-24 1,0-51-16,0 26 15,0 0 1,0-26 0,0 26-1,0 25 1,0-51 0,-25 26-16,1 0 15,-1-1 1,0-24-1,0 25 1,25-26 15,-25 1-15,-24 25 15,24-25-15,0-25 15</inkml:trace>
  <inkml:trace contextRef="#ctx0" brushRef="#br0" timeOffset="115425.75">15106 7045 0,'0'24'141,"0"76"-125,0-51-1,0-24 1,0 0-16,0 0 15</inkml:trace>
  <inkml:trace contextRef="#ctx0" brushRef="#br0" timeOffset="117055.7">15255 7069 0,'0'25'125,"0"0"-109,0 25 0,-25-1 15,25 1 0,0-25-31,0-1 47,0 1 0,0 0-16,25-25-15,0 0-16,0 0 31,0 0 0,24 0-15,-49-25 0,25 25-16,-25-25 15,25 1 1,-25-1 156,0 0-79,-25 25-77,0 0 15,25-25-31,-25 25 16,1 0 15,-1 0-15,0 0 15,0 0 32,0 0-48</inkml:trace>
  <inkml:trace contextRef="#ctx0" brushRef="#br0" timeOffset="119085.56">2630 7119 0,'99'-25'156,"25"0"-140,50-49-1,-1 24 1,-24 50-1,-50 0-15,199 0 16,-149 0 0,-25 0-1,49 25 1,1-25 0,-50 0-1,25 0-15,-50 0 16,-25 25-1,-24-25 1,24 0 0,75 25-1,-74-25 1,-26 0 0,1 0-16,0 0 15,-1 25 1,75-25-1,-74 24 1,-25-24 0,24 0 15,-24 0-15,0 0-1,49 0 1,-74 25 46,25-25-46,0 0 31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1-02-17T05:12:45.81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5879 8334 0,'25'0'78,"74"0"-62,-49 0-1,-26 0 1</inkml:trace>
  <inkml:trace contextRef="#ctx0" brushRef="#br0" timeOffset="1666.87">10518 8260 0,'74'0'110,"0"0"-110,1 0 15,-26 0 1,1 0 0</inkml:trace>
  <inkml:trace contextRef="#ctx0" brushRef="#br0" timeOffset="4401.91">5383 8359 0,'25'0'94,"49"0"-94,-24 0 15,-25 0 1,24 0 0,-24 0-1,0 0-15,0 0 47,-149 0 156,49 0-187,26 0-1,-1 0 1,0 0 0,75 0 109,25 0-110,-1 25 1,26-25 0,-100 0 187,50 0-63,0 0-124,-25 25 140,-25-25-156,0 0 31</inkml:trace>
  <inkml:trace contextRef="#ctx0" brushRef="#br0" timeOffset="6062.84">10046 8334 0,'25'0'156,"25"0"-140,49 0-1,-74 0 1,-1 0 0,1 0-1</inkml:trace>
  <inkml:trace contextRef="#ctx0" brushRef="#br0" timeOffset="8026.95">5185 8384 0,'-25'0'219,"0"0"-203,0 0-16,0 0 15,1 0 1,-26 0-1,0 0 1,25 0 0,-49 0-1,49 0 1</inkml:trace>
  <inkml:trace contextRef="#ctx0" brushRef="#br0" timeOffset="9575.92">9649 8334 0,'50'0'110,"-25"0"-95,24 0-15,1 0 16,49 0 0,-74 0-1,0 0 1</inkml:trace>
  <inkml:trace contextRef="#ctx0" brushRef="#br0" timeOffset="11009.84">4416 8483 0,'74'0'125,"50"0"-110,-50 0 1,1 0-16,-1 0 15,-24 0 1,-25 0 0,-1 0 15</inkml:trace>
  <inkml:trace contextRef="#ctx0" brushRef="#br0" timeOffset="12604.77">9029 8285 0,'50'0'141,"24"25"-125,1-25-1,148 24 1,-173-24-16,-26 0 15,1 0 17,-25 25 77</inkml:trace>
  <inkml:trace contextRef="#ctx0" brushRef="#br0" timeOffset="19448.74">7119 11410 0,'50'0'296,"24"-25"-280,-24 25 0,0-24-16,-26 24 15,1 0 1</inkml:trace>
  <inkml:trace contextRef="#ctx0" brushRef="#br0" timeOffset="21070.78">14362 11435 0,'25'0'125,"0"0"-109,0 0 0,-1 0-1,1 0-15,0 0 31,0 0-15</inkml:trace>
  <inkml:trace contextRef="#ctx0" brushRef="#br0" timeOffset="29233.72">6673 11435 0,'49'0'203,"1"0"-187,-25 0 15,0 0-31,-1 0 203,1 0-31,0 0-141,0 0 172</inkml:trace>
  <inkml:trace contextRef="#ctx0" brushRef="#br0" timeOffset="34936.71">13941 11485 0,'0'-25'266,"24"25"-188,1 0-78,0 0 31,0 0-15,0 0 15,24 0 16,-24 0-31,0 0 30,0 0-30</inkml:trace>
  <inkml:trace contextRef="#ctx0" brushRef="#br0" timeOffset="39175.81">6499 11410 0,'-25'0'328,"1"0"-328,-1 0 16,0 0 31,0 0 15,0 0-46</inkml:trace>
  <inkml:trace contextRef="#ctx0" brushRef="#br0" timeOffset="40777.71">13469 11410 0,'25'0'94,"50"25"-94,-51-25 16,1 25-1,0-25 1,0 0 0,0 0-1</inkml:trace>
  <inkml:trace contextRef="#ctx0" brushRef="#br0" timeOffset="41932.15">5780 11435 0,'49'0'125,"26"0"-109,49 0-1,-50 0 1,-24 0-16,0 0 16</inkml:trace>
  <inkml:trace contextRef="#ctx0" brushRef="#br0" timeOffset="43619.06">12998 11385 0,'74'0'171,"-24"0"-171,124 0 16,-125 0 0,1 0-1</inkml:trace>
  <inkml:trace contextRef="#ctx0" brushRef="#br0" timeOffset="46498.24">6797 12948 0,'0'0'0,"49"0"125,100 0-110,-99 0-15,-25 0 16,-1 0-1</inkml:trace>
  <inkml:trace contextRef="#ctx0" brushRef="#br0" timeOffset="47731.75">13097 12973 0,'50'0'94,"74"0"-78,-99 0-1,-1 0 17</inkml:trace>
  <inkml:trace contextRef="#ctx0" brushRef="#br0" timeOffset="49271.57">6375 12948 0,'50'0'141,"148"0"-126,-148 0-15,-25 0 16,-1 25 0,1-25 155</inkml:trace>
  <inkml:trace contextRef="#ctx0" brushRef="#br0" timeOffset="55608.07">7541 13072 0,'50'0'188,"-1"0"-173,1 0 1,24 0 0,-24 0-16,-1 0 15,-24 0 1,0 0 0</inkml:trace>
  <inkml:trace contextRef="#ctx0" brushRef="#br0" timeOffset="61175.68">12601 12898 0,'75'0'187,"-26"0"-171,50 0 0,125 0-1,-175 0 1,1 0 0</inkml:trace>
  <inkml:trace contextRef="#ctx0" brushRef="#br0" timeOffset="63011.14">5953 12898 0,'25'0'109,"25"0"-93,-1 0-1,26 0 1,-50 0 0,0 0-16,-1 0 15</inkml:trace>
  <inkml:trace contextRef="#ctx0" brushRef="#br0" timeOffset="69271.19">4440 13171 0,'25'0'219,"0"0"-203,0 0-16,0 0 31,24 0-16,-24 0 1,0-25 0,49 25-1,-24 0-15,-1 0 16,100-24 0,-99 24-1,24 0 1,-24 0-1,24 0 1,-24 0-16,-25 0 16,24 0-1,1 0 1,0 0 0,-1 0-16,1 0 15,-1 0 1,51 0-1,-51 0 1,-24 0 0,25 0-1,-26 0 1,1 0-16,0 0 16,25 0-1,-26 0-15,1 0 16,0 0-1,0 0-15,0 0 16,-1 0 125</inkml:trace>
  <inkml:trace contextRef="#ctx0" brushRef="#br0" timeOffset="70602">6400 13171 0,'-25'0'31,"0"0"-31,75 0 156,-25 0-140,24 0-1,-24 0 17,0 0-17,0 0 1,0 0 62,24 0-31,-24 0-31,0 0-1</inkml:trace>
  <inkml:trace contextRef="#ctx0" brushRef="#br0" timeOffset="73810.2">12427 13022 0,'-24'0'219,"-1"0"-203,-25 0-1,-99 0 1,100 0-1,-1 0 1,-24 0-16,-1 0 16,26 0-1,-1 0 1,1 0 0,-1 0-1,-24 0-15,24 0 16,-99 0-1,75 0 1,24 0 0,0 0-1,26 0 1,-26 25 0,0-25-1,26 0 1,-26 0-1,0 0 1,1 0 0,24 0-1,0 0-15,0 0 32,-24 0-17,24 0 1,0 0-1,0 0 17</inkml:trace>
  <inkml:trace contextRef="#ctx0" brushRef="#br0" timeOffset="81389.53">5309 12849 0,'-25'0'79,"0"0"-48,-25 0-16,26 0 1,-26 0 0,-24 0-1,49 0 1,0 0-16</inkml:trace>
  <inkml:trace contextRef="#ctx0" brushRef="#br0" timeOffset="82903.75">11262 12898 0,'24'0'109,"26"0"-93,0 0-16,-25 0 16,-1 0-1,26 0 1,-25 0 0</inkml:trace>
  <inkml:trace contextRef="#ctx0" brushRef="#br0" timeOffset="88632.97">11113 13469 0</inkml:trace>
  <inkml:trace contextRef="#ctx0" brushRef="#br0" timeOffset="90880.28">4614 13345 0,'0'50'140,"0"-1"-124,25 26-1,24 49 1,-49-100 15</inkml:trace>
  <inkml:trace contextRef="#ctx0" brushRef="#br0" timeOffset="92327.68">4812 13419 0,'0'25'78,"25"-25"47,0 0-109,0 0-1,-25 25 17,25-25-17,-1 25 32,-24 0-16,0-1 16,0 1-15,0 0 46,-24-25 0,-1 0-31,0 0-47,0 0 62,0 0-15,25-25-31,-24 25-1,-1 0 1,25-25 15</inkml:trace>
  <inkml:trace contextRef="#ctx0" brushRef="#br0" timeOffset="93427.97">4763 13370 0,'25'0'188,"49"0"-173,-49-25 17,0 25-17,-1 0 1</inkml:trace>
  <inkml:trace contextRef="#ctx0" brushRef="#br0" timeOffset="94199.4">5110 13469 0,'25'0'140,"25"0"-124,-26 0 0,26 0-1,0 0 1</inkml:trace>
  <inkml:trace contextRef="#ctx0" brushRef="#br0" timeOffset="97345.93">6524 13196 0,'0'25'297,"25"-25"-282,-25 25 329,0 0-344,0-1 16,0 1-1,0 0 16,0 0 1,0 0-17,0-1-15,0 1 32,0 0 14,0 0-30,0 0 156,-25-25 15,0-25-171,25 0 15,-25 25 1,25-25-1,-24 25 0,24-25 32,0 75 155,0-25-186,24 0-17,1-25-15,-25 24 16,25-24 62,0 0 78,0 0-140,-1 0 15,1-24 16,-25-1 47,25 25-79,0 0 1</inkml:trace>
  <inkml:trace contextRef="#ctx0" brushRef="#br0" timeOffset="98460.15">6400 13816 0,'0'25'125,"0"0"-109,0 49-1,0-24-15,0-1 16,0-24 0,0 0 15,0 0 16</inkml:trace>
  <inkml:trace contextRef="#ctx0" brushRef="#br0" timeOffset="100068.93">6574 13841 0,'0'25'109,"0"0"-78,-25 24 0,0-24-15,25 49-16,0-49 16,0 0 31,25 0-16,-25 0 0,25-25-31,-1 0 31,-24 24-15,25-24 15,0 0 0,0-24 1,-25-1-17,0 0 48,0 0-16,-25 25 62,0 0-109,0 0 78</inkml:trace>
  <inkml:trace contextRef="#ctx0" brushRef="#br0" timeOffset="101663.31">6772 13965 0,'50'0'141,"-26"0"-126,1 0 17,0 0 14,0 0 17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1-02-17T05:14:42.13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8211 10864 0,'-25'0'297,"0"0"-266,0 0-15,0 0-16,1 0 15,-1 0 1,0 0 0,0 0-16,0 0 15,-24 0 1,24 0 15,0 0-31,0 0 16,1 0-1,-1 0 1,-25 0 0,25 0 46,1 0 141,-1 0-203,0 0 47,0 0-31,25-24 921,-49 24 79,24 0-985,0 24-15,0-24 15,0 0-15,1 0 31,24 25-1,-25-25 1</inkml:trace>
  <inkml:trace contextRef="#ctx0" brushRef="#br0" timeOffset="3594.14">15280 10840 0,'25'0'296,"49"0"-264,-49 0-17,25 0 1,98 0 0,-98 0-1,25 0 1,-51 24-1,26-24 1,0 0 0,-1 0-1,75 0 1,-74 0 0,-25 0-1,-1 0-15,1 0 16,25 0-1,-25 0 110</inkml:trace>
  <inkml:trace contextRef="#ctx0" brushRef="#br0" timeOffset="9978.24">7219 10889 0,'-25'0'313,"0"0"-297,0 0-1,-74 0 1,49 0-1,1 0 1,-1 0-16,25 0 16,-24 0-1,-1 0 1,-24 0 0,24 0-16,0 0 15,1 0 1,-1 0-1,25 0 1,-24 0 0,-125 0-1,125 0 1,-1 0-16,0 0 16,25 0-1,-24 0 1,-1 0-1,1 0 1,-51 0 0,76 0-1,-26 0 1,0 0-16,1 0 16,24 0-1,-74 0 1,74 0-1,-25 0 1,-24 0 0,49 0-16,-24 0 15,24 0 1,0 0 0,-25 0-1,1 0 1,24 0-1,-25 0-15,1 0 32,49-25-32,-25 25 15,0 0 1,0 0 0,0 0-1,1 0 1,-1 0-1,0 0 1,0 0 15,0 0-15,1 0 0,-1 0-1,0 0 32,0 0-31,0 0-1,1 0 17,24-24-17</inkml:trace>
  <inkml:trace contextRef="#ctx0" brushRef="#br0" timeOffset="13020.2">15131 10914 0</inkml:trace>
  <inkml:trace contextRef="#ctx0" brushRef="#br0" timeOffset="16120.42">7119 9897 0,'0'99'109,"0"-74"-109,0 25 32,-25-1-17,25 1-15,0-25 32,-24-25 77,-1-25 32,25 0-126,0 0 16,-25 25-31,0-24 32,50 24 140,-25 24-172,25 1 15,-25 0 16,25-25 1,-1 0 108,1 0-108,0 0-1,0-25-16,0 0 1,0 1 47,-1 24-32,1 0-16,0-25 17</inkml:trace>
  <inkml:trace contextRef="#ctx0" brushRef="#br0" timeOffset="18942.18">14933 9922 0,'0'-25'63,"0"75"156,0-26-219,0 1 15,0 25 1,0-25 0,0 24-1,0-24 16,0 0 16,0 0 16,-25-50 140,25 0-172,-25 25 0,25-25-15,0 1 15,0 48 251,0 1-220,0 0 1,25-25 93,0 0-141,0 0 32,-1-25-15,1 0-17,-25 1 1,25 24 15,0 0 0,-25-25 16</inkml:trace>
  <inkml:trace contextRef="#ctx0" brushRef="#br0" timeOffset="21630.41">6747 9922 0,'0'0'0,"0"49"157,0 1-142,0-25 1,0 0-1,0 0 1,0-1 62,0 1 0,-25-25 79,1 0-95,24-25-31,-25 25 47,25-24-62,0 48 203,25 1-188,-25 0-15,24-25 77,1 0-30,-25 25-47,25-50 109,0 25-110,0-25 1,-1 25 15,-24-25-15</inkml:trace>
  <inkml:trace contextRef="#ctx0" brushRef="#br0" timeOffset="25060.3">14536 9872 0,'0'25'156,"0"0"-140,0 0-1,0-1 16,0 1-15,0 0 0,0 0-1,0 0 17,0 0-17,0-1 16,0 1-15,-25-25 234,0-25-219,0 1 1,25-1-17,0 0 32,-24 25-16,24 25 329,24 0-345,-24-1 63,25-24 47,-25 25-78,25-25 141,-25 25-173,25-25 142,0 0-110,0-25 15,-1 25-31,-24-25-15,25 25 46,-25-24-62</inkml:trace>
  <inkml:trace contextRef="#ctx0" brushRef="#br0" timeOffset="28441.01">7442 10939 0,'49'0'219,"-24"0"-204,0 0 1,0 0 15,0 0 16,-1 0-16,1 0 1,0 0-17,25 0 1,49 0 15,-74 0 0,49 0-15,-49 0 0,0 0-1,24 0 1,-24 0 0,0 0 15,0 0 0,-1 0 16,1 0-31,0 0 77,0 0 79,0 0-62,0 0-64</inkml:trace>
  <inkml:trace contextRef="#ctx0" brushRef="#br0" timeOffset="37135.3">8012 12303 0,'25'0'141,"0"0"-126,24 0 1,-24 0 15,0 0-15,0 0-16,0 0 16,0 0 30</inkml:trace>
  <inkml:trace contextRef="#ctx0" brushRef="#br0" timeOffset="39057.83">15900 12328 0,'25'0'188,"0"0"-172,24 0-1,-24 0 1,0 0-1,0 0 1</inkml:trace>
  <inkml:trace contextRef="#ctx0" brushRef="#br0" timeOffset="41186.87">15677 12328 0,'-25'0'172,"-25"0"-141,1 0-15,-26 0-1,-24 0-15,-25 0 16,-49-25-1,-1 25 1,0 0 0,50-25-16,-248 25 15,248 0 1,25 0 0,25-24-1,-26 24 1,1-25-1,50 25 1,-125 0 0,99-25-1,1 25 1,24 0-16,-24 0 16,24 0-1,-24 0 1,0 0-1,-1 0 1,-74 0-16,75 0 31,0 0-31,-1 0 16,50 0 0,1 0-1,-1 0-15,0 0 31,0 0 48,0 0-79,0 0 62,1 0 172,-1 0-218,0 0-16</inkml:trace>
  <inkml:trace contextRef="#ctx0" brushRef="#br0" timeOffset="44122.27">15454 12526 0,'24'0'94,"1"0"-79,0 0 17,25 0-17,-26 0 32,1 0 16,0 0 15</inkml:trace>
  <inkml:trace contextRef="#ctx0" brushRef="#br0" timeOffset="46958.8">7863 12378 0,'-99'0'219,"0"0"-203,-50 0-1,-49-25-15,-1 25 16,-495-50 0,446 25 15,24 25-15,51 0-16,49-24 15,-174 24 1,249 0-1,-26 0 1,26 0 0,24 0 15,0 0-15,-74 0 46,49 0-62,25 0 16,0 0-1,1 0 1,-1 0 0,0 0 15,0 0-16,0 0 17,1 0-17,-1 0 1,-25 0 0,25 0 15,-24 0-16,24 0 1,0 0 0,0 0-16,1 0 15,-1 0 1,0 0 0,0 0-1,0 0 1,1 0-1,-1 0 1,0 0 0</inkml:trace>
  <inkml:trace contextRef="#ctx0" brushRef="#br0" timeOffset="50416.75">4564 13742 0,'25'0'172,"0"0"-156,25 0-16,74 0 15,-75 0 1,26 0-1,-26 0 1,26-25 0,173 25-1,-149-25 1,0 25 0,-24 0-1,24 0 1,99 0-16,1 0 31,-150 0-15,1 0-1,-25 0 1,0 0 0,-1 0-16,1 0 15,0 0 1,25 0-1,-26 0 1,1-25-16,25 25 16,-25 0-1,24 0 17,-24 0-32,0 0 31,0 0-16,-1 0 1,1 0 0,25 0 15,-1 0-15,-24 0 15,25 0-31,-25 0 15,-1 0 1,1 0 0,0 0-1,0 0 1,24 0 31,-24 0-32,0 0 17,0 0-17,0 0 17</inkml:trace>
  <inkml:trace contextRef="#ctx0" brushRef="#br0" timeOffset="52584.1">12130 13692 0,'49'0'156,"-24"0"-140,25 0-1,123 0 1,-48 0-1,-26 0 1,-25 0 0,1 0-1,24 0-15,-25 0 16,25 0 0,1 0-1,-26 0 1,25 0-1,-24 0-15,74 0 16,-100 0 0,26 0-1,-51 0 1,26 0 0,24 0-1,-24 0 1,-25 0-16,24 0 15,1 0 1,0 0 0,24 0-1,-49 0 1,0 0 0,24 0-16,1 0 15,-25 0 1,24 0-1,50 0 1,-74 0 0,25 0-1,-25 0 1,24 0 0,-24 0 15,0 0-16,25 0 1,-26 0 31,-24 25-16,25-25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01-25T14:43:42.560"/>
    </inkml:context>
    <inkml:brush xml:id="br0">
      <inkml:brushProperty name="width" value="0.035" units="cm"/>
      <inkml:brushProperty name="height" value="0.035" units="cm"/>
      <inkml:brushProperty name="color" value="#177D36"/>
      <inkml:brushProperty name="fitToCurve" value="1"/>
    </inkml:brush>
  </inkml:definitions>
  <inkml:trace contextRef="#ctx0" brushRef="#br0">43 173 2938 0,'-12'0'24'0,"1"0"23"0,2 0 9 0,0 0 15 0,4 0-17 15,-1 0-4-15,3 0 14 0,3 0 3 0,0 0 20 16,0 0 10-16,12 0-13 0,3 0-8 0,2 0-24 15,3 0-20-15,4 9-10 0,3 4-4 0,2 4 7 16,-1 1 5-16,0 4 16 0,0 1 5 0,-4 2 5 16,-3 4-12-16,-1 3-6 0,-6-3 5 15,-4 3-3-15,-4 1 14 0,1 0 8 0,-7-2-17 16,0-1 6-16,0-4-11 0,0-2-7 0,-13-2 21 16,13-5 10-16,-13-7 0 0,2 0-1 0,0-7-26 15,2-3-35-15,0 0-11 0,2-21-37 0,1-5-17 16,6-6-21-16,0-8-30 0,0-5-6 0,0-5 0 15,0-2 1-15,12-1-3 0,4 0-18 0,4 2-77 16,-2 2-86-16,5 5-74 0,0 5-53 0,1 5-63 16,-2 5-152-16,-1 6 74 0,-3 3 105 0</inkml:trace>
  <inkml:trace contextRef="#ctx0" brushRef="#br0" timeOffset="1592">942 134 2590 0,'-14'0'48'0,"-1"0"34"0,-2 15 48 16,0-2 54-16,1 6-3 0,-1-2 1 0,-3 3-19 15,1 0-37-15,-1 4-37 0,0-1-27 0,3 0-26 16,4 0-17-16,-1-1-9 0,2-3-8 0,4-1 1 15,2 1-2-15,5-6 1 0,1 2-8 0,0-3 10 16,0-2-2-16,16-2-10 0,3 1 7 0,3-3-12 16,1-2-11-16,5-1 0 0,0 0 0 0,6-1 4 15,-2-1 18-15,3 4-1 0,-5 1-8 0,-1-1 4 16,-6 3-1-16,-4 1 6 0,-2 0 21 16,-6 3-2-16,-5 2-2 0,-6-1 9 0,0 1-3 0,0-1 3 15,-18 5-8-15,-2-1-11 0,-3 0-13 16,-1-2-33-16,-4 0-58 0,1 0-127 0,1-4-159 15,2-6-202-15,4-5-291 0,8 0 134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01-25T14:43:46.510"/>
    </inkml:context>
    <inkml:brush xml:id="br0">
      <inkml:brushProperty name="width" value="0.035" units="cm"/>
      <inkml:brushProperty name="height" value="0.035" units="cm"/>
      <inkml:brushProperty name="color" value="#177D36"/>
      <inkml:brushProperty name="fitToCurve" value="1"/>
    </inkml:brush>
  </inkml:definitions>
  <inkml:trace contextRef="#ctx0" brushRef="#br0">47 551 1896 0,'3'-4'43'0,"-3"0"30"0,0 2 31 0,0-1 36 15,0 2-3-15,0-4 24 0,0 3 18 16,0-1 14-16,0 1 11 0,0-2-17 0,0 4-17 16,0 0-30-16,0 0-35 0,0 0-26 0,0 0-15 15,-10 0-7-15,10 0 7 0,-6 14 1 0,0-2 10 16,6 3 2-16,-10 5 8 0,6 1 25 0,1 4-18 15,0 3-2-15,-2 4-20 0,5 0-24 16,0 1 6-16,0-1-14 0,0 0-10 0,11-1-16 0,3-2-3 16,-4-2 5-16,5-7 1 0,2-2 7 0,0-2-11 15,6-5-17-15,-2-3-21 0,2-8-66 0,2 0-47 16,3 0-16-16,1-18-9 0,-2 1 47 16,2-2 23-16,-3-4 18 0,-4-4 33 0,1 2 9 15,-3-1 19-15,-3-1 16 0,-4 1-4 0,-2 3 7 16,-5-1-3-16,-1 6-7 0,-5 2 10 0,0 2-3 15,0 4 16-15,0 1 11 0,-17 2 1 0,2 6 4 16,-1-2 2-16,3 1-9 0,-4 2-5 0,3 0-4 16,2 0-5-16,-1 0-8 0,3 0-1 0,3 0-4 15,1 13-3-15,3-13 12 0,3 9-3 0,-5-1-2 16,5-8-1-16,0 9-8 0,0-3 3 0,0 0-1 16,0 2 6-16,0 0 4 0,0-2-3 0,0 1 11 15,0 1-9-15,0-1-2 0,0-2-5 16,11 1-7-16,-11-1 4 0,0-3 3 0,0 0 1 15,4-2 8-15,-4 0 0 0,0 0-5 0,0 0 8 16,0 0-13-16,0 0 4 0,0 0-10 0,0 0 8 16,0 0 5-16,0 0-1 0,0 0 18 0,0 0-5 15,0 10 2-15,0-10 13 0,13 16-6 0,-13-4 4 16,10 4-15-16,-1-1-12 0,0 1 7 0,-1 1-22 16,0 0 13-16,1-2 6 0,0 1-3 0,1-2 10 15,0-2-14-15,3-3 1 0,-4 0-4 0,5-2 0 16,-3-3 20-16,-1-4-15 0,2 0-22 15,-1 0 3-15,-2 0-16 0,0-15 4 0,2 0 18 0,-5 0-2 16,2 0 4-16,-2-2 2 0,-3 0-4 16,-3 0 3-16,0 0-1 0,0 0-2 0,-14 2 7 15,5 2 2-15,-5 0 4 0,-1 3-1 0,-2-1-4 16,4 4 3-16,-7 1 0 0,6-1-1 0,-2 2 2 16,2 2-9-16,2 0 8 0,0 1 1 0,4 1-3 15,-1 0 2-15,6-3-16 0,1 3 8 0,2-1-13 16,0-2 0-16,0 0 0 0,0 0-5 0,11-4 21 15,-2 0-8-15,5 0 3 0,2-1 3 0,0 1-17 16,5-2 21-16,-1 2-9 0,2 2 9 0,4-2 7 16,-4 2-8-16,0 3 9 0,1 0-9 15,-3 3 4-15,0 0 0 0,-4 0 4 0,-1 0 1 0,2 0 10 16,-3 12 11-16,-1 0 3 0,-2-4 6 16,1 4-3-16,-3 1 3 0,-1-1-7 0,0 4-2 0,-2-4 11 15,0 5-26-15,-3-1 22 0,1-1-8 16,-1 2-20-16,-3 0 7 0,3-1-17 0,-3-1 4 15,3-1-4-15,-3-2 8 0,0-2 0 0,0-4 6 16,3-1 3-16,-3-2-4 0,0-3-6 0,3 0-6 16,-3 0 1-16,0 0-6 0,4-17 0 0,-4 0-3 15,1 1 3-15,2-3-5 0,0-1 6 0,0-3-8 16,3 1 10-16,-1-2 4 0,1 0-1 0,3 2 3 16,-1 0-1-16,1 3-1 0,1 4 3 0,-1 1 4 15,-2 2-10-15,3 4 10 0,-2 3-6 0,1 3 0 16,-3 2 8-16,2 0 7 0,1 0 5 15,-5 0 13-15,5 11-5 0,0-1-12 0,2 2-3 16,-5 0-13-16,0 4 3 0,5-2 10 0,-8 1-4 16,3 2-3-16,-2-3-4 0,0 3-10 0,-1-1 5 15,0 1 11-15,-3-3-2 0,3 0 4 0,-3-3 1 16,1-2-17-16,2-5-7 0,-3 0-13 0,0-4-12 16,3 0 5-16,-3 0 12 0,3-15 7 0,0-2 10 15,0 4 6-15,0-2-5 0,5-2 11 0,-5 1-4 16,3-1-1-16,-1 2 3 0,1 0-8 15,3 1 10-15,-5 3-5 0,2 3 7 0,1 1-8 0,0 2 0 16,-1 2 7-16,0 3 0 0,5 0 5 16,-2 0-2-16,-1 0 0 0,4 0-8 0,-2 14 1 15,7-2 2-15,0 2-6 0,-4-4-3 0,6 2-7 16,0 0-1-16,1 1-10 0,0-3-10 0,4-1-75 16,-4-2-152-16,3-7-96 0,-4 0-72 0,1 0-21 15,0 0 33-15,0-14 58 0,-1-3-20 0,-2 5-15 16,0-5 69-16,-3 0 51 0</inkml:trace>
  <inkml:trace contextRef="#ctx0" brushRef="#br0" timeOffset="398">1490 566 2074 0,'0'-11'65'0,"0"5"49"0,0 0 49 0,0 0 40 16,-14 1-20-16,4 0-6 0,-2 2-7 0,4-1 8 15,-4 1-7-15,12-1-27 0,-8 1-32 0,8 1-52 16,-6 1-18-16,6 1-9 0,0 0 14 16,0 0 14-16,0 0-5 0,0 14 6 0,0 5-15 15,11 3 33-15,1 2 40 0,-4 9 26 0,4 5 26 16,-2 7-20-16,-1 6 16 0,2 3 50 0,-2 6 3 15,2 3-7-15,-2 3-55 0,2 2-75 0,-1-2-36 16,2 2-14-16,-1-3-5 0,-2-5-21 0,-3-1-4 16,-1-4 4-16,-2-5-16 0,0-7 8 0,-3-4-16 15,0-6-18-15,0-7 5 0,0-5-15 0,0-6-4 16,-11-6-22-16,-1-9-20 0,1 0-37 0,2-17-19 16,-4-3 12-16,0-11-32 0,0-3 4 0,-1-9-7 15,3-10-10-15,-1-6 43 0,5-11 40 0,-2 0 47 16,-2-2 26-16,8-2 9 15,0 1 12-15,3 3 1 0,0 7-1 0,0 10 4 0,0 6-13 16,11 8-22-16,1 4-2 0,1 5-5 0,1 5 1 16,3 6 18-16,6 3 8 0,-4 3 5 0,7 3 6 15,-3 4 2-15,4 6-11 0,-1 0 6 0,0 0 9 16,-5 17 7-16,-1 3 32 0,-3 4 5 0,-5 4-7 16,-5 2 2-16,-7 7-8 0,0 4-3 0,0 2-4 15,-19 3-17-15,-6 4-16 0,-1-1-16 0,-4-1-31 16,-2-6-19-16,2-5-48 0,4-4-100 0,-1-7-155 15,7-11-167-15,3-15-255 0,8 0-60 0,9-13 189 16</inkml:trace>
  <inkml:trace contextRef="#ctx0" brushRef="#br0" timeOffset="614">1741 159 2703 0,'0'-16'33'0,"0"3"55"0,-11-1 66 0,11 6 27 15,-12 2-17-15,7 0-29 0,5 3-21 0,0 3 1 16,0 0 16-16,0 0-19 0,0 13-33 0,0 4-14 16,0 5-2-16,11 6 35 0,0 7 25 0,4 6 12 15,-2 4-4-15,1 4-44 16,0 6-20-16,1 3-38 0,-1 3-23 0,-1-3 5 0,2 3-57 0,-4-4-85 16,3-2-74-16,-2-1-73 0,2-8-174 15,-4-8-129-15,2-2-349 0,5-7 3 0,-3-5 212 16</inkml:trace>
  <inkml:trace contextRef="#ctx0" brushRef="#br0" timeOffset="1713">1991 842 2501 0,'0'0'44'0,"-10"0"27"15,0 0 35-15,3 0 31 0,7 0 10 0,-9 0 10 16,0 12 17-16,-2-12-11 0,5 13-35 0,-2-3-25 15,5-2-52-15,-3 1-15 0,6-2-30 0,0-1-11 16,0-6 0-16,0 5 5 0,0-5 4 0,0 0 7 16,0 0-21-16,0 0-32 0,14 0-12 0,-2-17-39 15,2-1 10-15,-5 1 11 0,4-2 24 16,-2-2 30-16,1-2 10 0,-4 2 9 0,1 0 5 16,-3 1 24-16,-4 1 27 0,-2 4 13 0,0 3-7 15,0 4-8-15,0 1-13 0,0 7 2 0,-14 0 28 16,0 0-12-16,1 13-2 0,0 1-2 0,0 5-22 15,-1 2-7-15,5 1-10 0,-2 2-4 0,5 0-6 16,6-1 0-16,0 0 4 0,0-3-16 0,0 0 5 16,17-3 1-16,0-1-8 0,2-5-9 0,4-3-22 15,6-8-37-15,1 0-55 0,7 0-76 0,-1-13-61 16,7-5-31-16,-7 1-10 0,4-7 34 0,-4-1 35 16,-2-1 23-16,-2 2 47 0,-5-2 58 0,-4 3 53 15,-7 0 78-15,1 4 57 0,-8 2 42 0,-4 0 41 16,-5 4 17-16,0 0 31 0,0 2 2 15,0 0-12-15,-14 2-7 0,0 3-28 0,2 0-17 16,2 1-27-16,1 1-14 0,-2 0-29 0,3 0-21 16,8 3-14-16,-9 1-31 0,9-1-2 0,0 1-7 15,0 0-1-15,0 0 15 0,0 0 3 0,0 13 1 16,0 1 10-16,11 1 11 0,-11 1-11 0,12 2 13 16,-4 4-3-16,-2 1-9 0,3 2 2 0,-2 1 1 15,-1 2 5-15,0-2-4 0,-1 4 11 0,-2-2-11 16,0-4-16-16,3 0 1 0,-6-4-10 0,5-3-7 15,-5-6 3-15,3-2-6 0,-3-4-11 0,3-5 8 16,-3 0-19-16,3 0-24 0,-3 0 13 0,3 0-13 16,1-18 3-16,3 0 27 0,-1-5-6 15,4-4 11-15,-1-3 19 0,2 0-13 0,1 0 2 16,2-1 6-16,-4 3 0 0,0 5 16 0,0 3-5 16,-4 5 1-16,0 4 3 0,-1 4-5 0,-2 7 27 15,0 0 10-15,0 0 0 0,0 0 1 0,3 0-8 16,-1 16-14-16,4-2-7 0,-3 4 3 0,1-1-19 15,-1 0 7-15,2 3-11 0,1 1 5 0,-1 1-7 16,-2 2-8-16,0 0 6 0,2-3-45 0,-2 3-9 16,0-6-30-16,0-2-16 0,-2-5 15 0,2-2-3 15,-3-4 6-15,2-5 2 0,1 0 8 16,-3 0 20-16,3-19 26 0,0-1 15 0,-1-2 15 16,1-2 3-16,1-1-2 0,-3 0 17 0,2-1 22 15,0 5 18-15,1 0 12 0,-1 2-2 0,3 2-16 16,-4 7-10-16,4-1-4 0,-3 3-3 0,2 1 4 15,1 3 9-15,-2 4-7 0,0 0 2 0,3 0-12 16,-1 0-18-16,2 0 3 0,-2 0-11 0,2 0-5 16,-2 14 4-16,1 0-8 0,0-2-31 0,0 4-32 15,-1-5-39-15,-1 2-68 0,1 0-131 0,0-1-118 16,-4-3-111-16,4-1-227 0,-5-3 15 0,5-5 155 16</inkml:trace>
  <inkml:trace contextRef="#ctx0" brushRef="#br0" timeOffset="2767">3110 880 3630 0,'-7'9'-5'0,"-2"2"3"0,3-3 4 15,-2-2-2-15,8 1-2 0,-3-3 1 0,3 1-4 16,0-2 10-16,0 0 14 0,0-3 0 0,0 0-3 16,0 0-9-16,14 0-17 0,-1-12-22 15,3 1-45-15,-3-5-49 0,4 3-31 0,0-4-28 16,1-5 17-16,0 3 28 0,-3 0 33 0,-1-1 43 15,-3-1 32-15,-2 3 42 0,0-1 48 0,-5 0 60 16,-1 3 51-16,-3 1 38 0,0 1 15 16,0 4-19-16,-12 2-17 0,-1 1-31 0,-1 7-46 0,-3 0-7 15,-3 0-4-15,4 0-2 0,-1 16 31 0,2 1 9 16,0 0 9-16,3 2 13 0,4 1 0 0,3-1-27 16,5 2-35-16,0-1-31 0,0-2-45 0,16-1-39 15,0-4-83-15,4-1-94 0,4-2-78 0,2-6-29 16,6-4 51-16,-5 0 30 0,7 0-7 0,-2-21-27 15,-2 1-23-15,3-1 61 0,-4-4 46 16,-1 2-2-16,-3-1 17 0,-2 4-1 0,0 0 99 16,-6 5 167-16,-4 3 131 0,0 1 101 0,-9 4 5 15,2 3-60-15,-6 4-77 0,0 0-102 0,0 0-41 16,0 0-25-16,0 0 4 0,0 0 11 0,0 0 14 16,0 0 5-16,0 14-2 0,0-4-13 0,0 3-28 15,0-1-2-15,0 1-15 0,11 5 4 0,-2-3 5 16,0 0 6-16,-9 1-14 0,8-2-9 0,-2 0-8 15,-6-1-4-15,7 0-21 0,-7-3-23 0,0 0-5 16,3-2-33-16,0-2 3 0,0-1 14 0,-3-4-9 16,0-1-9-16,0 0-3 0,0 0-1 15,0 0 16-15,0-12 41 0,0-2 18 0,0-1 22 16,0-2-3-16,0 2-2 0,10-2 26 0,0 0 12 16,-1-1 19-16,2 3 10 0,-2-1-11 0,2 4 3 15,-1 1-17-15,-1 0 3 0,-1 5-4 0,6-1-10 16,-5 7-5-16,3 0 2 0,-1 0-3 0,1 0 30 15,3 0 90-15,2 0 36 0,1 19-4 0,2-6-35 16,1-1-89-16,0 0-41 0,0 0-6 0,-1 0 0 16,0-3-11-16,-3-2-37 0,-1-7-10 0,-2 0-31 15,-5 0-25-15,2 0 0 0,-2 0-8 16,1-15 5-16,-2-2 22 0,0-3 23 0,-4-5 27 0,-2-4 26 16,1-6 11-16,-3-4 7 0,0-4 3 0,0-1-4 15,0-5 0-15,0-1-2 0,-12-2 21 16,12 3 14-16,-11-1 26 0,11 7 27 0,-12 1 9 15,6 6 64-15,6 3 61 0,-11 7 22 0,8 4-6 16,3 8-83-16,-8 0-77 0,8 8-50 0,0 6 21 16,0 0 66-16,0 0 26 0,11 15 40 0,3 9-20 15,1 3-26-15,0 6-21 0,3 7-30 0,-4 7-27 16,3 3-31-16,-4 4-15 0,0 2-17 0,-6 2-10 16,-1-1-35-16,-3-1-37 0,2-2-48 0,-2-5-67 15,0-1-155-15,0-5-160 0,-3-6-21 16,3-4-44-16,0-7 20 0,0-9 28 0,-3-6-113 15,0-11-212-15,0 0 156 0,0 0 170 0</inkml:trace>
  <inkml:trace contextRef="#ctx0" brushRef="#br0" timeOffset="2953">3938 453 4138 0,'-20'0'17'0,"4"0"22"0,-1 0 28 0,3 0 19 15,5 0-2-15,3 0 15 0,6 0-4 0,0 0 34 16,0 0 19-16,18 0-23 0,4-16-43 0,7-1-53 15,4 1-48-15,8-1-48 0,4 0-34 0,4 0-51 16,1-1-20-16,0 5 13 0,-4-1 28 16,-1 3 38-16,-7 2 15 0,-6 0 0 0,-4 0 0 15,-9 3-35-15,0 2-72 0,-9-3-125 0,1 0-132 16,-5 1-241-16,-3-2-148 0,-3-1 149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01-25T14:43:59.514"/>
    </inkml:context>
    <inkml:brush xml:id="br0">
      <inkml:brushProperty name="width" value="0.035" units="cm"/>
      <inkml:brushProperty name="height" value="0.035" units="cm"/>
      <inkml:brushProperty name="color" value="#177D36"/>
      <inkml:brushProperty name="fitToCurve" value="1"/>
    </inkml:brush>
  </inkml:definitions>
  <inkml:trace contextRef="#ctx0" brushRef="#br0">90 2 2284 0,'-12'0'11'0,"12"0"6"15,0 0 3-15,0 0 0 0,0 0-8 16,-8 0 11-16,8 0 38 0,0 0 39 0,0 0 40 16,0 0 16-16,0 0-20 0,0 0-33 0,0 9-37 15,0-9-20-15,0 13-16 0,0-5 7 0,-12-1 11 16,12-1 5-16,0 1 4 0,-9-3 1 0,9 1-8 15,0 1-17-15,-6-3-12 0,6 0-11 0,-6 0-4 16,-1 1-2-16,4-4-4 0,0 0 4 0,-1 0-10 16,1 0 2-16,-2 0 8 0,4 0-8 0,1 0 4 15,0 0-6-15,0 0 6 0,0 0-6 16,0 0 0-16,0-8 10 0,0 8-4 0,0-8 4 16,9 8 4-16,-9-8-12 0,9 5-2 0,-1 3 2 15,-2-3-6-15,-6-2 12 0,6 5 0 0,-2-1 2 16,1 1 8-16,-2 0-6 0,-3 0-4 0,0 0 6 15,0 0-3-15,0 0 5 0,0 0-2 0,0 0 4 16,0 0-4-16,-11 9-14 0,11-9 9 0,-10 8-9 16,0 0 0-16,4-8 12 0,2 6-5 0,-4-6-5 15,4 0 8-15,4 0-3 0,-6 0-1 0,4 0-2 16,2 0-17-16,0 0 1 0,0 0-7 0,0 0-8 16,0 0-15-16,0 0-28 0,0-12-48 0,0 2-42 15,0 1-57-15,11 0-55 0,-5 1-38 0,-6 1-85 16,10-2-157-16,1 5 18 0,-2-3 94 0</inkml:trace>
  <inkml:trace contextRef="#ctx0" brushRef="#br0" timeOffset="476">149 423 2630 0,'-8'8'27'0,"1"-3"28"15,1 0 17-15,0 2 39 0,6-4 10 0,-5 0 18 16,2-1 23-16,0-2-9 0,0 1-11 16,3 0-32-16,0-1-32 0,0 0-27 0,0 0-20 15,0 0-7-15,0 0 2 0,0 0 4 0,0 0-13 16,0 0-8-16,0 0-2 0,0 0-4 0,0 0 3 16,0-9-3-16,0 2-13 0,0 7 2 0,-8-8 7 15,8 0-2-15,-7 1 9 0,7 0-2 0,-8-1-13 16,8 2 8-16,0 2 3 0,0-3-7 0,0 0 6 15,0 2 11-15,0 0-21 0,0 2 12 0,0 2 0 16,0-2-9-16,0 1 13 0,0 2-6 0,9 0 6 16,-1 0-18-16,-8 0 14 0,7 0 0 0,0 13-3 15,-4-4 8-15,-3-1-7 0,0 3-1 0,0-1 2 16,0 2 10-16,0 1-15 0,0-1-1 16,0 1-3-16,-11 1-4 0,11-5 21 0,-14 1-9 0,5-1 5 15,0-3-2-15,9-3-5 0,-9 0-1 0,3-3-3 16,6 0-12-16,-8 0 0 0,8-12 5 15,-4 1 8-15,4-2 11 0,0 0-13 0,0-3 9 16,0 1-8-16,0 2 1 0,13-1-1 0,0 0 0 16,-4 3 0-16,0 2 3 0,-2 3 8 0,-1 1-6 15,-6 1 17-15,6 1-16 0,-6 3-16 0,5 0 7 16,0 0-46-16,-5 0-35 0,3 0-84 0,0 0-117 16,0 0-87-16,0 0-98 0,0 12-221 0,1-12 8 15,1 9 120-15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01-25T14:44:01.750"/>
    </inkml:context>
    <inkml:brush xml:id="br0">
      <inkml:brushProperty name="width" value="0.035" units="cm"/>
      <inkml:brushProperty name="height" value="0.035" units="cm"/>
      <inkml:brushProperty name="color" value="#177D36"/>
      <inkml:brushProperty name="fitToCurve" value="1"/>
    </inkml:brush>
  </inkml:definitions>
  <inkml:trace contextRef="#ctx0" brushRef="#br0">0 612 2463 0,'0'-7'7'0,"0"0"-4"0,0 1-6 0,0 2 6 16,0-1-18-16,0 0 11 0,16 5 36 0,-1 0 12 16,1 0 21-16,3 12 6 0,2 1-24 0,3 2-3 15,0 4 46-15,2 3-10 0,2 2 42 0,-1 1-1 16,-1 2-20-16,0 1 17 0,-2 2-25 0,-1 0-3 16,-5-1-11-16,-1-3 1 0,-7 0-11 0,-2-2-1 15,-4-1-20-15,-4-4-17 0,0-1-5 0,0-3-14 16,0-2 2-16,-15-4 3 0,0-1-14 0,1-4 11 15,1-1-3-15,-2-3-5 0,-1 0 16 16,1 0-15-16,1-20-4 0,2-1-5 0,3-3-8 0,2 0 4 16,2-4 7-16,5-2-8 0,0-2 4 15,0-1 0-15,15 1-17 0,2-1-3 0,0 5-16 16,2-2-2-16,4 1-19 0,-3 6-49 0,1 3-55 16,-1 3-82-16,-2 4-50 0,0 2-17 0,-2 2-14 15,-4 5-37-15,-2 4-194 0,1 0-8 0,-3 0 85 16</inkml:trace>
  <inkml:trace contextRef="#ctx0" brushRef="#br0" timeOffset="553">448 160 2226 0,'-6'-6'5'0,"3"-1"-3"15,-1 1-3-15,2 0 9 0,2 1-4 0,0 1 11 16,0 1 25-16,0-2 13 0,0 3 36 0,0 2 28 15,12 0 16-15,-1 0 12 0,0 0-5 16,1 15 1-16,-2 1 0 0,2 0 1 0,-1 2 0 16,0 2-12-16,1 1-15 0,-3 1-25 0,-3 0-23 15,-1 1-12-15,-1 3-17 0,-1-5-3 0,-3 1-20 16,0 0-11-16,0-2-6 0,0-2 6 0,0-1 1 16,-12-3 8-16,12-1-9 0,-11-4-4 0,11-1 9 15,-10-3-4-15,2-5 3 0,8 0-13 0,-7 0-1 16,1 0-5-16,1-15 9 0,-1-1-4 0,3-2 3 15,3-5 1-15,0-5-11 0,0-1 5 0,0-5-5 16,0-4-1-16,12 0 3 0,0 1 8 0,2 0-6 16,0 2 8-16,1 2 2 0,0 5-3 15,0 5-4-15,2 2-2 0,0 6 5 0,-1 5 3 16,-1 6 5-16,4 4 2 0,-3 0-8 16,3 0-5-16,-4 19 19 0,0 3-13 0,0 2 5 0,-1 4 5 15,-4 0-14-15,1 3 9 0,-3-1 5 0,-2 4-11 16,-2-1 6-16,-1 0 3 0,0 1-9 0,0-4 13 15,0-2-29-15,-1-3-31 0,1-3-51 0,-1-4-135 16,-1-2-159-16,-1-7-185 0,2-4-338 0,-1-5 127 16,4 0 182-16</inkml:trace>
  <inkml:trace contextRef="#ctx0" brushRef="#br0" timeOffset="2472">1300 877 2565 0,'-10'0'22'0,"-2"6"36"0,1-6 34 0,2 7 34 16,-2-4 11-16,1-3-10 0,-1 0-1 16,3 4-5-16,-1-4-2 0,5 0-10 0,2 0-24 15,2 0-33-15,0 0-29 0,0 0-16 0,0 0-6 16,0 0 3-16,14 0-8 0,-2 0 7 0,3 0-6 16,3 0 2-16,7-11 2 0,4 2-4 0,5 9 4 15,3-8 0-15,4-3 0 0,3 5 3 16,0-1 1-16,2 2-4 0,-4 0-1 0,-1 2-3 0,-4 3 3 15,-4 0 3-15,-3 0 0 0,-4 0-3 0,-3 0-2 16,-3 0 1-16,-5 0-3 0,-3 0 3 16,-3 0 0-16,-3 0-5 0,-3 0-7 0,0 0-23 15,-3 0-43-15,0 0-62 0,0 0-66 0,0 0-73 16,0 0-56-16,-12 0-55 0,12 0-201 0,-11 0-33 16,11 0 94-16</inkml:trace>
  <inkml:trace contextRef="#ctx0" brushRef="#br0" timeOffset="2784">2110 449 2670 0,'-6'-4'39'0,"0"-3"29"0,3 4 3 16,0-2 8-16,1 3-38 0,1 2 14 0,-1 0 65 16,2 0 58-16,0 0 40 0,0 13-18 0,0 3-47 15,0 2-52-15,11 6-28 0,-11 0-4 0,9 8-8 16,-9 1 9-16,7 2-9 0,-7 3 13 0,8 3 11 16,-3 0-17-16,-5 1-8 0,4-2-28 0,-4-1-22 15,0 1-3-15,0-6-10 0,0-2-53 0,0-3-67 16,0-8-41-16,0-2-54 0,0-6-82 15,0-3-118-15,0-10-148 0,0 0-292 0,9 0 48 16,-9-14 183-16</inkml:trace>
  <inkml:trace contextRef="#ctx0" brushRef="#br0" timeOffset="3140">2139 474 3198 0,'-5'-9'15'0,"-1"-2"-6"0,3 2 8 0,0 2-3 16,3 3-10-16,0 0 19 0,0 2 17 0,0 2 33 15,12 0 15-15,0 0-4 0,3 15-21 0,4 0-29 16,3 2-13-16,4 2 29 0,5 1 14 0,1 2 3 16,7 1-12-16,1 2-24 0,2 3-15 15,1 0 3-15,1 1 5 0,0 0-15 0,-3-1 1 0,-2 0-7 16,-1 0 1-16,-3-5 13 0,-3 2-1 0,-3-3 9 15,-6-2 5-15,-2-2-4 0,-3-3-4 0,-3-3 25 16,-4-2 40-16,-4-3 84 0,0-3 147 0,-4 1 49 16,-3-5 0-16,0 0-54 0,0 0-125 0,0 0-52 15,0-15-19-15,-16 1-17 0,4-3-14 16,3-3-25-16,0-5-28 0,0-4-24 0,1-4-4 16,8-5-11-16,0-3-22 0,0-7-34 0,0-3-71 15,0-5-76-15,0-1-165 0,19 1-135 0,-1 2-22 16,3 0-164-16,-3 2-118 0,2 3-256 0,0 5 87 15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01-25T14:44:07.514"/>
    </inkml:context>
    <inkml:brush xml:id="br0">
      <inkml:brushProperty name="width" value="0.035" units="cm"/>
      <inkml:brushProperty name="height" value="0.035" units="cm"/>
      <inkml:brushProperty name="color" value="#177D36"/>
      <inkml:brushProperty name="fitToCurve" value="1"/>
    </inkml:brush>
  </inkml:definitions>
  <inkml:trace contextRef="#ctx0" brushRef="#br0">386 799 2680 0,'-9'-8'7'0,"0"3"-5"0,3 1-7 0,3 4 4 16,2 0-6-16,1 0 17 0,0 0 39 16,0 0 15-16,0 14 24 0,10 1 19 0,4 2-10 15,0 5 6-15,4 3 2 0,2 4-15 0,2 2 0 16,1 1-11-16,1 1-18 0,-2 0 2 0,-3 0-2 15,1 0-1-15,-5-3 3 0,-1-2-14 0,-3-4-14 16,-4-2-6-16,-2-5-4 0,-2-5 12 0,0-3 13 16,0-2 24-16,-3-5-5 0,1-2-19 0,-1 0-20 15,0 0-28-15,0-16-3 0,0-5 7 0,0 2-3 16,0-9-4-16,0-3-11 0,0-6-25 0,0-1-15 16,0-3-20-16,0-3-18 0,0 4-26 0,17-2-64 15,-3 1-91-15,-1 0-79 0,1 5-65 0,0 1-52 16,1 5-185-16,-1 4 25 0,1 3 110 15</inkml:trace>
  <inkml:trace contextRef="#ctx0" brushRef="#br0" timeOffset="304">871 1127 3312 0,'-12'6'32'0,"-2"0"24"0,0 2 20 0,5-8 30 16,0 0-3-16,2 0-5 0,2 0-8 0,0 0-34 15,5 0-30-15,0 0-19 0,0 0-7 0,0 0-4 16,17 0 7-16,1 0-2 0,2-12-4 0,4 4 5 15,7-4-2-15,2 0-3 0,4 2-11 0,2-1-19 16,2-1-54-16,0 4-69 0,-1-3-84 0,-2 2-74 16,-3 0-46-16,-2 4-44 0,-6-1-150 0,1 3-86 15,-6 0 96-15</inkml:trace>
  <inkml:trace contextRef="#ctx0" brushRef="#br0" timeOffset="586">1401 789 3634 0,'-9'-7'-7'0,"9"0"1"0,-11 4 4 0,2 1-5 16,9 0 15-16,-3 0 32 0,3 2 24 15,0 0 29-15,0 13-1 0,0 1-20 0,0 4-26 16,0 5-23-16,0 1-8 0,0 7-12 0,11 1 2 16,-2 1-5-16,-2 1 1 0,2 3 2 0,-1 0-5 15,0-2-1-15,-1-1-15 0,1 1-59 0,-2-5-113 16,0-3-156-16,-1-2-135 0,-2-5-160 0,1-6-187 16,1-2 157-16</inkml:trace>
  <inkml:trace contextRef="#ctx0" brushRef="#br0" timeOffset="1529">818 836 1835 0,'0'0'29'0,"0"0"13"0,0 0 19 0,0-8 19 0,0 8 0 15,0-6 5-15,0 6 9 0,0-5-2 0,0 1-1 16,0 4-3-16,0-4-20 0,0 2-11 16,0 0-17-16,0 0 8 0,0 1 9 0,0-1-1 15,0 2-11-15,0-1-10 0,0 1-12 0,7 0-6 16,-7 0 23-16,9 0-3 0,-9 0 17 0,7 0 8 16,-3 0-6-16,-4 0 4 0,0 10-12 0,0-2-1 15,0 1-7-15,0-1-11 0,0-2-8 0,0 1 0 16,-8 0-9-16,8 0-4 0,-13-3 2 0,4 0-8 15,1 0 0-15,8-4-8 0,-7 0 8 0,-1 0-4 16,2 0 2-16,1 0 12 0,1 0-12 0,1-16 2 16,0 4 4-16,1 0-15 0,2-1 9 0,0 0 2 15,0 0-12-15,0 2 14 0,0 0-8 16,0 1-2-16,9 0-1 0,-9 4 5 0,9 3-2 0,-9 0 8 16,8 1 3-16,-8 2-7 0,6 0 8 15,0 0-8-15,0 0 13 0,-4 0-5 0,4 10-4 16,-3 2 18-16,1-1-4 0,-1 1 4 0,-3 4-3 15,0-4-16-15,0 3-8 0,0 0 3 0,0-2 12 16,-13 2-2-16,1-2-4 0,1 0-1 0,0-2 2 16,1-4-11-16,1-2 4 0,-2-2-2 0,3-3-1 15,-1 0 10-15,0 0-3 0,3-14-5 0,-2-2-2 16,4 0 2-16,2-1 2 0,2-1-1 0,0-5-10 16,0 5-4-16,0-2 9 0,0 3 1 0,14 1 8 15,-3 4 4-15,-2 3-14 0,0 2 6 0,2 3-11 16,-4 4-24-16,1 0-62 0,-2 0-96 15,1 0-96-15,-2 0-101 0,0 11-129 0,-1-2-191 16,-1-1 104-16</inkml:trace>
  <inkml:trace contextRef="#ctx0" brushRef="#br0" timeOffset="1955">256 537 2072 0,'-9'-9'32'0,"-3"3"27"16,-1 2 8-16,0 4 13 0,-1 0-5 0,-1 0 8 16,-2 12 30-16,-1 1 38 0,0 6 39 15,-4 6 4-15,4 6 9 0,0 6-17 0,1 8-40 16,2 7-16-16,1 7-37 0,4 4-7 0,1 4-22 15,6 4-19-15,3 2 0 0,0 0-24 0,12 2-4 16,5-2-10-16,4 0 1 0,5-3-7 0,6-4-6 16,5-4 15-16,6-4-14 0,6-6 3 0,5-8-15 15,6-6-40-15,5-7-64 0,3-9-131 0,2-7-147 16,0-5-109-16,-2-10-174 0,1 0-109 0,-7 0 167 16</inkml:trace>
  <inkml:trace contextRef="#ctx0" brushRef="#br0" timeOffset="2344">1257 433 2377 0,'0'-9'-12'0,"13"3"9"16,1 1-4-16,0 5 7 0,1 0 13 0,-1 0-9 15,4 16 1-15,1-4-3 0,6 8 51 0,4 5 48 16,1 4 46-16,0 4 37 0,2 6-9 15,3 6-4-15,0 2 6 0,-1 8 1 0,-4 0-17 0,-3 3-26 16,-5 2-43-16,-3 0-35 0,-5 2-19 0,-8 2-15 16,-6 0 16-16,0 0 2 0,0-2-5 0,0 2-8 15,-17-6-26-15,1-2-31 0,-1-3-22 0,2-7-45 16,0-6-90-16,-1-7-119 0,0-8-117 16,-3-5-84-16,3-9-178 0,-1-11-39 0,2 0 138 0</inkml:trace>
  <inkml:trace contextRef="#ctx0" brushRef="#br0" timeOffset="2713">1686 0 2777 0,'0'0'25'0,"-10"0"0"0,-2 0 6 0,12 0 14 16,0 0 11-16,0 9 34 0,0 1 26 0,-12 0-10 15,12 3-44-15,0 2-32 0,0 2-32 0,0 2-6 16,0-1-63-16,0 4-117 0,0-2-139 0,0-1-213 16,0 0-226-16,0-3 115 0</inkml:trace>
  <inkml:trace contextRef="#ctx0" brushRef="#br0" timeOffset="3116">2062 652 2715 0,'4'-7'35'0,"-4"7"45"0,0-7 42 0,6 7 54 15,-3 0 3-15,-3-5-28 0,0 5-27 0,0 0-43 16,0 0-19-16,0 0-2 0,0 0-4 0,0 16 6 16,0-1-22-16,-12 3-15 0,12 0-2 0,-8 2-13 15,8 2-6-15,-9-2 2 0,9 3-14 0,0-3-1 16,0-3 7-16,0 2 6 0,13-3-5 0,-3-1-1 15,4-5 11-15,3 1-12 0,-2-3 7 16,4 1-3-16,1 0-2 0,0 0-2 0,0 0 0 16,-4-1-2-16,1 2 2 0,0 2 7 0,-8 1 24 15,2-1 12-15,-8 5 14 0,-3-3 7 0,0 2-9 16,0 2-18-16,-14-1-15 0,-1 2-7 0,-3-2-12 16,-4 0 8-16,-1-5-9 0,2 1-24 0,-2-3-45 15,4-4-109-15,2-6-248 0,0 0-331 0,7 0-248 16,2-21 110-16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01-25T14:44:13.934"/>
    </inkml:context>
    <inkml:brush xml:id="br0">
      <inkml:brushProperty name="width" value="0.035" units="cm"/>
      <inkml:brushProperty name="height" value="0.035" units="cm"/>
      <inkml:brushProperty name="color" value="#177D36"/>
      <inkml:brushProperty name="fitToCurve" value="1"/>
    </inkml:brush>
  </inkml:definitions>
  <inkml:trace contextRef="#ctx0" brushRef="#br0">139 36 1470 0,'0'0'23'0,"0"0"10"0,0 0 21 15,0 0 11-15,0 0-15 0,0 0 0 0,0 0-3 16,0 0-7-16,0 0 4 0,0 0 8 0,0 0-11 16,0 0 11-16,0 0-1 0,0-11-5 0,0 11 4 15,0 0-1-15,0-6-7 0,0 6-4 0,0 0-13 16,0 0-7-16,0 0 0 0,0 0 8 0,0-5 20 16,0 5 7-16,0-4 15 0,-9 2-5 15,9-1-17-15,0 3-11 0,-5-2-13 0,5 2-5 16,0-1 11-16,0 1 5 0,0 0 6 0,0-2 1 15,0 2-5-15,0 0 2 0,0 0-5 0,0 0 6 16,0 0 1-16,0 0 5 0,0 0-11 0,0 0-7 16,0 0-13-16,0 0-10 0,0 0 3 0,0 0-4 15,0 0 3-15,0 0-2 0,0 0 25 0,0 0 12 16,0 10 25-16,0-1 12 0,0 2-13 16,0-3-14-16,0 5-10 0,-12 3-10 0,12 1 8 0,-11 0 13 15,11-2-3-15,-7 2 2 0,1-1-5 0,6 1-12 16,-8-3-7-16,3 0-5 0,1-2-13 0,1-1 4 15,0-3-6-15,1 0 2 0,1-2-4 16,-2-2-5-16,3 1-1 0,0-3 1 0,0 0-1 16,0-2 2-16,0 2-1 0,0-2-8 0,0 0 12 15,0 0-6-15,0 0 15 0,0 0-3 0,0 0-12 16,0 0 1-16,0 0-2 0,0 0 5 0,0 0-2 16,0 0 11-16,0 0-11 0,0 0-4 0,0 0 7 15,0 0-4-15,0 0 2 0,0-9 6 0,0 9-5 16,0-8-1-16,0 2 3 0,0-5-4 0,0 3-4 15,0-2 0-15,0-2-2 0,0 0 3 0,0 0-1 16,0-2 8-16,0 0-8 0,0 1 3 0,0 0 5 16,0-3-23-16,0 4 18 0,0 3-3 15,0-1 4-15,9 4 11 0,-9-2-13 0,0 6 3 0,3 0-13 16,-3 2 13-16,0 0 1 0,0 0-5 16,0 0 14-16,0 0-17 0,0 0 5 0,0 0 8 15,0 0-4-15,-9 11-4 0,9-1 1 0,-11 1-2 16,0 2-3-16,4-2 7 0,-1 2 7 0,1 2-12 15,1 0-2-15,3-1-24 0,3 3-41 0,-6-4-44 16,6-1-90-16,0-1-78 0,-4 0-66 0,4-1-77 16,0-1-185-16,0-2-44 0,0-3 101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1-02-15T04:53:24.48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8360 7342 0,'-25'0'62,"99"-25"63,1-24-109,-1 24 0,25-25-1,-24 50 1,-26-24-16,1-1 16,24 0-1,1 25 1,-1-25-1,-24 25 1,74 0 0,-75 0-1,1-25-15,0 25 16,-1 0 0,1-24-1,-1 24 1,-24 0-1,99 0 1,-74 0-16,24 0 31,1 0-15,-1 0-16,0 0 16,1 0-1,98 0 1,-98 24-1,-1 1 1,1-25 0,-1 25-16,-24-25 15,24 0 1,100 50 0,-125-26-1,1-24 1,-25 25-16,24-25 31,26 25-31,-26 0 16,1-25-1,24 25 1,-24-1 0,-25-24 15,0 0-16,-25 25 1,25-25 0,-1 0-1,-24 25 17,25-25-1,-25 25 156,-25-25-171,1 0-16,-1 25 31,0-25-15,0 0-1,0 0 17,0 0-17,1 0 48,-1 0 15,50 0 109,-1 0-155,1 0-32,0 0 31,0 0-15,0 0 15,0 0 0,-1 0 0,1 0 16,0 0 219,0 0-172,-25-25 15,0 0-31,-25 25-62,25-25-1,0 0 1,-25 1 0,0 24 15,25-25-16,-24 0 1,24 0 31,-25 0-16,0 1-15,25-1-1,-25 25 110</inkml:trace>
  <inkml:trace contextRef="#ctx0" brushRef="#br0" timeOffset="1763.42">7516 7838 0,'25'0'156,"25"0"-141,24 0 17,-49 0-17,24 0-15,-24 0 47,0 0 0,0 0-16,0 0-15</inkml:trace>
  <inkml:trace contextRef="#ctx0" brushRef="#br0" timeOffset="5090.12">7739 7838 0,'0'25'171,"0"0"-155,0 74 0,0-74-1,0 25 1,25-26 0,25 1-16,-50 0 15,49 0 1,-24 0-1,0-1-15,25 1 16,-1-25 0,-24 25-1,99 0 1,-49-25 0,-51 25-1,51-25 1,-1 0-16,25 24 15,50-24 1,-50 0 0,-24 0-16,-26 0 15,1 0 1,0 0 0,-26 25-1,51-25 1,-26 0-1,1 0-15,-25 0 235,124 0-235,-50 0 15,50 0 1,-25 0 0,25 0-1,-50 0 1,0 0-16,0 0 16,-24 0-1,-1 0 1,1 0-1,-26 0-15,1 0 16,-1 0 0,-24 0-1,50 0 1,-51 0 0,1 0 15,25 0 31,-25 0-46,24 0 0,-24 0-1,25 0 1,-26 0-1,26 0-15,0 0 16,24 0 0,-49 0 15,0 0 31,-1 0-46,-48 0 250,24-25-251,-25 25 1,0-24 0,0 24-1,25-25-15,-25 25 31,25-25-15,-24 25 15,-1-25-15,0 25 0,25-25-1,-25 25 1,0 0 31,75 0 171,-50 25-202,50-25 0,-26 50-1,1-25 1,25-1-16,-1 26 16,-24-50-1,-25 25 1,0 0 78,0-1-32,-49-24-46,49 25 15,-25-25-15,-25 25 15,25 0-16,1-25 1,-1 0 0,25 25 15,-25-25-15,0 0 15,25 24-16,-25-24 1,1 0 0</inkml:trace>
  <inkml:trace contextRef="#ctx0" brushRef="#br0" timeOffset="6670.83">6970 7813 0,'0'0'0,"25"0"188,50 0-188,-51 0 15,1 0 1,0 0 78,0 0-63,0 0 0,0 0-15</inkml:trace>
  <inkml:trace contextRef="#ctx0" brushRef="#br0" timeOffset="10463.9">7094 7813 0,'0'50'328,"0"0"-312,25 49 0,25 199-1,-25-174-15,0-50 16,-1 0-1,-24-24 1,0 0 0,0-1-1,25 1 1,-25 24 0,50 100-1,-50-124-15,25-1 16,-25 1-1,0-25 17,24-25-17,-24 24 1,25-24 156,25 0-157,24 0 1,50 0 0,25 0-1,25 25 1,49 0-16,0-25 16,50 25-1,25 0 1,-1 24-1,472 100 1,-546-124 0,-74 0-1,50-25-15,-50 0 16,-25 0 0,-75 0 296,1 0-296,24 0-16,1-25 15,24 25 1,0-25 0,25 0-1,-99 25 1,-50 0 249,-24 0-233,24 0-17,25-25-15,-25 25 16,0 0 0,0 0 46,0 0-15,1 0 0,-1 0 0,50 0 62,-1 0-62,51 0-31,-50 0-1,0 0 1,24 25-1,-24-25 1,-25 25 109,-25 0 0,0-25-109,1 0-1,-1 25 1,0-25 46,25 24-46,-25-24-16,0 0 63,25 25-63,-25-25 31,1 75 94</inkml:trace>
  <inkml:trace contextRef="#ctx0" brushRef="#br0" timeOffset="11842.81">6425 7789 0,'25'0'94,"24"0"-78,1 0-1,24 0 1,50 0 0,-99 0-1,0 0 1</inkml:trace>
  <inkml:trace contextRef="#ctx0" brushRef="#br0" timeOffset="15938.82">6648 7813 0,'0'25'47,"0"50"-31,0 49-1,0 49-15,25 1 16,-25-50 0,25-25-1,-25-49 1,0 24-1,0 1-15,49 24 32,-49-74-32,0-1 15,0 1 32,0 0 47,25 0-78,-25 25-1,0-26 1,25 51-1,-25-50 1,0-1-16,0 26 16,0 0-1,0-26 1,49-24 312,26 25-312,-26-25-1,150 50-15,-125-25 16,-24-1 0,-25-24-1,0 25 1,24-25-1,1 25-15,-25-25 16,24 25 0,-24-25-1,25 25 1,-26-25 0,51 24-1,-26-24 1,1 25-1,-25-25 1,24 0-16,26 25 16,-50 0-1,24-25 1,1 25 0,24-25-16,-24 0 15,24 24 1,-24-24-1,24 25 1,100 74-16,-25-49 16,-50 0-1,75-1 1,-50 1 0,-50-25-1,-24-25 1,-1 0-16,-24 0 219,25 25-204,24-25-15,1 0 16,24 24-1,50 1 1,-25 0 0,24 0-1,-48-25 1,-26 25-16,0-25 16,-24 24-1,0-24 1,-25 25-1,49-25-15,-24 0 16,24 25 0,-49-25-1,0 0 1,-1 25 0,1-25 30,25 0-14,-25 0-17,-1 0 1,26 0-16,-25 0 31,24 0-15,-24 0-1,0 0 1,74 25 0,-74-25-1,0 0 17,0 0-17,-1 0 1,1 24 15,0-24-15,-50-24 140,-24-26-140,24 25-1,-25 0 1,1-24-1,49 24 32,-25 25-31,0 0 15,0 0 0,25-25-15,-25 25 47,50 25 140,0 0-172,0-25-15,0 49-1,-1-49 1,1 50-16,0-25 15,0 0 1,0-25 0,-25 24-1,-25 1 267,-25 0-267,25-25-15,1 25 16,-26 0-1,25-25 1,0 0 0,25 24-1</inkml:trace>
  <inkml:trace contextRef="#ctx0" brushRef="#br0" timeOffset="19911.76">5953 7838 0,'50'0'125,"0"0"-109,-26 0-16,1 0 16,0 0-1,25 0 16,-25 0-15,-1 0 47,1 0-17</inkml:trace>
  <inkml:trace contextRef="#ctx0" brushRef="#br0" timeOffset="23053.24">6152 7888 0,'0'25'203,"-25"74"-187,25-25-16,0 26 15,0 48 1,0-24-1,0 25 1,0-50 0,0 25-16,0-49 15,0 49 1,25-50 0,0 50-1,-25-24-15,25-26 16,-25 25-1,24 50 1,-24-75 0,0-24-1,0 0 1,0-26-16,25 26 234,0-25-234,0 24 16,49 51 0,-24-51-1,-1 26-15,51 24 16,-26-25-1,0 26 1,26-26-16,-26-24 16,25 24-1,-24-24 1,-26-26 0,26 26-1,-1-25 1,25 0-16,-24-25 15,123 49 1,-148-49 0,24 25-1,-24-25 1,-1 0-16,1 0 16,0 0-1,24 50 1,0-26-1,-24-24 1,49 0 156,25 0-156,75 25-1,74 0 1,49-25-16,-24 50 15,-1-1 1,-24 1 0,248 49-1,-372-99 1,-50 25 0,0-25-16,-24 0 15,-1 0 1,-49 0-1,25 0 1,-26 0 0,1 0-1,0 0 1,25 0 0,-26 0-1,1 0 1,0 0-16,-50-25 219,0 0-204,25 1 79,-49 24-63,24 0-31,0-25 16,0 25-1,1 0-15,-1 0 16,-25-25 0,25 25 15,25-25-15,50 25 140,0 50-156,-1-50 15,-24 25 1,0-1 0,0 1 62,-25 0 47,-25 25-78,0-50-47,0 49 15,0-24 1,-49 0 0,24 49-1</inkml:trace>
  <inkml:trace contextRef="#ctx0" brushRef="#br0" timeOffset="24646.05">5209 7888 0,'50'0'78,"0"0"-62,-26 0 0,1 0-1,0 0 1,0 0 31,0 0 0,-1 0-47,1 0 47,0 0-1,0 0 17,0 0-32,-1 0 0,1 0 1,0 0 171</inkml:trace>
  <inkml:trace contextRef="#ctx0" brushRef="#br0" timeOffset="28261.88">5557 7888 0,'0'25'125,"-25"-1"-109,25 1 0,-25 25-1,25 24-15,0 1 16,-25 24-1,25 50 1,0-25 0,0 273-1,0-273 1,0-25-16,0 0 16,0-49-1,0 24 1,0 25-1,0 50 1,25-25 0,-25-25-16,25 50 15,0-49 1,123 544 0,-73-346-1,24-50 1,-25-49-1,-74-175 282,25 51-281,50-1 0,247 149-1,-123-99 1,-1-49-1,25-1 1,50-24 0,25-25-1,-1 0-15,-24-25 16,-49 0 0,-51 0-1,-49 0-15,-25 0 16,-24 0-1,123 49 1,-123-49 0,24 0-1,0 0-15,100 0 235,-125 0-220,25 0 1,25 0 0,50 0-1,-50 0 1,25 0-1,173 25-15,-247-25 32,-1 25-32,0-25 15,-24 25 1,0-1 0,-1-24-1,75 0 1,-74 0-1,-1 25 1,-24-25 0,0 0-1,0 0 63,-50-25 126,-25-24-189,26 24 1,-76-49-1,76 74 1,-1-25 15,0 25-15,50 0 281,0 0-266,24 25 0,-24-1-15,0-24 15,-25 25-15,25-25-1,-25 25 17,24-25 15,-24 25-16,25 0 47,-25-1 109,0 1-124,0 0-16,-25 0-32,-24-25 1,24 25 0,-25-1-1,26 1-15,-1-25 16,25 25 0</inkml:trace>
  <inkml:trace contextRef="#ctx0" brushRef="#br0" timeOffset="70598.78">16694 13519 0,'-25'24'125,"25"1"-109,-25 0 31,0-25-32,25 25 1,0 0 0,-74 99-1,49-100 1,25 26 0,-25 0-16,1-26 15,24 1 1,0 25-1,-25-25 1,0 24 15,25 1-15,0-1 0,0-24-1,0 0 1,0 0-1,0 24-15,0-24 16,0 0 0,0 25-1,25-25 1,0-1 15,-1 1-15,1-25-1,-25 25 1,25-25 0</inkml:trace>
  <inkml:trace contextRef="#ctx0" brushRef="#br0" timeOffset="73019.95">17339 13543 0,'25'0'78,"-25"25"-15,0 0-48,24-25 17,1 25-17,0 0 16,0-1 16,0 1-31,-25 0 0,0 0 15,24-25-16,-24 25 1,0-1 0,0 1-1,0 0-15,25-25 16,-25 25 0,0 0-1,0-1 16,0 1 1,0 0-1,0 0-15,0 0-1,0-1 1,0 1-1,0 0 1,0 0 0,0 74 15,0-74-15,-25 24-16,1 1 15,24-25 1,-25 0-1,0 24 17,0-24-17</inkml:trace>
  <inkml:trace contextRef="#ctx0" brushRef="#br0" timeOffset="74886.5">5309 6970 0,'-25'25'156,"25"0"-140,-25 24-16,0 26 16,-49-1-1,49 1 1,-25-1-16,26-24 16,-1-1-1,25 1 1,0-25 15,0-1-31,0 1 31,0 0-15,0 0 15,25 24 0,-25-24-15,49 0 0,-24 0-1,25 0 1,-1-1 0,26 51-1,-51-75 1,26 0-16,0 25 15,-26-25 1,1 24 0</inkml:trace>
  <inkml:trace contextRef="#ctx0" brushRef="#br0" timeOffset="76749.48">8037 6846 0,'25'0'141,"24"50"-126,-24-1 1,0-24-16,50 50 15,-75-51 1,24 1 0,-24 25-16,0-25 31,25-1-15,-25 1-1,0 0-15,0 0 47,0 0-16,0-1 1,0 1-1,0 0-16,0 0 1,0 0 0,0-1-1,0 1 17,0 25-17,0-25 1,0 49-1,0-49-15,-25 0 16,25-1 0,0 1-1,-24 0 17,24 0-17,-25-25-15,0 49 16,0-24-1,0 0 1</inkml:trace>
  <inkml:trace contextRef="#ctx0" brushRef="#br0" timeOffset="79164">16421 14684 0,'50'0'157,"-1"0"-157,50 0 15,-24 0 1,24 0 0,-24 0-1,-1 0 1,0 0-1,50 0 1,-74 0-16,24 0 16,-24 0-1,24 0 1,-24 0 0,0 0-1,-1 0-15,1 0 16,-25 0-1,24 0 1,-24 0 0,25 0-1,-1 0 1,1 0-16,-25-24 109,24 24-93,-24 0-16,0 0 16,0 0-1,24 0 1,1 0 15,-25 0-15,24 0 15,-24 0 47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01-25T14:44:16.988"/>
    </inkml:context>
    <inkml:brush xml:id="br0">
      <inkml:brushProperty name="width" value="0.035" units="cm"/>
      <inkml:brushProperty name="height" value="0.035" units="cm"/>
      <inkml:brushProperty name="color" value="#177D36"/>
      <inkml:brushProperty name="fitToCurve" value="1"/>
    </inkml:brush>
  </inkml:definitions>
  <inkml:trace contextRef="#ctx0" brushRef="#br0">178 72 1050 0,'0'0'56'0,"0"0"17"0,0 0-4 16,0 0 0-16,0 0-54 0,0 0 3 0,0 0 18 15,0 0 23-15,-9 0 13 0,9 0-12 0,-8 7-1 16,8-7-16-16,-6 0-4 0,6 0 9 0,0 0-6 15,0 0-1-15,0 0 1 0,-6 0-9 0,6 0 9 16,0 0-10-16,0 0 0 0,-5 0-6 0,4 0 2 16,-1 0 15-16,1 0 4 0,-1 0 2 0,1 0-7 15,-1 0-9-15,2 0-4 0,0 0 7 0,-3-7-7 16,0 0 8-16,2 7-6 0,-1-6-10 16,2-1 8-16,-1 2-1 0,1 0 4 0,-2 1 9 15,0-1-1-15,1 3-6 0,1-2-6 0,-2-1-1 16,-1 2-16-16,0-2 1 0,3 2 1 0,-6 1-9 15,3 0 9-15,-1-1-3 0,-2 0-10 0,1 3 3 16,-1 0-6-16,0 0 1 0,-2 0 10 0,1 0 0 16,-1 0 2-16,2 0-10 0,-2 12-3 0,1-1 1 15,1 0-6-15,0 1 6 0,0 2-3 0,1 3 0 16,1-2 8-16,2 3 3 0,-1-1-14 0,3 1-92 16,0-3-122-16,0 2-223 0,0-2-247 15,0-5 90-15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01-25T14:44:16.024"/>
    </inkml:context>
    <inkml:brush xml:id="br0">
      <inkml:brushProperty name="width" value="0.035" units="cm"/>
      <inkml:brushProperty name="height" value="0.035" units="cm"/>
      <inkml:brushProperty name="color" value="#177D36"/>
      <inkml:brushProperty name="fitToCurve" value="1"/>
    </inkml:brush>
  </inkml:definitions>
  <inkml:trace contextRef="#ctx0" brushRef="#br0">88 765 1707 0,'0'-4'40'0,"0"2"35"0,0-2 32 0,0 3 24 0,-9-3-12 15,9 0-7-15,-7 0 3 0,7-3 8 0,-8 4-5 16,5-5 15-16,3 2 9 0,-6 2 10 0,3-4 11 15,3 3-16-15,-6 0-21 0,4 0-21 0,-1 0-16 16,3 0-12-16,-3 2-16 0,3-1-17 16,-3 2 5-16,3 0-20 0,-3 0 1 0,3 1-2 15,0 0-23-15,-3 1 15 0,3 0-21 0,-3 0 24 16,3 0 4-16,-1 0 6 0,-1 15 28 16,0 2-18-16,-1-1 11 0,0 5 1 0,0 5 6 0,0 1 16 15,0 5-16-15,2 0-16 0,1 0-12 0,0 2-24 16,0 0 4-16,0-5-4 0,10 2-9 0,1-1-4 15,1-6 3-15,2 0 1 0,0-5 0 0,2-1-1 16,1-4-16-16,1-2-20 0,-1-4-42 0,3-3-30 16,-4-5-11-16,4 0-3 0,0 0 27 0,-4 0 29 15,1-13 10-15,3-1 26 0,-6-1 12 16,-2 0 2-16,1-4 22 0,-2-1-1 0,-2-1-1 16,-1 0 6-16,-2 1-11 0,0 2-2 0,-6 0 9 15,3 4 5-15,-3 0 14 0,0 5 7 0,0 1-1 16,0 4-4-16,0 1-11 0,0 2-2 0,0 1 0 15,0 0 2-15,0 0 7 0,0 0 4 0,0 15 0 16,0-5 0-16,0 6-10 0,0-4-2 0,0 7-11 16,0 2 4-16,0-2-13 0,0 3-3 0,11-2 12 15,-2 0-11-15,-2-2 6 0,2-1 1 0,-1 1-2 16,1-5 9-16,-3-2-1 0,2-1-8 0,-2-6-15 16,4 1-11-16,-3-5 2 0,2 0 0 15,-2 0 2-15,2-13 6 0,2 1 8 0,-2-3 5 0,2 1 7 16,-5-2-1-16,1-2-9 0,-4 0 3 15,0 3 11-15,-3 1-3 0,0 0 3 0,0 1-1 16,-10 0-8-16,10 2 3 0,-15 0 7 0,1 0-2 16,3 2-7-16,2 3 6 0,-1-2-14 0,4-1 3 15,6 1 13-15,-10 1-5 0,6-1 5 0,4 1-13 16,0 0-19-16,0-3-2 0,0 3-1 0,0-1 7 16,0 0 18-16,14-2 2 0,-5-1-3 0,1 1 11 15,4 1-15-15,-2 0 4 0,2 3 11 0,-1-3-12 16,1 2 13-16,1 5 0 0,-1 1-17 0,0 1 21 15,-1 0-12-15,3 0 1 0,-3 0 0 0,1 11 8 16,-2 1 8-16,-1 2-3 0,-1-1 20 0,2 2-7 16,-4 4 1-16,4 0 5 0,-6 0-4 0,2 3-10 15,-2 1 3-15,-2 1-6 0,3-1 8 16,-1 0-7-16,-6 0 2 0,0-5 0 0,0 1-12 16,0-2 0-16,0-1-13 0,0-5 8 0,0-3-3 15,0-2 5-15,0-2 3 0,0-4-1 0,0 0-5 16,0 0 0-16,0 0-7 0,0-16-13 0,0-2 0 15,0-2-5-15,0-2 14 0,0-4 0 0,7 0 10 16,2-4 4-16,0 1 3 0,2 1-5 0,-2 4-1 16,2 2-4-16,-1 5-11 0,0 1 14 0,0 7-8 15,-1 0 14-15,-1 4-2 0,-2 5 10 16,3 0 1-16,-1 0-11 0,-2 0 2 0,3 0-4 16,-2 9-4-16,-1 2 9 0,2-3 5 0,-2 3-13 15,0-2 9-15,-1 2-15 0,1 0 5 0,-3-2 4 16,0 1 1-16,0-3 8 0,0 2-16 0,-1-3-9 15,1-2-10-15,-3-3-8 0,3-1 11 0,-3 0-14 16,3 0-1-16,3-11 7 0,-2-5 4 0,5-1 11 16,2-3 1-16,1 0 9 0,2-5-4 0,3 1 1 15,-1 2 12-15,1 1-11 0,-2 2-2 0,5 3 14 16,-3 4-8-16,-4 3 3 0,4 2 5 0,0 7 1 16,-2 0 1-16,-1 0 1 0,-1 11 1 15,-2 4-10-15,1 1-23 0,-4 3-53 0,-5 1-119 0,-3 2-121 16,0 0-107-16,0 2-117 0,-17-2-195 15,0 1 100-15,-3-3 127 0</inkml:trace>
  <inkml:trace contextRef="#ctx0" brushRef="#br0" timeOffset="2334">1523 742 2269 0,'0'-10'44'0,"0"1"38"0,0 9 29 16,0-8 5-16,0 8-48 0,0 0-34 0,0 0 48 15,0 0 90-15,0 0 64 0,0 20 47 0,0 1-61 16,0 10-77-16,11 4-37 0,1 8-36 0,-1 5-11 16,1 5-11-16,-1 0-10 0,5 4-13 0,-2 0-9 15,-2-1-3-15,2-3-23 0,0-2 2 0,-2-4 1 16,-5-4 5-16,5-4 4 0,-4-7 8 0,1-6-4 15,-4-4-10-15,-2-7 7 0,0-3-14 0,-3-12-15 16,0 0-2-16,0 0-9 0,0-14-2 16,0 1 23-16,-11-8-19 0,2-3 4 0,-2-4-1 0,-2-6-12 15,-2-2 14-15,1-2-4 0,0-4-7 16,-3-5 0-16,2-2 11 0,-1 1 15 0,-1-4 6 16,0 5-2-16,7-1 2 0,-3 3 2 0,6 4 5 15,1 4 9-15,3 4-5 0,3 3-9 0,0 4-4 16,13 4 7-16,3 3-4 0,0 2 2 0,7 4 5 15,1 4-13-15,2 3 15 0,1 6-3 0,2 0 9 16,2 0-3-16,-5 16-9 0,-1 1 4 0,-2 4 6 16,-6 0 10-16,-4 2-2 0,-2 3-5 0,-2 1-18 15,-9 1 4-15,0 1 0 0,0 0 2 16,-16-1-1-16,0 1-85 0,3-4-116 0,-7-1-129 0,3-7-138 16,1-1-182-16,2-6-96 0,2-5 134 15</inkml:trace>
  <inkml:trace contextRef="#ctx0" brushRef="#br0" timeOffset="2558">1798 249 2994 0,'-10'-4'-4'0,"10"-1"-2"15,0 5 34-15,0 0 60 0,0 0 50 0,0 17 47 16,0 5-7-16,0 1-37 0,0 6-19 15,13 3-47-15,-3 5-10 0,0 4-19 0,2 6-10 16,-1-1 8-16,3 5-16 0,-2 0-2 0,1 0-28 16,1 1-3-16,0-3-11 0,1-3-46 0,2 0-76 15,-1-7-190-15,1-4-169 0,3-4-212 0,0-4-191 16,-4-8 186-16</inkml:trace>
  <inkml:trace contextRef="#ctx0" brushRef="#br0" timeOffset="3337">2181 1049 2726 0,'0'0'18'0,"-8"0"6"0,8 0 6 16,-6 0 26-16,6 0-21 0,0 0 8 0,0 0-7 16,0-12-28-16,0 3 3 0,0-1-18 0,0-2 4 15,14-2-9-15,0-3-4 0,-2-3-25 0,0 0-36 16,-1-2-8-16,2-2-10 0,-1 0 28 15,2 1 30-15,-6 0 20 0,1 0 26 0,0 0 11 0,-4 4 33 16,-2 0 31-16,-3 2 8 0,0 4 23 0,0 2 3 16,0 3 2-16,-13 3 33 0,0 5 4 15,-1 0-11-15,0 0-10 0,1 14-40 0,-4 0-31 16,2 3-22-16,-2 3-9 0,3 0-11 0,2 1-4 0,5 0 1 16,-2 3-12-16,9-2-5 0,0-1 3 0,0-1-8 15,0-1-2-15,13-2 7 0,2-1-3 16,7-3 6-16,1-5-23 0,-1-1-29 0,7-7-44 15,2 0-63-15,-3 0-49 0,0-13-42 0,4 0-6 16,-5-2 8-16,-1-4 20 0,-3 2 40 0,-2-1 48 16,-3-1 51-16,-1 1 66 0,-4 1 51 0,-2-1 41 15,-2 1 58-15,-1 2 47 0,-5 0 53 0,0 3 36 16,-3 1-5-16,0 1-24 0,0 4-57 0,0-1-62 16,0 6-50-16,-11 1-44 0,11 0-15 15,0 0-4-15,-9 0 0 0,9 0 15 0,0 10-6 16,0 4-11-16,0-2 12 0,0 1-4 0,0 3 2 15,0 1 6-15,0-2-7 0,12 2-11 0,-4 2 1 16,1-1-6-16,-1 3-6 0,1-1 13 0,-2-1-13 16,-1-1 14-16,2 1-3 0,-4-6 1 0,-2 1-3 15,4-4-8-15,-6-3-5 0,3-4-23 0,0-3 6 16,-1 0-11-16,2 0 12 0,1-15 7 0,-2-4 1 16,6-1 14-16,-2-1-4 0,3-5 5 0,-3-2 10 15,5 2-7-15,-4 0 14 0,-2 4 6 0,3 1-8 16,-4 3 20-16,1 3-14 0,-2 5-4 0,2 0-4 15,-3 4-16-15,0 3 6 0,5 3 9 0,-3 0 3 16,-1 0 6-16,4 0 0 0,-1 12-8 16,1-1 0-16,1-1-4 0,-1 2-5 0,2 0 5 0,-1 4 3 15,1-1-4-15,-3 0-5 0,-1 0-6 16,2 0-8-16,-2 0-6 0,0 1-12 0,-2-4-13 16,0-1-21-16,-1-2-12 0,0-3 2 0,0-2-2 15,0-4 22-15,-2 0 23 0,2 0 10 0,0-15 26 16,0-2-6-16,0-1 5 0,5-3 22 0,-2 0 12 15,0-1 29-15,3 0 1 0,-4 2-10 0,5 2-1 16,-5 3-20-16,3 1-5 0,-5 2-5 0,3 4-16 16,-2 2-3-16,-1 2 13 0,3 4-6 0,0 0-10 15,-1 0 8-15,4 0-13 0,-1 15 0 16,-2-2 4-16,4 3-38 0,-1-1-78 0,-1 2-126 0,1-2-143 16,-3-2-126-16,3 1-193 0,-1-3-77 15,1-4 151-15</inkml:trace>
  <inkml:trace contextRef="#ctx0" brushRef="#br0" timeOffset="4159">3197 800 3534 0,'0'0'22'0,"0"0"15"0,-11 0 31 0,11 0 15 0,0 0-6 16,-9 0-7-16,9 0-17 0,0 0-13 0,-7 0-19 16,7 0-12-16,0 0-14 0,0 0 6 0,0 0-1 15,0 0 2-15,0 0 0 0,0 0-28 16,0-9-29-16,15-2-60 0,-3 0-77 0,3-2-45 0,-1 1-10 15,1-1 42-15,-3-4 77 0,3 1 73 16,-4-3 76-16,-2-1 45 0,-1 3 43 0,-4 0 27 16,1 0 19-16,-4 1 28 0,-1 0 1 0,0 5-20 15,0-1-30-15,-13 3-33 0,2 4-4 0,-1 0 6 16,1 5-11-16,1 0-13 0,1 0-25 0,-1 0-10 16,3 19 2-16,7-1-16 0,-6-1-12 0,6 2-13 15,0-1-9-15,0 1 10 0,0-1-3 0,10 1 2 16,3 1-18-16,-3-3-13 0,7 0-1 0,-2-1-58 15,0-2-26-15,0 0-8 0,2-6-21 0,0 1 28 16,-3-5 29-16,1-2-45 0,-2 2-56 0,-2-4-3 16,-2 0 12-16,2 0 67 0,-5 0 108 15,3 0 86-15,-3-15 64 0,-1 6 39 0,-2 9 0 16,1-11-38-16,-2 2-55 0,-1 9-26 0,1-7-20 16,-2 1-5-16,0 6 12 0,0 0-18 0,0 0 6 15,0 0-12-15,0 0-11 0,0 0 2 0,0 0-20 16,0 0 3-16,10 0-14 0,0 0 2 0,-3 0 9 15,1 0-8-15,-1 0 3 0,1 0-3 0,-2 0-18 16,2 0-4-16,-2 0-13 0,0 0-12 16,-2 0 8-16,2 0-4 0,-1 0 1 0,-2 11 2 0,0-11-14 15,-2 8-9-15,-1-2-27 0,0-6-17 0,0 6 15 16,0-6 19-16,0 0 45 0,0 0 24 16,0 0 35-16,0 0 7 0,0-14 12 0,0-1 30 15,0-1 9-15,13 3-3 0,-4-2-6 0,-9 0-13 16,9 3-28-16,-2 0 1 0,0 2-10 0,-1 2-16 15,-2 8-7-15,2 0-4 0,-1 0 19 0,-2 0 6 16,3 0 33-16,0 0 10 0,3 17 21 0,-1-3 2 16,4 3-30-16,-2 0-13 0,6 3-35 0,-1 0-8 15,0-2-2-15,-1 0-6 0,-1-1 0 0,1 1-16 16,-2-5-31-16,-1-3-28 0,-1-3-11 0,-2-2-6 16,0-5 23-16,-2 0 31 0,0 0 8 0,-2-20 19 15,1-2 13-15,-1-6 6 0,-1-2 9 16,2-7 9-16,-5-6 8 0,5 0 14 0,-4-7-11 15,-1-4 9-15,0-2 0 0,0-1 5 0,0 1 25 16,0-1 30-16,0 3 30 0,0 1 38 0,-14 7 57 16,5 4 42-16,9 5 18 0,-9 7-37 0,9 6-75 15,-7 7-92-15,7 4-63 0,0 7-23 0,0 6 19 16,0 0 29-16,0 14 23 0,0 5 29 0,0 7 18 16,12 5 3-16,0 8-8 0,0 6-23 0,2 6-29 15,-2 4-22-15,2 6-19 0,-4 1-11 0,1 1-6 16,-2 0-8-16,-3-2 3 0,2-4 4 0,-1 0-28 15,1-5-153-15,-1-7-200 0,-1-6-198 0,5-4-83 16,-2-9 49-16,0-5 5 0,-3-4 4 0,-4-8-136 16,1-9-175-16,0 0 199 0</inkml:trace>
  <inkml:trace contextRef="#ctx0" brushRef="#br0" timeOffset="4343">3836 592 4144 0,'-12'-7'21'0,"0"6"42"0,3 1 66 0,0 0 83 15,3 0 55-15,1 0 5 0,5 0-47 0,0 0-52 16,0-17-52-16,15 1-37 0,4-2-17 0,7 0-43 16,4-5-14-16,5-3-15 0,6-1-24 0,3-1-68 15,1 2-100-15,1 0-96 0,0 2-27 0,-5 2 40 16,-5 3 56-16,-3 4 72 0,-4 1-4 16,-3 3-56-16,-5 3-116 0,-5 0-125 0,-6 4-148 15,-5-2-256-15,-5 3 150 0</inkml:trace>
  <inkml:trace contextRef="#ctx0" brushRef="#br0" timeOffset="5504">4893 418 2659 0,'-3'0'33'16,"0"0"25"-16,2 0 31 0,-1 0 30 0,2 0 16 15,-1 0 10-15,-1 0-3 0,1 0 12 0,1 0-37 16,0 0-21-16,-2 0-28 0,2 0-46 0,0 0-5 15,0 0-18-15,0 0-3 0,-1 0 9 0,1 0 0 16,0 0-1-16,-2 0 7 0,1 0-7 0,-1 0-13 16,1 0 2-16,-2 0 4 0,-2 0 3 0,2 0 1 15,0 0 4-15,-2 0-1 0,2 0-3 0,-1 0 5 16,2 0-11-16,-1-14-3 0,2 14 3 16,1-12-1-16,0 1 13 0,0 2-5 0,0-4 1 15,0 6-4-15,0-4-2 0,13 5-7 0,-5-2 1 16,-8 1 8-16,11 5-8 0,-5 2 11 0,-6 0-4 15,7 0-2-15,-2 0 9 0,-5 10 4 0,0 3-2 16,0 1-1-16,0-1 2 0,0 2-1 0,0 0-7 16,0 0 4-16,-12-1-8 0,12-1-9 0,-11-3 22 15,-1-2-12-15,6-1 7 0,6-4 10 0,-9-3-12 16,9 0 3-16,-8 0-6 0,8-11-2 0,0-5-5 16,0-1 6-16,0-3-30 0,0 0-31 0,0-2-19 15,0-1-41-15,12 2-15 0,-3-3-22 0,1 5-37 16,-1 3-23-16,-3 3-42 0,1 5-62 15,-1 4-247-15,-1 4-52 0,0 0 85 0</inkml:trace>
  <inkml:trace contextRef="#ctx0" brushRef="#br0" timeOffset="5871">5030 843 3330 0,'0'5'45'0,"-7"0"13"0,7-2 14 16,-8 2 33-16,8-1-13 0,0-2 15 0,-5 1 3 0,5 0-22 15,-4 4-24-15,-1-3-16 0,2 1-9 16,0 1-10-16,-1 1-5 0,1-1-14 0,-2-1-7 16,1-1 1-16,0-1 4 0,1 0 2 0,-1-1-4 15,1-2-1-15,-2 0-17 0,1 0 5 0,-1 0 6 16,-1 0-1-16,3-15 10 0,-1 3-5 0,2 0 3 15,0-3-14-15,2 0-2 0,0 1 5 0,0-2-10 16,0 1 17-16,0 0-2 0,13 1-5 0,-3 3 3 16,-10 2-2-16,11 2 0 0,-2 2-1 0,-3 3 5 15,2 2 3-15,-4 0-1 0,1 0 8 0,-2 0-3 16,0 12-8-16,1-3 6 0,1 1-4 0,-4 2 3 16,-1-1-6-16,0 1-6 0,0-1 3 0,0-2-20 15,0 1-10-15,0 0-33 0,0-2-92 16,0-1-175-16,-10-7-184 0,10 0-345 0,-6 0-28 15,6 0 192-15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01-25T14:44:27.806"/>
    </inkml:context>
    <inkml:brush xml:id="br0">
      <inkml:brushProperty name="width" value="0.035" units="cm"/>
      <inkml:brushProperty name="height" value="0.035" units="cm"/>
      <inkml:brushProperty name="color" value="#177D36"/>
      <inkml:brushProperty name="fitToCurve" value="1"/>
    </inkml:brush>
  </inkml:definitions>
  <inkml:trace contextRef="#ctx0" brushRef="#br0">6 589 2755 0,'-1'-3'-5'15,"-2"-1"2"-15,1 1 6 0,2 2-3 0,0 1 9 16,0 0 31-16,12 0 38 0,1 11 45 0,3-1 44 16,4 6-6-16,3 1-26 0,3 4-29 0,1 4-26 15,-1 0-12-15,1 1-5 0,0 2 1 16,-2 0-9-16,-1 3-2 0,-4-1 4 0,1-3-6 0,-4 3-13 16,-4-4-1-16,0-1-9 0,-7-2 1 0,-2 0 10 15,-4-5 8-15,0-2 9 0,0-2 7 0,0-5-8 16,-10 0-9-16,-1-4-9 0,0-5-20 0,-2 0 4 15,0 0-14-15,0 0-4 0,-1-15-7 0,0-2-12 16,2-2-5-16,2-2-4 0,2-7 2 0,8-3-23 16,0-5-13-16,0-1-12 0,0 0-5 0,18-3 26 15,1-1 24-15,-1 3 4 0,5 2 13 16,-1 4-3-16,3 3 1 0,-4 4 2 0,0 1 7 16,0 4 6-16,-4 7-3 0,-2 3 1 0,-3 1-1 15,-4 2-5-15,1 5 1 0,-4-2 4 0,-2 3-8 16,-3 1 9-16,0 0-13 0,0 0-9 0,0 0-22 15,0 0-49-15,0 9-53 0,0-9-83 0,-11 13-84 16,11-6-49-16,-11-7-42 0,5 9-58 0,6-9-163 16,-7 7 46-16,7-7 111 0</inkml:trace>
  <inkml:trace contextRef="#ctx0" brushRef="#br0" timeOffset="647">450 89 2819 0,'-6'-6'22'0,"1"1"23"15,2-1 10-15,0 3 4 0,0-1-20 0,2 4-13 16,-1-1 29-16,2 1 40 0,0 0 38 16,0 0 22-16,0 0-17 0,17 14-29 0,-4 0-38 15,4 3-12-15,-2 2-4 0,4 2-13 0,-1 2 10 16,0 4-12-16,0-3-12 0,-3 4 15 16,1 0 7-16,-4 1-1 0,-2-2-6 0,-4-3-12 0,-1 2-17 15,-5-5 6-15,0-1-6 0,0-2-3 0,0-3-1 16,0-3-4-16,0-4 8 0,-11-2 3 0,11-2-14 15,-10-4 4-15,10 0-10 0,-6 0-3 0,6-20 11 16,-8 2-28-16,8-4-12 0,0-4-23 0,0-4-14 16,0-5 9-16,0 0 3 0,0-3 23 0,14-1 16 15,-2-1 2-15,3 3 13 0,-1 1 4 16,-1 7-10-16,1 2 9 0,1 5-5 0,-1 5 1 16,0 6 10-16,-1 6-1 0,-1 5 6 0,2 0 4 15,0 0-4-15,-1 17-3 0,0 3 12 0,-3 2-9 16,1 1 8-16,1 2 11 0,-1 1-1 0,-4 1 20 15,-1 2 2-15,0-3-9 0,-3 1-16 0,2-1-13 16,-4-1-11-16,2-5-4 0,-1 0 11 0,1-3-41 16,-1-3-23-16,1-2-30 0,0-5-128 0,0-1-168 15,-3-6-160-15,1 0-346 0,2 0 29 0,2-13 205 16</inkml:trace>
  <inkml:trace contextRef="#ctx0" brushRef="#br0" timeOffset="1158">1236 919 2911 0,'-15'5'56'0,"2"-3"52"0,-3 1 41 0,1-1 47 16,0 3-17-16,0-4-24 0,1 2-17 0,-1-1-32 15,3-1-25-15,1 1-22 0,4-1-19 0,2 0-22 16,2-1-15-16,3 0 7 0,0 0-20 16,0 0 11-16,18 0 7 0,4 0-21 0,2 0 21 15,3 0-7-15,5-9-6 0,3 9 4 0,4-7-2 16,2 7 18-16,0-6-8 0,1 6 4 15,-1-6-8-15,-4 6-12 0,0 0 9 0,-4-2 0 0,-2 2 8 16,-5 0-6-16,-5 0-1 0,-5 0-4 0,-3 0-7 16,-3 0 0-16,-4 0-6 0,-1 0-12 0,-5 0-35 15,0 0-79-15,0 0-154 0,0 0-158 0,0 0-176 16,0-13-276-16,0 1 160 0</inkml:trace>
  <inkml:trace contextRef="#ctx0" brushRef="#br0" timeOffset="3289">1891 506 2338 0,'2'-9'20'0,"-1"-3"33"16,1 3 26-16,-1 0 28 0,1 1 19 15,-2 1-7-15,0 0 2 0,0 4 28 0,0 0 36 16,0 3 24-16,0 0-2 0,0 13-39 0,0 6-46 16,0 3-31-16,10 6 1 0,-2 3 28 0,-8 6-1 15,10 1 16-15,0 6 4 0,-3-3-2 0,-2 4-15 16,-1-3-29-16,2-2-12 0,-1 1-49 0,-2-6 3 15,2-5-23-15,-4-6-6 0,2-3-1 0,-1-5-22 16,1-5 24-16,-2-5-13 0,-1-6-18 0,2 0-23 16,-1 0-38-16,1 0-19 0,-2-20-17 0,0 0 5 15,0-3 17-15,0-1 1 0,0-8 19 0,0 0 20 16,0-1 19-16,0-1 20 0,0 1 14 0,0-2 3 16,0 4-4-16,0 0-5 0,0 5 12 0,0 3 1 15,0 3-1-15,0 4 3 0,0 4-9 16,0 4 4-16,10 8-1 0,1 0-4 0,0 0 16 15,2 16-3-15,4 1-4 0,1 3 14 0,3 3 12 16,1 6 13-16,5 2 15 0,0 0 7 0,2 4-2 16,-1 2 21-16,0-2 8 0,1 1 6 0,2-3-11 15,-2-1-12-15,-4-4 28 0,-2-4-9 0,-3-4 11 16,-3-4-7-16,-4-2-33 0,-2-5 7 0,-2-3 11 16,-4-3-3-16,-1-3-17 0,-2 0-11 0,1 0-31 15,-2-18-14-15,-1-4 7 0,0-1-8 0,0-5 0 16,0-4-4-16,0-4-2 0,0-1 5 15,0-5-4-15,0-2-2 0,-12-3-19 0,3-3-81 16,9-2-81-16,-9 0-60 0,9 0-30 0,0-1 38 16,0 5 50-16,0 3 29 0,0 5 18 0,0 5-6 15,0 7-43-15,0 3-73 0,0 8-103 0,0 1-63 16,0 5-51-16,9 4-203 0,0 7 27 0,-1 0 106 16</inkml:trace>
  <inkml:trace contextRef="#ctx0" brushRef="#br0" timeOffset="3773">3103 778 3765 0,'-14'7'-3'0,"-1"-1"5"16,0 1 10-16,-2-3 9 0,-1 3 13 0,1-5 11 16,2 3 4-16,4-2-9 0,2 0 3 0,3 0-3 15,3-2-19-15,0-1 0 0,3 1-13 0,0-1-9 16,0 0 4-16,11 0-3 0,3 0 7 15,1 0-8-15,4 0 6 0,7 0 4 0,3 0-7 16,3 0 7-16,6 0-16 0,1 0 1 0,4-9-20 16,0 9-20-16,1-9-42 0,-2 9-94 0,-1-10-137 15,0 4-146-15,-4-2-215 0,-4 8-164 0,-3-7 156 16</inkml:trace>
  <inkml:trace contextRef="#ctx0" brushRef="#br0" timeOffset="4020">3855 304 4156 0,'-9'-19'27'0,"1"4"29"15,0 1 50-15,2 2 33 0,2 7-1 0,-1 2 70 16,1 3 97-16,4 0 72 0,0 0 42 0,0 13-61 15,0 6-111-15,0 9-72 0,0 5-58 0,10 7-36 16,-1 6-40-16,1 8-27 0,-3 5-22 0,1 3-71 16,-1 3-134-16,-7 2-337 0,9 1-162 0,-4-8-153 15,1 0-246-15,0-5-84 0,-1-3 175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01-25T14:47:33.594"/>
    </inkml:context>
    <inkml:brush xml:id="br0">
      <inkml:brushProperty name="width" value="0.07938" units="cm"/>
      <inkml:brushProperty name="height" value="0.07938" units="cm"/>
      <inkml:brushProperty name="color" value="#3165BB"/>
      <inkml:brushProperty name="fitToCurve" value="1"/>
    </inkml:brush>
  </inkml:definitions>
  <inkml:trace contextRef="#ctx0" brushRef="#br0">15 568 2867 0,'-6'2'10'0,"0"1"5"16,3-3-3-16,3 0-7 0,0 0-7 0,0 0 0 16,0 0 12-16,0 0 33 0,0 0 34 15,15 0 41-15,-1 0 15 0,4 0-3 0,2 0-27 16,1 11-41-16,3 4-16 0,2 2-18 0,3 2 3 15,-2 2 5-15,-2 4 4 0,-1-2 16 0,-3 4-14 16,-2-1 16-16,-6 0-19 0,-2 1-16 0,-4-3 4 16,-2 0-12-16,-5-2 6 0,0-3-1 15,0 1 10-15,0-4 19 0,-12 0 1 0,1-5 4 0,-1-3 5 16,0-3-43-16,-2-3 5 0,1-2 2 0,-1 0-24 16,0 0 8-16,1-17-18 0,-1-2-17 15,2-1-19-15,3-4 0 0,3-3-4 0,1-2 3 0,5-4 13 16,0-1-9-16,0-3 4 0,12 0 13 15,0 1 1-15,5 3 17 0,-3 4-2 0,4 2-9 0,-3 1 4 16,5 6-22-16,-3 3-13 0,-2 4-11 16,0 3-9-16,-3 2-4 0,0 2 9 0,-1 5-27 15,-2 1-30-15,-1 0-40 0,-2 0-57 0,-3 0-49 16,0 0-70-16,-2 0-98 0,1 0-204 0,1 0 91 16</inkml:trace>
  <inkml:trace contextRef="#ctx0" brushRef="#br0" timeOffset="456">636 0 2339 0,'0'0'0'0,"0"0"11"15,0 0 22-15,0 0 29 0,0 0 33 0,0 14 9 16,0-2-18-16,0 4-24 0,0 1-32 15,0-2-18-15,0 2-12 0,0 0-41 0,0 0-65 16,0 1-113-16,0 1-166 0,-9-1-277 0,9-1 58 16,-9 1 112-16</inkml:trace>
  <inkml:trace contextRef="#ctx0" brushRef="#br0" timeOffset="872">942 599 2429 0,'1'-11'26'15,"1"11"30"-15,-2-13 42 0,0 4 43 0,0 1 23 16,0 8 6-16,0-7-21 0,0 7-18 0,0 0-33 15,-11 0-21-15,0 0-4 0,2 0-6 0,-1 0 4 16,-4 0-5-16,-3 13-8 0,4-1-18 0,-4 2-14 16,0-1 0-16,4 3-7 0,-3-2 0 0,4-1-10 15,0 0-13-15,1 1 7 0,5-4-6 16,0 2 9-16,2-3-1 0,2 0-3 0,2 0-8 16,0-3-8-16,0 3-5 0,12-3-3 0,-1 1 15 15,1 2 0-15,3-2 3 0,2 1 5 0,0-2-1 16,2 3-5-16,1 0 8 0,0 1 0 0,-2-1-3 15,-1 2 2-15,-3 0 7 0,-4 1 6 0,-4-1 4 16,-6 2 24-16,0-1-11 0,0 0-1 0,-15 4-13 16,0-1-11-16,-8-1-8 0,0-1-10 0,-4 0 10 15,0-2-22-15,-1-2-31 0,4-4-97 0,0-5-229 16,4 0-242-16,9-18-349 0,11-2 99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01-25T14:47:36.910"/>
    </inkml:context>
    <inkml:brush xml:id="br0">
      <inkml:brushProperty name="width" value="0.07938" units="cm"/>
      <inkml:brushProperty name="height" value="0.07938" units="cm"/>
      <inkml:brushProperty name="color" value="#3165BB"/>
      <inkml:brushProperty name="fitToCurve" value="1"/>
    </inkml:brush>
  </inkml:definitions>
  <inkml:trace contextRef="#ctx0" brushRef="#br0">10 569 2118 0,'0'-4'28'0,"0"2"28"0,0 2 37 0,0-2 34 15,0 0 6-15,0 1 11 0,-6-1 9 0,6-1 13 16,0 2-4-16,0-1-12 0,0 0-28 0,0 0-24 16,0 0-12-16,0 0-23 0,0 2-16 0,0 0-5 15,0 0-18-15,0 0-4 0,0 0 8 0,0 0 2 16,0 0 18-16,0 0 18 0,0 13 4 0,0 0 2 16,0 2 6-16,0 2 22 0,0 3 37 15,0 1 40-15,0 5 17 0,0-2 13 0,0 2-47 0,0 0-33 16,0-1-41-16,6-1-43 0,-6-2-5 0,7-3-29 15,-1-2 1-15,-1-1-11 0,4-3 19 16,-4-5-3-16,4 1-14 0,1-3-43 0,2-1-37 16,2-5-58-16,0 0-60 0,4 0-18 0,0 0-24 15,0-18 35-15,2 4 66 0,0-4 41 0,-3 3 44 16,2-3 27-16,-2-1 3 0,0 1 22 0,-5-1-8 16,2 4 2-16,-4-2 11 0,-1 0-8 0,-1 1 13 15,-2 2-9-15,-3 0 5 0,-1 2 5 0,-2 3 8 16,0-2 30-16,0 3 6 0,0 1 7 0,0 0-4 15,0 4-15-15,-11 0-16 0,11 3-3 0,-8-2-10 16,8 2 0-16,-9 0 7 0,9 0-14 16,-6 0 6-16,6 0-15 0,-4 0-8 0,4 0 9 15,0 0-13-15,0 0 14 0,0 0 3 0,0 0 0 16,0 0 8-16,0 0-13 0,0 0-2 0,0 0-2 16,0 0 7-16,0 0 4 0,0 0 2 0,0 0-15 15,0 0 4-15,0 0-7 0,0 0 5 0,0 0 12 16,0 0 0-16,0 0 11 0,0 0-15 0,0 0 7 15,0 0 4-15,0 0-10 0,0 0 14 0,0 0-8 16,0 0-8-16,0 0 3 0,0 0-7 0,0 0 18 16,0 0 16-16,0 8 14 0,0 4 8 15,0-2-5-15,0 1-12 0,0 2 4 0,0 0 0 0,0 2-17 16,0 0 5-16,0-2-23 0,10 1 5 16,-1-1 5-16,-9-1-14 0,8-1 0 0,1-3-9 0,-6-1 0 15,3-2-4-15,2 1 3 0,-5-3-25 16,3-2-15-16,-2 1-24 0,3-2-17 0,-3 0 1 15,1 0 4-15,-1 0 10 0,-1 0 12 0,0 0 15 16,0 0 13-16,-3 0 15 0,2 0 5 0,-2 0 10 16,0 0 6-16,0 0-3 0,0 0 10 0,0 0-8 15,0 0-3-15,0-9 6 0,0 9-1 0,-11-11-4 16,11 1 8-16,-9 2-11 0,9-1 4 0,-7 0 3 16,-1 0-11-16,8 1 19 0,-6-1-7 0,0 0 2 15,1-2 2-15,1 2-17 0,4 1 4 0,-2-3 2 16,-1 4-2-16,3 0 1 0,0-2-6 15,0 1-5-15,0 1-1 0,0-1 3 0,0 0-4 16,0 2 4-16,8 0 4 0,-8-1 5 0,12 1 4 16,-5 3 4-16,3 0 1 0,-4 2 1 0,4-3 1 15,-2 4-10-15,1-2 3 0,-1 2-1 0,4 0-2 16,-5 0 8-16,2 0-2 0,4 0-3 0,-3 0 7 16,1 0 1-16,1 0-4 0,2 0-6 0,-4 10 7 15,2-1 3-15,2 0 1 0,-3 0 11 0,1 0 2 16,-3 1 2-16,2 1 12 0,1 1 10 15,-2 1-5-15,-2 3 11 0,-2-1-8 0,2 1-1 0,-2 2 4 16,0 1 3-16,-6 1 9 0,0-2-14 16,0-1-1-16,0 1-22 0,0-3-4 0,0-1 8 0,0-3-19 15,0-3 21-15,0-1 8 0,0-4 1 16,-8-3-1-16,8 0-6 0,-6 0-19 0,6 0-21 16,-6-15 0-16,0 1-14 0,6 0-29 0,0-4 0 15,0-1-1-15,0-1-9 0,0-2 30 0,0 1 5 16,14 1 4-16,-2-1 17 0,-2 1 0 0,3 6 10 15,-3 0-1-15,1 4-9 0,-2 3 3 0,0 3 1 16,2 4 6-16,-2 0-2 0,1 0 4 0,1 0-4 16,-2 11 0-16,0-1 14 0,2 1-13 0,-3 2 5 15,1-1 1-15,0 0-20 0,-2 1 18 0,-1 0-6 16,1-3 8-16,-1 2 1 0,1-1-14 0,-1-1-3 16,-3-1-33-16,2-1-12 0,-2-3-6 15,0-1-11-15,0 0 26 0,-3-4 6 0,3 0-6 16,-1 0 10-16,-1 0-3 0,-1-13 17 0,5 0 14 15,-2-1 6-15,3-4-2 0,-3-1-8 0,4 0 8 16,2-1-3-16,-1-1 4 0,1 5 11 0,2-1-1 16,-2 3 1-16,-5 4-2 0,3 1-6 0,-4 3 5 15,3 2 1-15,-3 4 8 0,-3 0 2 0,3 0-8 16,-2 0 4-16,5 0-5 0,0 14 3 0,-1-3-4 16,1-1-1-16,3-2 2 0,-1 1-5 0,1 1-3 15,4-2-1-15,-2-2-10 0,4 1-6 0,-4 0-12 16,3-3-29-16,1 1-31 0,-2-5-48 0,-2 0-17 15,4 0 4-15,-4 0 43 0,-2-14 54 16,2 0 38-16,-2 0 44 0,1-2 38 0,-4 0 35 16,2 0 40-16,-2 0-6 0,-3-1-16 0,2 4-17 15,-4 0-21-15,-1 4-3 0,0 3-10 0,0-1-12 16,0 3-17-16,0 4-15 0,0 0-9 0,0 0 27 16,0 0 7-16,0 17 23 0,0-2 10 0,0 4 25 15,0 3-4-15,0 4 4 0,0 7-17 0,0-1-38 16,14 5 2-16,-3 5-6 0,-2 0 16 0,1 3 10 15,1-1 0-15,1 1-12 0,-6 3-1 0,5-3-12 16,-5-1 0-16,0-2 9 0,-2-1-29 0,0-4-10 16,-4-4-16-16,0-5-10 0,0-7 53 0,0-2 11 15,0-5 25-15,0-14-18 0,0 0-28 16,-14 0-7-16,5 0-17 0,-2-23 10 0,-3 0-22 16,2-9-10-16,-1-3-6 0,-1-5 2 0,-1-6-16 15,1-3-7-15,3-4-15 0,2-3-4 0,0 0 9 16,2-2-9-16,4 3-3 0,3 2-26 0,0 5-44 15,0 3-30-15,0 6-14 0,12 4-2 0,1 2 33 16,4 10 21-16,0 0 1 0,0 6 27 0,5 3 20 16,1 5 15-16,0 9 44 0,1 0 7 0,2 0-3 15,0 0 17-15,-5 15 6 0,2 7 25 16,-3-3 41-16,-1 5 48 0,-6 2 43 0,-3 5 12 16,-1-1 23-16,-4 0-56 0,-5 3-44 0,0-2-27 15,0 2-59-15,-20-1-24 0,3-4-63 0,-2-2-97 0,-1-1-110 16,0-5-37-16,0-4-10 0,4-5-62 15,2-7-81-15,0-4-137 0,5 0-301 0,2-12 97 16,7-6 195-16</inkml:trace>
  <inkml:trace contextRef="#ctx0" brushRef="#br0" timeOffset="208">1477 41 3165 0,'0'0'31'0,"0"-6"3"15,0 5 49-15,0 1 51 0,0 0 0 0,0 0 28 16,0 15-40-16,0-2-43 0,0 3-15 0,0 2-20 16,0 4 1-16,0 2 24 0,15 5 18 0,-4 3 33 15,-1 4-2-15,2 0-38 0,2 4-25 0,-2 0-51 16,2 4-13-16,-4-3-22 0,3 0-75 16,0-2-44-16,-2-1-86 0,-2-3-163 0,-3-2-156 0,-1-5-366 15,1-2 6-15,-3-3 191 0</inkml:trace>
  <inkml:trace contextRef="#ctx0" brushRef="#br0" timeOffset="608">1815 721 2433 0,'-9'0'14'0,"9"7"14"16,0-7 17-16,0 0 22 0,0 0 4 0,0 0-3 15,0 0-11-15,0 0-28 0,0 0-19 0,0 0-20 16,0 0-12-16,0 0-14 0,0-12-12 16,0-1 0-16,9 1 6 0,-1-4 21 0,1-1 14 15,-3 0 10-15,5-3 1 0,-5 0 5 0,2-1 24 16,1 0 27-16,-2 1 55 0,-1 1 68 0,-3 1 38 15,0 2 18-15,-3 4-50 0,0 1-44 0,0 3-56 16,0 4-41-16,-12 2 1 0,2 2-18 0,-3 0 25 16,6 0 15-16,-4 14 19 0,2 2 39 0,0 1 9 15,4 3 3-15,-4 0-13 0,6 3-15 0,3 1-37 16,0 2-29-16,0-2-9 0,0 1-33 0,0-1-34 16,0 0-66-16,17-3-63 0,1-1-65 15,0-5-13-15,5-2 27 0,-3-6-53 0,6-4-102 0,1-3-104 16,-1 0-130-16,3 0-203 0,-2-17 127 0,-4 5 146 15</inkml:trace>
  <inkml:trace contextRef="#ctx0" brushRef="#br0" timeOffset="1172">2163 530 2384 0,'0'0'30'0,"0"0"42"0,0 0 46 0,0 0 60 16,0 0 26-16,0 11 7 0,0-11-5 15,9 12-20-15,-9 0-37 0,9-1-33 0,-9 3-23 16,8-1-30-16,-5 4-5 0,-3-2 8 0,6 4 3 16,-6-4 0-16,0 7 7 0,0-4-19 0,0 0-8 15,0 2-3-15,0-2-15 0,0-1-6 0,0-2-15 16,0-2 3-16,0-2-13 0,0-3 4 0,0-1-17 15,0-3-18-15,0-4-34 0,0 0-43 0,0 0-5 16,0 0-7-16,0 0 39 0,0-18 34 16,0 1 18-16,0 0 17 0,0-3 8 0,0 1 5 0,11-3 0 15,-1 1-2-15,6 1-1 0,-6 2-5 0,2 4 11 16,-1 0-8-16,0 3-4 0,-2 3 17 16,-3 4-8-16,4 2 13 0,-3 2 0 0,0 0-12 0,-1 0 3 15,0 0-2-15,-1 14 7 0,1 0 0 16,0-2 11-16,-3 1 11 0,2 1-5 0,-2 3-1 15,3-2-14-15,-6-1-7 0,3 3-12 0,-3-2-4 16,3-2-13-16,-3-1-13 0,0-1-3 0,3-2-16 16,-3-4-24-16,1 0-36 0,2-5-33 0,0 0-16 15,0 0-5-15,7-13 33 0,-3-2 29 0,4-4 40 16,1-2 41-16,2 0 21 0,2-2 14 0,-4 0 0 16,5 1 4-16,-3 3 9 0,-1 1 30 0,0 3 24 15,-3 1 35-15,-1 5 38 0,-1 0-1 0,1 3 1 16,-3 3-19-16,2 3-49 0,-5 0-8 15,0 0-14-15,1 0-9 0,-1 15 1 0,0-2-16 16,-3 1-16-16,3 0-16 0,-3-1-5 0,0 2-19 16,0-1-26-16,0 0-24 0,0 0-9 0,0-2-25 15,0 2-161-15,0-3-133 0,0 1-271 0,0-3-243 16,14-2 189-16</inkml:trace>
  <inkml:trace contextRef="#ctx0" brushRef="#br0" timeOffset="2321">2678 840 3540 0,'-4'6'-6'0,"0"-3"5"0,-2-2-7 0,6-1-2 16,0 0 1-16,0 0-10 0,0 0 12 0,13 0-1 16,-3 0 7-16,1-14-8 0,6 0-38 0,-2 1-50 15,4-4-70-15,4-2-46 0,2 2-15 0,0-3 16 16,1-4 43-16,1 3 55 0,-4-3 53 0,5 2 53 16,-9 3 71-16,1-5 58 0,-5 5 78 0,-4 1 59 15,-2 5 14-15,-7 0-6 0,-2 1-60 0,0 4-39 16,-14 0-51-16,-3 8 9 0,-3 0 4 0,1 0 19 15,-1 0 47-15,0 11 25 0,0 3 27 0,4-2-12 16,5 3-9-16,-1 2-69 0,12-1-33 0,0 3-21 16,0 0-55-16,0 2-15 0,0-1-25 15,15 4-16-15,-1-6-15 0,3 1-71 0,2-2-100 16,4-3-89-16,1-4-44 0,-1-2 18 0,0-3 64 16,0-5 67-16,-4 0 31 0,1 0 21 0,0 0-12 15,-3 0-23-15,-4-15 26 0,2 2 44 0,1 1 76 16,-4 1 84-16,-2-1 49 0,0 2 27 0,-4 2-29 15,-2 1-21-15,-4-1-40 0,3 3-24 0,-3 5 2 16,0 0-7-16,0 0 0 0,0 0 12 0,0 0 4 16,0 0-1-16,0 0 4 0,0 0-15 15,11 11-5-15,-11-1-6 0,12 1-10 0,-3-2-6 16,-1 1 1-16,-8 3-2 0,10-2-5 0,-4 0 0 16,-6-1-10-16,6 0-17 0,-6 0 3 0,4-1-25 15,-4-2 3-15,0-1 0 0,3-1-11 0,-3-4 1 16,0 2-22-16,0-3-27 0,0 0 11 0,0 0 21 15,0 0 24-15,0-16 51 0,0 1 26 0,0 0 8 16,13-2 10-16,-2 2-1 0,4-3-5 0,-4 0-1 16,2 4 12-16,0 0-8 0,-3 2 3 0,4 2-10 15,-1 1 1-15,0 4 6 0,-1 3-8 0,1 2 5 16,1 0-6-16,0 0-3 0,-1 0 3 0,0 13 9 16,0 0 17-16,1-2 60 0,-2-1 5 0,2 2-9 15,-1 0-23-15,3-3-77 0,-3 0-21 0,1-1-13 16,0-3 0-16,-2-5 15 0,-5 0-3 15,6 0-12-15,-3 0-14 0,-4-13-18 0,5-2 3 16,-2-3 25-16,2-3 19 0,-2-7 18 0,1-1 5 16,-1-5-2-16,-1-7 4 0,-2-2 9 0,-3-4 34 15,0-4 67-15,-3-3 112 0,0 0 60 0,0 0 21 16,0 3-26-16,0 4-72 0,0 4-29 0,-12 7-25 16,12 8-34-1,-8 4-49-15,8 7-39 0,0 7-25 0,0 10 13 0,0 0 20 0,0 0 3 0,0 17 21 16,0 7 7-16,11 4-1 0,1 7 5 0,-1 5-7 15,-1 4-24-15,0 5-12 0,0 3-20 16,-1 2-19-16,-3 2-7 0,-1-4-18 0,-5 2-28 16,0-3 2-16,0-1-59 0,0-2-58 0,0-3-70 0,0-7-142 15,-11-2-88-15,11-4-43 0,-9-4-68 16,9-4 71-16,-7-4 20 0,7-7-86 0,-6-6 6 16,-1-2-157-16,3-5-122 0,1 0 199 0</inkml:trace>
  <inkml:trace contextRef="#ctx0" brushRef="#br0" timeOffset="2487">3601 516 3943 0,'-12'-5'1'0,"2"5"33"0,-1 0 9 0,5 0 27 15,-2 0 58-15,5 0 33 0,0 0 46 0,3 0-3 16,0 0-30-16,0 0-59 0,17 0-61 16,0 0-14-16,5 0-34 0,6 0-18 0,4 0-17 15,4 0-78-15,7-7-59 0,-1 7-68 0,2-10-28 16,-1 10-3-16,-7-7-92 0,1 1-116 0,-5-1-153 15,-5 1-302-15,-1-3 156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01-25T14:47:40.532"/>
    </inkml:context>
    <inkml:brush xml:id="br0">
      <inkml:brushProperty name="width" value="0.07938" units="cm"/>
      <inkml:brushProperty name="height" value="0.07938" units="cm"/>
      <inkml:brushProperty name="color" value="#3165BB"/>
      <inkml:brushProperty name="fitToCurve" value="1"/>
    </inkml:brush>
  </inkml:definitions>
  <inkml:trace contextRef="#ctx0" brushRef="#br0">112 30 2709 0,'-9'9'44'0,"0"-1"35"15,9-1 33-15,-12-1 32 0,4-1-3 16,1 3-10-16,-1-3-9 0,4-3-18 0,-1 2-20 16,2 0-28-16,3-1-20 0,-5 1-8 0,5-3-30 15,0 0 8-15,0-1-4 0,0 0-7 0,0 0-4 16,0 0 2-16,0 0-1 0,0 0-12 0,0 0-2 16,0 0-11-16,0-9-10 0,0 1 9 0,0-2 18 15,0 0 1-15,0 1 9 0,0-1 0 0,0 0-6 16,0 1 8-16,0 1 4 0,0 2-8 0,0 3 6 15,0-2-2-15,0 5-5 0,0 0 24 0,0 0-15 16,0 0-1-16,0 0 9 0,0 0-8 16,0 11 19-16,0-2 22 0,0 0-5 0,0-1-1 0,0 2 4 15,0-1-13-15,-10-1 2 0,10 2-4 16,-9-2-10-16,9-2-2 0,-11 1-8 0,5-3-1 16,6 2-5-16,-6-3 3 0,6 0-2 0,0-3-20 15,0 0-14-15,0 0-37 0,0 0-50 0,0 0-51 16,0 0-75-16,0-10-63 0,0 10-35 0,0-10-43 15,0 1-149-15,8 9-42 0,-8-7 91 0</inkml:trace>
  <inkml:trace contextRef="#ctx0" brushRef="#br0" timeOffset="488">70 402 2567 0,'0'8'49'15,"0"0"46"-15,0-3 55 0,0-1 45 0,0 3 10 16,0-4-9-16,0-2-23 0,0 2-17 0,-8-1-36 16,8-2-10-16,0 0-22 0,-7 0-12 0,7 0-9 15,0 0-20-15,-5 0-16 0,5 0-10 0,0 0-19 16,-3 0-2-16,3 0 5 0,0 0-11 0,0 0 16 16,-5 0-8-16,5 0 1 0,0 0 3 0,0 0-23 15,0-9 9-15,0 9 1 0,0-7-2 16,0 7 9-16,0-6-10 0,0 6 2 0,11-6 7 15,-5 1-1-15,3 1 10 0,0 0-4 0,-1 3-11 16,1 1 1-16,0 0 2 0,0 0-3 0,-3 0 4 16,2 0-2-16,0 0 1 0,-4 0 1 0,1 9 4 15,-4-9 5-15,2 11-6 0,-3-3 5 0,0-8-5 16,0 9 12-16,0-3-7 0,0-1-2 0,0 0 7 16,-12-2-16-16,1 1 12 0,11-2-1 0,-12-2-2 15,5 0-1-15,-2 0-20 0,1 0-5 0,-1 0-13 16,6-11-7-16,-2 2 9 0,5-4-4 0,0 1 9 15,0 1 1-15,0-1 6 0,0-1 2 0,0 3 8 16,11-1 1-16,0 1-4 0,1 1 10 0,-2 3-14 16,1 1 11-16,1 5 10 0,0 0-2 15,0 0 1-15,-2 0 0 0,0 0-10 0,-2 0 9 16,-4 10 2-16,4-10-7 0,-5 13 22 0,0-3-17 16,-3 0 6-16,0 0 1 0,0 1-19 0,0-2 11 15,0 2-27-15,-14-5-45 0,14 2-116 0,-9-3-190 16,9 0-174-16,-10-1-368 0,10-4 115 0,-5 0 191 15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01-25T14:47:43.388"/>
    </inkml:context>
    <inkml:brush xml:id="br0">
      <inkml:brushProperty name="width" value="0.07938" units="cm"/>
      <inkml:brushProperty name="height" value="0.07938" units="cm"/>
      <inkml:brushProperty name="color" value="#3165BB"/>
      <inkml:brushProperty name="fitToCurve" value="1"/>
    </inkml:brush>
  </inkml:definitions>
  <inkml:trace contextRef="#ctx0" brushRef="#br0">0 642 2436 0,'3'-5'0'15,"0"3"-6"-15,-1-2 3 0,4 2 0 0,-2-1 0 16,5 1 19-16,0 0 26 0,7 2 32 0,3 0 26 16,3 0 19-16,3 15-16 0,6 1-12 0,2 3-1 15,1 2-2-15,2 3 6 0,-2 2 2 16,0 2 6-16,-3-2-15 0,-2 2 7 0,-7 2-8 0,0-2-28 15,-6-2 8-15,-2-2-12 0,-5 0-14 0,-9-4 1 16,0-1 2-16,0-2-19 0,0-1 6 0,-16-3-3 16,0-3-9-16,-2-1 19 0,0-3 8 0,-5-3 3 15,2-3-5-15,-2 0-12 0,2 0-10 0,1-17-11 16,0 3-1-16,2-6-7 0,4-1-12 16,4-2 12-16,2-5-18 0,5-1 4 0,3-3 6 15,0-1-25-15,0-1-7 0,18 0-3 0,1-2-20 16,0 4 16-16,4-1 14 0,1 4-6 0,2 3 9 15,0-1-1-15,0 2 11 0,1 3 10 0,1 3 2 16,-1 2 6-16,-3 1 6 0,-1 4-2 0,-3 3 1 16,-4 1 4-16,-2 3-16 0,-5 3 12 0,-3-1-3 15,-3 2-2-15,0 1 7 0,-3 0-21 0,0 0 14 16,0 0-3-16,0 0 0 0,0 0 16 0,0 0-17 16,0 9 12-16,0-9-15 0,0 10-6 15,0-10 28-15,-10 6-19 0,10 1 9 0,0-7 11 0,0 0-25 16,0 0 11-16,0 0-6 0,0 0 4 15,0 0 0-15,0 0-10 0,0 0 14 0,0 0-15 16,0 0 7-16,0 0 8 0,0 0-7 0,0 0 8 16,0 0-7-16,0 0 1 0,0 0 4 0,0 0-14 15,0 0 13-15,0 0-5 0,0 0-1 0,0 0 11 16,0 0-11-16,0 0-2 0,0 0 6 0,0 0-7 16,0 0 5-16,0 0-23 0,0 0-30 0,0 0-51 15,0 0-104-15,0 0-92 0,0 0-91 0,0 0-90 16,0 0-207-16,0-10 37 0,0 0 116 0</inkml:trace>
  <inkml:trace contextRef="#ctx0" brushRef="#br0" timeOffset="514">683 45 2896 0,'-16'-4'38'0,"2"-3"20"0,2 3 11 0,3 0 8 16,1 0-26-16,4-1-18 0,-1 3-8 16,5-2-8-16,0 3-14 0,0 0-3 0,0 1 6 15,15 0 17-15,2 12 25 0,1 1-5 0,3 3 1 16,2 4-11-16,-1 5-12 0,-3 1 20 0,3 2 4 15,-6 4-3-15,-2 1 4 0,-5-1 26 0,-1 1-30 16,-8-2 8-16,0 1-5 0,0-5-39 0,0-3 18 16,0-3-12-16,-11-3 13 0,11-3-1 0,-9-4-5 15,9-3 12-15,-9-3-4 0,9-2 5 0,-8-3-6 16,8 0-2-16,0 0-10 0,0 0-14 0,-4-11 6 16,-1 0-1-16,5-5-16 0,0-3 6 0,0-5 1 15,0-4-12-15,0-6-1 0,0 0 6 0,14-1 5 16,1-1 3-16,-1 5 2 0,2 2 3 15,-1 4-7-15,-1 5 0 0,3 6 7 0,-3 2-10 16,1 5 1-16,0 7 14 0,-1 0-15 0,2 0 5 16,-2 16 3-16,1 3-7 0,-1 2 9 0,-1 3 9 15,0 2-2-15,-3 1-2 0,-1 2 7 0,-1 0-7 16,-2 1-6-16,0-1 1 0,0 0 6 0,-1 0-3 16,-2-4 10-16,1 1 2 0,-1-4-10 0,0-1-14 15,0-2-21-15,0-3-30 0,-3-4-27 0,2 1-48 16,0-2-108-16,-2-6-141 0,0-1-156 0,0-4-328 15,0 0 101-15,1 0 165 0</inkml:trace>
  <inkml:trace contextRef="#ctx0" brushRef="#br0" timeOffset="2340">1513 906 2633 0,'-6'9'33'0,"0"-9"26"0,1 0 27 0,0 0 33 16,1 0 2-16,1 0 5 0,-2 0 12 0,4 0-2 16,-2 0-20-16,3 0-24 0,0 0-34 0,0 0-30 15,0 0-18-15,0 0-5 0,0 0 4 0,0 0-5 16,15 0-1-16,0 0 6 0,3 0-11 0,7 0-4 16,2 0 11-16,9 0-14 0,2 0 5 0,5 0 9 15,2 0-12-15,3-10 15 0,-1 10-1 16,0 0-7-16,-5-9 11 0,-1 9-11 0,-1 0-8 15,-5 0 10-15,-5 0-2 0,-6 0-4 0,-1 0 9 16,-8 0-11-16,-1 0 4 0,-5 0 12 0,-3 9-12 16,-3-9 10-16,-1 7-14 0,-2-7-8 0,0 0 14 15,0 0-27-15,0 0-37 0,0 0-46 0,0 0-95 16,0 0-80-16,-9 0-62 0,9 0-97 0,-10 0-220 16,10 0 27-16,0-9 107 0</inkml:trace>
  <inkml:trace contextRef="#ctx0" brushRef="#br0" timeOffset="2682">2477 516 2858 0,'0'-13'5'0,"-8"1"14"0,8 5 33 0,-6 1 22 16,6 1 9-16,0 0 6 0,0 3-8 0,-3 0 36 15,3 2 23-15,0 0-7 0,0 0 10 16,0 20-38-16,0 1-21 0,0 5 1 0,0 4-22 16,9 5 9-16,-9 4-2 0,0 2 16 15,8 2 14-15,-8 1 32 0,0 0 70 0,0-2 9 0,0 1-12 16,0-4-59-16,0 0-95 0,0-3-34 0,0-2-10 15,0-3-9-15,0 2-26 0,0-9-77 0,0 0-107 16,9-5-72-16,-9-1-14 0,0-6 18 0,9-1-9 16,-9-5-79-16,0-1-130 0,6-5-213 15,-1 0-122-15,-1 0 156 0</inkml:trace>
  <inkml:trace contextRef="#ctx0" brushRef="#br0" timeOffset="3066">2517 637 2942 0,'-7'-11'40'0,"3"1"43"0,-1-1 34 15,5 4 22-15,0 1-19 0,0 1-44 0,0 1-41 16,0 0-15-16,0 3-28 0,0 1 10 16,0 0 8-16,14 0-6 0,1 0 6 0,3 18 2 0,5-5-12 15,3 3 13-15,3 1 27 0,3 4 14 16,0 0 22-16,4 6-1 0,-2 1-24 0,2 2-16 15,-1 2-5-15,0 0-17 0,-2 3 3 0,2-2-8 0,-3 1-4 16,-3-4 9-16,-2 1-8 0,1-3 12 0,-6-2-4 16,1-5 3-16,-2-1 8 0,-2-3 7 15,0-2 30-15,-2-3 12 0,0-6 15 0,-2 2 14 16,-3-5 35-16,0-3 60 0,-4 0 26 0,-1 0 6 16,-2 0-5-16,-2-16-18 0,-3-1-29 0,0 2-36 15,0-9-49-15,0-3-56 0,0-2-5 0,0-6-7 16,0-3-16-16,0-8-4 0,0-6-10 0,0-5 3 15,0 0 6-15,0-6 0 0,0 3-8 0,14-1-10 16,-2 5-38-16,0 0-63 0,-1 9-88 16,1 5-155-16,-3 4-73 0,0 10-7 0,-1 3-1 15,-2 8-80-15,-6 4-169 0,4 5-305 0,-4 1 98 16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01-25T14:47:49.592"/>
    </inkml:context>
    <inkml:brush xml:id="br0">
      <inkml:brushProperty name="width" value="0.07938" units="cm"/>
      <inkml:brushProperty name="height" value="0.07938" units="cm"/>
      <inkml:brushProperty name="color" value="#3165BB"/>
      <inkml:brushProperty name="fitToCurve" value="1"/>
    </inkml:brush>
  </inkml:definitions>
  <inkml:trace contextRef="#ctx0" brushRef="#br0">203 798 3148 0,'-11'0'-1'0,"4"0"5"0,-1 0-3 16,3 0 15-16,4 0 1 0,-2-16 23 0,3 3 36 15,0-3-3-15,0 4 6 0,14-5-24 0,2-1-31 16,1 1-8-16,1-1-13 0,5 1-6 0,3 0 2 16,1 6 1-16,2 0 6 0,1 3 3 0,-1 2-5 15,-4 6-2-15,-3 0 14 0,-3 0 12 0,-6 12 21 16,-1 1 16-16,-4 4 0 0,-8 1-4 0,0 0-10 15,0 7-10-15,0-4-11 0,-12 3-2 0,0-1-5 16,1 2-17-16,2-5 1 0,0 1-8 16,9-1-4-16,-9-4 6 0,9 0-3 0,0-6-2 15,0 1-3-15,0-2-9 0,0-1-11 0,0-2 9 16,0-1-24-16,0 0-1 0,18 1-11 0,2-4-10 16,1 2 35-16,5 1 5 0,1-1 18 0,0 1 4 15,-1 1-1-15,-1 1 12 0,-1 2 0 0,-4-1 32 16,-4 5 19-16,-5 0 22 0,-3 4 16 0,-8 0-5 15,0 3-10-15,0 4-7 0,-14 2 17 0,-3 2-20 16,-3 1-5-16,-1 3-18 0,-5-2-30 0,-1 4-3 16,-2-3-28-16,2-1-18 0,4-3-50 0,0-4-38 15,7-4-36-15,3-6-97 0,6-6-138 0,7-7-143 16,0 0-291-16,0-18-38 0,15-4 189 0</inkml:trace>
  <inkml:trace contextRef="#ctx0" brushRef="#br0" timeOffset="390">1140 496 3242 0,'1'-7'41'0,"1"1"15"15,-2 1 29-15,1 5 29 0,-1 0 1 16,0 0 24-16,0 0-7 0,0 17 5 0,-15 4-12 16,0 3 25-16,0 6 66 0,0 5 96 0,-2 6 84 15,0 4 14-15,-1 7-51 0,1 3-113 0,4 0-116 16,1 3-77-16,4-1-36 0,2-1-10 0,6-4-3 16,0-2-1-16,0-7-12 0,17-2-23 0,-1-9-45 15,1-5-109-15,1-6-147 0,2-7-126 0,1-4-22 16,0-10 73-16,-1 0 149 0,1 0 132 15,-2-22 68-15,-3-2 38 0,1-4 12 0,-3-2 23 0,-4-3 23 16,-2 4 5-16,-3 2 25 0,-5 1 40 16,0 5 5-16,0 4 34 0,-19 3 8 0,0 6-43 0,-4 3-16 15,0 5-44-15,-6 0-51 0,2 0-86 16,-2 0-106-16,5 13-67 0,1-2-170 0,5-1-205 16,4-10-388-16,6 11 36 0,8-2 183 0</inkml:trace>
  <inkml:trace contextRef="#ctx0" brushRef="#br0" timeOffset="2150">1453 586 2499 0,'-3'0'21'15,"1"0"2"-15,-1 0 8 0,2 0 6 0,1 0-14 16,0 0-1-16,0 0 4 0,0 0 5 0,0 0 15 15,0 0 5-15,12-8-7 0,-3 8-12 0,3-8-17 16,3 2-5-16,5 2-5 0,3-3-2 0,1 3-6 16,8-1-2-16,0 1 5 0,6 0 5 0,4 0-4 15,-1-1-1-15,2 1 0 0,-1-1-4 0,4 1 6 16,-7 0 3-16,-2-1-5 0,-5 4 0 0,-3-2 3 16,-4 1-3-16,-5 2 28 0,-3 0 51 0,-5 0 52 15,-4 0 51-15,-4 0 9 0,-4 0-10 16,0 16-44-16,0 0-42 0,0-3-14 0,-15 7-17 15,-2 2 1-15,1 4 28 0,-3 2 12 0,0 3 12 16,0 3 22-16,1 4-2 0,-2 1-34 0,2 5-17 16,2 0-30-16,-1 3-36 0,0 0 1 0,5-2-22 15,-3 3-5-15,3-2-6 0,2-3-30 0,1-3-67 16,2-2-83-16,1-5-40 0,-2-3-33 16,4-6-63-16,-1-4-81 0,2-6-113 0,0-2-187 15,0-8-107-15,3 1 163 0</inkml:trace>
  <inkml:trace contextRef="#ctx0" brushRef="#br0" timeOffset="2360">1726 1007 3381 0,'-6'13'3'0,"1"-13"6"15,1 9 13-15,-1-1 14 0,5-8 13 0,0 9 13 16,0-9 3-16,0 6-5 0,0 0-13 0,20 0-17 15,-3-3-20-15,3-3-2 0,5 0-9 0,6 0 0 16,5 0 5-16,1-10-34 0,5-1-54 16,1-3-88-16,1-1-103 0,1 0-59 0,-1 1-45 15,-3-2-55-15,-1 3-181 0,-4 1 30 0,-2 2 104 16</inkml:trace>
  <inkml:trace contextRef="#ctx0" brushRef="#br0" timeOffset="2707">2495 782 3390 0,'0'-2'30'0,"0"-2"22"0,0 4 33 0,-10 0 30 16,10 0 1-16,-10 0-6 0,4 11-18 0,0 1-17 15,-5 1-25-15,5 2-7 0,-2 3-7 16,-1 0-16-16,0 2-4 0,2 0-10 0,0 1-6 15,0 2 7-15,4-5-5 0,1 4-3 0,2-4-4 16,0 1-6-16,0-4-16 0,12-2-8 0,4 0-7 16,0-3-6-16,1-5 15 0,4 1 8 0,2-5 19 15,3 1 5-15,0 0 7 0,1 0 4 0,-4-1-16 16,3 4 8-16,-7 2-9 0,0 1 8 0,-4 3 20 16,-8 1 15-16,0 2 18 0,-7 3-3 15,0 2-17-15,0 4-6 0,-20 1-16 0,-3 1-2 0,0 3 2 16,-4-1-21-16,-3 3-7 0,1-3-26 0,-2-2-38 15,2-4-59-15,4-1-116 0,2-6-129 16,2-4-97-16,1-10-116 0,2 0-162 0,7 0 116 16,0-22 134-16</inkml:trace>
  <inkml:trace contextRef="#ctx0" brushRef="#br0" timeOffset="2890">2359 717 3866 0,'0'0'14'0,"-13"0"-1"0,4 0-1 15,9 0 10-15,0 0-3 0,0 0 25 0,0 0 16 16,0 0-2-16,0 0-12 0,13 0-21 16,2 0-19-16,7 0-3 0,4 0-5 0,2 0-6 0,13 0 14 15,2 0-16-15,10 0-10 0,3-13-34 16,4 0-68-16,-1 1-127 0,3 1-164 0,-4-3-162 16,-4 3-327-16,-3 1 112 0,-6-4 178 0</inkml:trace>
  <inkml:trace contextRef="#ctx0" brushRef="#br0" timeOffset="5105">373 97 1922 0,'0'-6'6'0,"0"-1"24"15,0 2 18-15,0 1 19 0,-9-3 20 0,9 0 0 16,-8 0 8-16,8-1 6 0,-7 0-13 0,1 2-15 16,1 0-8-16,0-1-6 0,-1 1 4 0,2 2-14 15,-5 1-12-15,1 0-19 0,-3 3 20 0,2 0 44 16,-3 16 59-16,-3 5 38 0,0 11-6 16,-6 8-1-16,1 14-44 0,-1 11-12 0,-4 10-21 15,3 8-17-15,-1 12 21 0,0 10 13 0,3 7 41 16,2 5 5-16,0 12-1 0,4-2-11 0,3 3-15 15,5-1-14-15,6-4-51 0,0-9-17 0,22-5-36 16,11-12-12-16,10-14-6 0,11-11-125 0,12-14-109 16,11-14-74-16,10-9-93 0,8-15-142 0,7-22-154 15,6 0-313-15,6-13 111 0</inkml:trace>
  <inkml:trace contextRef="#ctx0" brushRef="#br0" timeOffset="5681">2739 116 3064 0,'-9'0'43'0,"-2"0"9"0,2 0 0 0,0 0-3 16,9 0-35-16,0 0-4 0,0 0-1 0,0 0 9 15,12 0 7-15,5 13-3 0,3 1 6 0,2 0-12 16,9 2 8-16,5 5 21 0,7 4 10 0,2 6 25 16,6 3-4-16,0 5 8 0,2 5 12 0,0 6-3 15,-7 5 11-15,-2 5-7 0,-11 4-4 0,-4 2 36 16,-9 5 5-16,-9 5 4 0,-11 3-12 0,0 1-49 16,-22 4-48-16,-3 4-12 0,-9 3-19 0,-5-1-31 15,-4-2-53-15,-5-2-85 0,-3-8-51 0,3-5-77 16,1-8-164-16,-2-15-188 0,8-9-349 0,5-11 102 15</inkml:trace>
  <inkml:trace contextRef="#ctx0" brushRef="#br0" timeOffset="6231">3526 1546 2785 0,'0'0'29'15,"0"0"28"-15,0 0 28 0,0 0 16 0,0 0-17 16,0 0 4-16,0 0 6 0,0 0 22 0,0 0 31 16,0 0 18-16,0 0-12 0,0 0-13 0,0 12-12 15,0 2-5-15,0 6 40 0,0 6 38 16,0 2 41-16,0 5 7 0,0 1-38 0,0 3-53 15,0 2-66-15,0-2-55 0,0 2-22 0,6-2-17 16,0-3-26-16,-2-3-120 0,3 0-145 0,-1-4-81 16,-3-3-54-16,1-6-39 0,2-4-69 0,3-5-158 15,-4-9-268-15,7 0 163 0</inkml:trace>
  <inkml:trace contextRef="#ctx0" brushRef="#br0" timeOffset="6512">3799 1731 3868 0,'0'-3'13'0,"0"1"-5"0,0 2 24 0,0 0 12 15,0 0 10-15,0 0 35 0,0 15-9 0,0 0 16 16,0 2-10-16,0 1-30 0,0 3-16 0,0-1-21 16,0 3-17-16,0 0 2 0,0-2 7 0,0-1-18 15,0-5-4-15,0 2-28 0,14-3-44 0,-1-4-5 16,0-3-9-16,0-4 10 0,1-3 10 0,-2 0 9 15,5-13 6-15,-4-4 23 0,0-4 25 0,0-2 12 16,1-3 12-16,-5-1 16 0,-1-1 30 0,-2 2 11 16,-6 2 23-16,0 3-4 0,0 3-23 0,0 5-19 15,-14 3-27-15,2 3-13 0,-5 3-19 16,4 4-27-16,-1 0-35 0,-3 0-140 0,5 0-244 0,-2 0-372 16,2 0-161-16,5 0 135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01-25T14:47:57.131"/>
    </inkml:context>
    <inkml:brush xml:id="br0">
      <inkml:brushProperty name="width" value="0.07938" units="cm"/>
      <inkml:brushProperty name="height" value="0.07938" units="cm"/>
      <inkml:brushProperty name="color" value="#3165BB"/>
      <inkml:brushProperty name="fitToCurve" value="1"/>
    </inkml:brush>
  </inkml:definitions>
  <inkml:trace contextRef="#ctx0" brushRef="#br0">70 1277 2024 0,'0'0'54'0,"0"0"37"0,0 0 44 0,0 0 42 15,0 0 3-15,0 0 29 0,-6 0-2 0,-1 0 8 16,7 0-20-16,-9 0-32 0,1 0-18 0,2 0-18 15,0 0-41-15,1 0-17 0,-1 0-16 0,0 0-8 16,3 0 4-16,2 0 1 0,-2 0-3 16,-1 0-14-16,4 0 7 0,0 0-10 0,0 0 10 15,0 6-4-15,0-6 0 0,0 7-1 16,17 0-8-16,-3-7-8 0,3 7-6 0,5-3-7 0,1 0-10 16,7-4 17-16,7 0-13 0,2 0 3 0,7 0 1 15,7 0-12-15,3 0 7 0,4 0 2 0,2 0 0 16,3-11 0-16,2 0 3 0,0 11-9 0,1-10 4 15,-3 3-25-15,-4-1-23 0,-2 2 6 0,-5-1-24 16,-1 2 24-16,-8 1 12 0,-5 2-11 0,-7 2 12 16,1 0-4-16,-9 0-7 0,-2 0 8 0,-6 0 12 15,-2 0-10-15,-4 0 13 0,-4 0-3 0,-1 10-5 16,0-10-8-16,-3 9-19 0,-1-9-32 0,0 8-59 16,-1-8-48-16,-1 0-67 0,0 0-42 15,0 0-27-15,0 0-46 0,3 0-172 0,0 0-87 16,0 0 91-16</inkml:trace>
  <inkml:trace contextRef="#ctx0" brushRef="#br0" timeOffset="253">1269 1110 3027 0,'-14'0'56'0,"5"0"60"0,-5 0 35 16,7 0 42-16,0 0-38 0,1-9-57 15,2 9-28-15,1 0-46 0,3 0-21 0,0 0-7 16,0 0-8-16,13 0 3 0,4 0 1 0,3 0 11 16,0 0 8-16,5 0-6 0,0 0-5 0,4 12 4 15,-2 1-10-15,-1 0 20 0,-2 5 13 0,0-1 4 16,-4 0 2-16,-2 5-7 0,-4-5-6 0,-5 4-7 16,-6 1-10-16,-3 0-21 0,0 4-4 0,-12-5-38 15,-9 7-92-15,-5-4-176 0,-7 2-190 0,-4-2-382 16,-5 0 45-16,-4-4 190 0</inkml:trace>
  <inkml:trace contextRef="#ctx0" brushRef="#br0" timeOffset="1721">275 558 2596 0,'-3'0'24'0,"-1"-8"44"15,-2 0 49-15,3 8 34 0,0 0 1 0,3-6-33 16,-2 6-36-16,2 0-33 0,0 0 18 0,0 0 19 15,0 0 2-15,11 0 18 0,-1 14-40 0,3 0-18 16,0 1 2-16,1 5-24 0,6-1 13 0,-4 1-4 16,4 2-2-16,-3-3 10 0,-2-1-11 15,-1 1 6-15,-4-2-10 0,2 0 13 0,-6-2 4 0,-1-4-5 16,-2 3 4-16,-3-8-11 0,0 0-16 0,0 3 1 16,0-2-3-16,0-3 1 0,0 0 22 15,0-3 16-15,0 0 2 0,0-1 5 0,0 0-25 16,0 0-15-16,-8 0-9 0,2-15-15 0,6-4 8 15,-9 1-10-15,9-1-8 0,-3-5 8 0,3-4-6 16,0-4-10-16,0-3-5 0,0 3-31 0,12-5-18 16,-1 0-22-16,1 1-3 0,2 0-1 0,-1 4 8 15,4 5-13-15,0 0-49 0,-2 5-91 0,-1 1-101 16,-1 8-56-16,1-1-50 0,-2 4-77 0,2 4-130 16,-3 4 104-16,1-2 116 0</inkml:trace>
  <inkml:trace contextRef="#ctx0" brushRef="#br0" timeOffset="2029">748 33 2491 0,'0'-9'33'0,"-11"1"25"0,11 2 19 16,0 1 10-16,0 3-33 0,0-1-18 16,0 3 34-16,0 0 22 0,0 0 30 0,0 0 18 15,0 18-50-15,0-1-34 0,11 3-18 0,-2 6-26 16,1-3-13-16,0 3-7 0,-4 5-86 0,1-6-80 15,-7 4-89-15,6-4-124 0,-6 2-134 0,0-3-174 16,6-2 99-16</inkml:trace>
  <inkml:trace contextRef="#ctx0" brushRef="#br0" timeOffset="2371">1027 476 2976 0,'0'-8'52'0,"0"1"45"0,0 2 39 0,0 1 23 15,0 4-12-15,-9 0-17 0,9 0-33 0,-11 0-2 16,5 0-31-16,-1 0-22 0,-2 14-8 0,-1-3-5 16,3 0-10-16,-2 3-7 0,-2-2-3 0,5 0-20 15,2 0 0-15,-3 0 11 0,7 0 0 0,0-1 1 16,0-2 6-16,0 1-17 0,14-3-4 0,1 0 0 15,0-3-26-15,1 0 1 0,3 1 10 16,-2-1 4-16,3 2 24 0,-3 0 5 0,-1 2-1 0,-2 0 16 16,-5 2 8-16,2 1 15 0,-8 0 11 15,-3 2-5-15,0 2-6 0,0 0-8 0,-20 2-15 16,0 1-8-16,-3 0-7 0,-1 1-9 0,-2-1 15 16,1-4-18-16,2 0-36 0,-2 1-63 0,9-7-181 15,1 1-208-15,1-9-298 0,9 0-151 0,5 0 172 16</inkml:trace>
  <inkml:trace contextRef="#ctx0" brushRef="#br0" timeOffset="3096">523 1757 2503 0,'0'0'41'0,"-3"0"19"0,1 0 46 0,-1-6 40 16,3 6 13-16,0 0 36 0,0-8-12 0,0 8-14 15,0 0-17-15,0 0-24 0,0 0-18 0,0 0 6 16,0 14-19-16,0 4 1 0,0 4 14 0,11 6 39 15,-11 4 46-15,9 3 36 0,-1 1 5 0,-8 3-18 16,9-1-15-16,-9 0-52 0,6 0-34 0,-6-3-43 16,4-1-47-16,-4 1-22 0,0-5-4 0,3 0-23 15,0-3-118-15,0-2-166 0,1-6-119 0,0-2-50 16,-1-2 22-16,0-4-6 0,3-5-81 0,-3-6-253 16,0 0-127-16,2 0 179 0</inkml:trace>
  <inkml:trace contextRef="#ctx0" brushRef="#br0" timeOffset="3407">816 1928 3750 0,'-8'-4'5'0,"8"4"-2"0,-12 0 12 0,5 0 13 16,7 0 26-16,-12 0 21 0,5 14-9 0,0 2-3 15,4-3-25-15,-3 5-11 0,3-1 0 0,3 2-22 16,0-1 2-16,0-1-10 0,0 2 5 15,0-4-4-15,12 0-20 0,-2-4-4 0,0 0-14 0,3-3-15 16,1-3-9-16,1-5-17 0,-1 0-9 16,-1 0 27-16,1 0 18 0,1-16 24 0,-1-3 24 15,0 2-8-15,-1-3 10 0,-4 0 29 0,-1-1 22 16,-2-2 35-16,-3-1 9 0,-3 2-16 0,0 4-20 16,0-1-6-16,0 0-12 0,-17 4-1 0,5 1-17 15,2 4-22-15,-4 4 3 0,0-3-22 0,-1 5 3 16,4-2-24-16,1 3-40 0,1-1-23 0,3 3-131 15,0-1-161-15,6-1-106 0,0 3-182 0,0 0-153 16,0-3 189-16</inkml:trace>
  <inkml:trace contextRef="#ctx0" brushRef="#br0" timeOffset="3622">922 1542 2956 0,'0'-7'-8'0,"0"1"2"0,0 1-2 0,0 5 21 15,0 0 47-15,0 0 36 0,0 0 37 0,0 11-8 16,9 2-31-16,2 0-37 0,-5 4-35 0,-6 1-10 16,11 3-15-16,-5-2-47 0,-6 1-97 0,6-1-119 15,-6 3-120-15,0-4-167 0,0-1-186 0,0-1 117 16</inkml:trace>
  <inkml:trace contextRef="#ctx0" brushRef="#br0" timeOffset="3937">1176 1928 3314 0,'0'0'58'0,"0"0"29"0,0 0 34 0,0 0 24 16,0 0-40-16,0 0 4 0,0 0-29 0,0 0-24 15,0-11-3-15,0 11-17 0,0 0 8 0,0 0 6 16,0 0 0-16,0 0-25 0,0 15-7 0,0 1 2 16,0-3-17-16,-8 4 4 0,8 0-2 15,-6-2-18-15,6-2 0 0,0 1-9 0,0-2-12 16,0-2-5-16,0-1-9 0,14-2 14 0,0 2 8 16,1-5 22-16,-2 3 11 0,1-3-7 0,0 2 5 15,-2 1-6-15,2-3 24 0,-2 5 36 0,-5 4 45 16,4-1 55-16,-5 4 40 0,-3-1 10 0,-3 2-21 15,0 0-58-15,0 5-52 0,-14-3-55 0,-1 1-28 16,-1 0-19-16,-1-5-110 0,-3 0-86 0,0 0-86 16,4-6-106-16,-1-4-192 0,6-5-404 15,2 0-13-15,9-18 123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01-25T14:48:05.602"/>
    </inkml:context>
    <inkml:brush xml:id="br0">
      <inkml:brushProperty name="width" value="0.07938" units="cm"/>
      <inkml:brushProperty name="height" value="0.07938" units="cm"/>
      <inkml:brushProperty name="color" value="#3165BB"/>
      <inkml:brushProperty name="fitToCurve" value="1"/>
    </inkml:brush>
  </inkml:definitions>
  <inkml:trace contextRef="#ctx0" brushRef="#br0">39 91 2370 0,'-7'-11'32'0,"1"-2"31"16,2 2 23-16,-1-2 24 0,1 2 4 0,2 2 17 16,-1 1 25-16,0-1 5 0,2 7-20 15,-1-2-27-15,1 4-50 0,1 0-25 0,0 0-1 0,0 0 28 16,0 0 21-16,0 12 7 0,0 2-3 16,0 5-26-16,10 3-1 0,1 7 8 0,-4 5 9 15,3 3 9-15,0 2 21 0,-1 4 7 16,-3 0 7-16,-6-2 5 0,5 4-29 0,1-5-9 0,-3 0 4 15,2-4 6-15,-1 1-6 0,1-5-17 0,1-3-35 16,0-3-33-16,0-3-10 0,0-5-26 0,2-1-30 16,-2-4-102-16,0-4-90 0,0 0-27 0,-3-3-11 15,3-2 63-15,-1 0 19 0,-2-4-84 16,-2 0-98-16,2 0-98 0,-1 0-112 0,-2 0-167 16,0 0 130-16,4 0 132 0</inkml:trace>
  <inkml:trace contextRef="#ctx0" brushRef="#br0" timeOffset="337">522 190 3359 0,'3'-4'2'0,"-3"0"10"0,0 4 62 16,0 0 46-16,0 0 37 0,0 17 20 15,0 1-40-15,-11 3-11 0,11 5-8 0,-11 2-4 16,1 4-14-16,1 1-34 0,9-1-27 0,0 1-7 16,0-1-7-16,0 1 2 0,0-2-1 0,18-3-20 15,3-4 1-15,3-2-8 0,4-3-44 0,4-6-53 16,-1-13-28-16,1 0-16 0,2 0 17 0,-2-14 52 16,-3-6 26-16,1-6 23 0,-6-1 27 0,-1-6 16 15,-5-5 12-15,-4 1 32 0,-5-2 53 0,-3 0 68 16,-6 2 82-16,0 2 48 0,-17 2-34 0,-4 5-55 15,-5 5-91-15,-7 6-91 0,-5 6-20 0,-6 11-28 16,-3 0-45-16,0 0-175 0,-2 0-153 0,7 17-86 16,4 4-192-16,3-2-94 0,10 3-309 15,10-3 90-15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1-02-15T04:55:09.09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5457 8409 0,'25'0'187,"0"0"-171,99 0-1,-50 0 1,-24 0 0,0 0-1,24 0 1,-49 0-16,0 0 15,-1 0 1,26 0 0,-25 0-1,24 0-15,-24 0 16,50 0 0,-50 0-1,-1 0 1,1 0-16,25 0 31,-25 0-31,-1 0 16,1 0-1,0 0 48,25 0-48,-26 0 1,1 0 0,0 0 15,0 0 125,0 0-125,-1 0-15,1 0 453,0 0-422,0 0 93,0 0 63,-1 0 1</inkml:trace>
  <inkml:trace contextRef="#ctx0" brushRef="#br0" timeOffset="3968.13">5284 7392 0,'0'25'188,"-25"-1"-188,-25 51 16,26-1-1,-26-24 1,0 74-1,26-75-15,24 1 16,-25 0 0,25-1-1,0 1 1,0-25 0,0 24-16,0 1 15,0-25 1,0 0-1,0-1 1,25 1 0,24 25-16,-24-25 15,49-1 1,-49 1 0,25 0-1,-1 0 1,1-25-1,0 25 1,-26-1 0,26 1-16,-25 0 15</inkml:trace>
  <inkml:trace contextRef="#ctx0" brushRef="#br0" timeOffset="5892.13">6747 7417 0,'0'24'157,"0"1"-142,0 25-15,0-1 16,0-24-1,25 0 1,-25 25 0,25-50-1,-25 24 1,0 1-16,0 50 16,0-51 15,0 26-16,25-25 1,-25 0 0,0-1-1,0 1 1,0 0 0,0 0-1,0 0 1,0 0-1,0-1 1,0 1-16,0 0 16,0 0-1,0 24 17,0 1-17,0-25-15,0 0 16,0-1 15,-25 26 0,25-25 1,-25-25-17,0 0-15,25 25 16,-25-25-1,25 24 32,-24-24-31,24 25 78,-25-25-79</inkml:trace>
  <inkml:trace contextRef="#ctx0" brushRef="#br0" timeOffset="9148.18">5284 8483 0,'49'0'187,"-24"0"-171,25 0-16,-1 0 16,1 0-1,-25 0 1,0-25 0,24 25-1,-24 0 1,0 0-16,24 0 15,1 0 1,-25 0 0,24 0-1,-24 0-15,99 0 16,-49 0 0,-26-24-1,1 24 1,-25 0-1,0 0 1,24 0 0,-24 0 31,0 0-32,0 0 1,24 0 15,-24 0-15,25 0-1,-1 0 1,-24 0 31</inkml:trace>
  <inkml:trace contextRef="#ctx0" brushRef="#br0" timeOffset="11711.84">6871 8632 0,'25'0'109,"0"0"-93,173 0 0,-123-25-1,24 0 1,-49 1-1,24 24 1,-49 0-16,-50 0 281,0 0-281,0 24 16,1-24 0,-1 0-1,0 0 16,0 25-15,0-25-16,1 0 16,-26 0-1,-25 25 1,26-25 15,24 0-15,0 0-1,0 0 17,1 0-17,-26 0 17,25 0 14,-24 0-30,24 0 15,0 0-15,25-25 0,25 25 171,24 0-156,1 0-15,-50-25 0,25 25-1,0 0 1,-1 0-16,1 0 15,0 0 1,0-24 0,0 24-1,-1 0 1,1 0 15,0 0-15,0-25-1,0 25 17,0 0-1,-1 0-31,1 0 47,-25-25-32,25 25 17,0 0-17,0 0 17,-1 0 14,1 0-14</inkml:trace>
  <inkml:trace contextRef="#ctx0" brushRef="#br0" timeOffset="20580.96">6648 7417 0,'0'24'390,"-25"-24"-62,25-49-265,0 24-63,0 0 15,0 0 1,0 1 0,0-1-1,0 0 1,0 0-16,0 0 16,25-24-1,0 24 1,-25-25-1,25 26-15,49-76 16,-24 51 0,-26-1-1,26 0 1,0 1 0,-26 24-1,76-74 1,-76 74-1,51 0 1,-1 0-16,1-24 16,-1-1-1,249-49 1,-224 49 0,50 1-1,24-1 1,1 1-1,0-1 1,24 25 0,174 0-1,-273 25 1,0 0 0,1 0-16,-1 0 15,-25 0 1,26 25-1,-26 0 1,25 25 0,124 74-1,-148-50-15,24-24 16,-74-26 0,24 26-1,-24-50 1,0 50-1,0-26 1,74 76-16,-74-51 16,0 1-1,0-1 1,-1 1 0,1-25-16,-25 0 15,25 24 1,-25 1 15,25 0-15,0-26-1,-25 1 1,0 0 31,0 25-32,0-26 1,0 1 15,0 0 63,0 0 15,0 0-30,0-1-64,24 1 1,-48-50 281,-26-24-282,25 49 1,0-25 31,-24 0 78,24 0-94,50 50 313,-25 0-329,25 0 1,-25 0 0,24-25-1,-24 24 32,0 1 31,25 0-62,0-25 15,-25 25 0,0 0 173,25-25-48,0 0 94,-1 0-156,-24-25-79,25 25 1,-25-25 31,25 0-16,0 0 78,-25 1-62,25 24-31,-1-25 46,-24 0-46,25 25-16,-25-25 16</inkml:trace>
  <inkml:trace contextRef="#ctx0" brushRef="#br0" timeOffset="27226.02">6003 8682 0,'0'-25'141,"25"50"93,0-1-218,-25 1-1,24 0-15,1 25 16,0-26 0,-25 26-1,25 0 1,0-1-16,24-24 15,-49 25 1,50-50 0,-25 49-1,49 1 1,1-25 0,-26 0-16,1-1 15,24 1 1,-24 0-1,49 0 1,-25 24-16,1-49 16,-26 0-1,1 0 1,0 0-16,-1 25 16,1 0-1,49 0-15,0-25 16,1 0-1,24 0 1,24 0-16,-24 0 16,-49 0-1,24-25 1,-25 25 0,26 0-1,-1-50-15,-25 26 16,-24 24-1,-25-25-15,24 0 16,26 25 218,49 0-218,0 0 0,74-50-1,-24 50-15,198 0 16,-248 0 0,-25 0-1,-24 0 1,-1 0-1,0-24 1,-49 24-16,0-25 47,0 25-16,0 0 32,24 0-48,-24 0-15,0-25 16,0 25 0,-1 0 62,-24-25-31,-24 25 46,-26 0-93,50-25 16,-50 25 15,26 0-15,-1-24 15,0 24-15,0 0 15,0 0-15,1 0 30,-1 0-30,50 0 125,24 0-126,1 0 1,-1 0-16,-24 0 16,0 0-1,0 0 1,-25 24 109,0 1-47,0 0-47,-50 99-31,25-99 16,25 0 15,-24-25-15,-1 24-16</inkml:trace>
  <inkml:trace contextRef="#ctx0" brushRef="#br0" timeOffset="31208.02">5606 8731 0,'0'75'343,"0"-1"-327,25 0 0,0 75-16,0-25 15,24 50 1,1-25 0,-1 0-16,1-25 15,24-50 1,-24 0-1,24 1-15,-24-25 16,49 49 0,-24-50-1,24 26 1,-25-1 0,26 1-1,-26-1 1,199 75-16,-149-100 15,25-24 1,-50 0 0,273 25-1,-174-50 1,26 0 0,49 0-1,-50 0 1,-50 0-1,1-25 1,-100 25 0,26-75-16,-100 51 15,49-1 204,125-50-203,-100 51-1,1 24 1,-1-25-16,-24 0 16,24 25-1,-24-25 1,-1 25-1,-24 0-15,25-25 16,-25 1 15,-1 24-15,1 0 0,0-25-1,0 25 1,0 0-1,-25-25 17,49 0 30,-24 25-46,0-25-1,24 1 1,-24 24-16,0 0 16,-25-25-1,25 25 1,24-25 0,-24 0-1,0 25 1,-50 0 124,0 0-124,1-25 0,-26 25-1,0 0-15,1-24 16,-1 24 0,25 0-1,1 0 1,-1 0-1,0 0 48,75 0 78,-26 0-126,26 0 1,0 0-16,-26 0 15,1 0 1,0 0 62,0 0 47,0 0-31,-1 0-78,1 0 30,-25 24 1,25-24-15,-25 25 30,0 0-46,0 0-1,0 49 1,0-49 0,0 0-1,0 24-15,-25-24 16,25 0-1,-25 25 1</inkml:trace>
  <inkml:trace contextRef="#ctx0" brushRef="#br0" timeOffset="35091.95">15578 10592 0,'-25'24'110,"0"26"-95,0 24 1,-24 1-16,24-26 16,0 26-1,0-26 1,25-24-16,0 0 16,0 0 15,0 0-16,0 24 17,25 51-32,-25-76 15,0 1 1,25 25 0,0-50-1,-25 25 1,24-1-1,-24 1-15,25 0 16,0 0 0,49 24-1,-49-24 1,0 0 0,25-25-1,-25 50 1,-1-50-16,26 24 31</inkml:trace>
  <inkml:trace contextRef="#ctx0" brushRef="#br0" timeOffset="37329.01">16793 10592 0,'25'24'94,"0"26"-79,0 0 1,24-1 0,1 75-1,-1-74 1,-24-1-1,-25-24 1,25 25 0,-25-25-1,25 24 17,-25-24-17,25-25-15,-25 50 16,24 24-1,-24-49 1,25 0 0,-25 24-1,0-24 1,0 0-16,0 0 16,0 0-1,0 49 1,0-49-1,0 24 1,-25-24 0,-24 0-16,49 0 15,-25 0 1,0-25 15,25 24-15,-49-24-1,24 0 1,25 25 15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01-25T14:48:11.244"/>
    </inkml:context>
    <inkml:brush xml:id="br0">
      <inkml:brushProperty name="width" value="0.07938" units="cm"/>
      <inkml:brushProperty name="height" value="0.07938" units="cm"/>
      <inkml:brushProperty name="color" value="#3165BB"/>
      <inkml:brushProperty name="fitToCurve" value="1"/>
    </inkml:brush>
  </inkml:definitions>
  <inkml:trace contextRef="#ctx0" brushRef="#br0">155 61 2138 0,'-11'-6'18'0,"11"1"33"0,-12-3 27 16,12 2 42-16,-9 0 15 0,1 1 11 0,8-1 14 15,-7 2 2-15,7-1-3 0,-6 4-24 0,6-1-12 16,0-1-26-16,0 3-28 0,0-2-4 0,0 2-18 16,0-2-4-16,0 1 4 0,0 1-10 0,0 0 0 15,0-1-14-15,0 1-6 0,0 0-14 0,0 0-9 16,0 0 17-16,0 0 4 0,0 0 19 0,0 0 10 15,0 11-7-15,0 2-5 0,0 2 5 0,0 4-2 16,0 3 1-16,0 4 7 0,0 2 2 0,0 5 0 16,-11-1-4-16,0 2-14 0,1 3 1 15,-2 0-1-15,1-4 1 0,0 0 0 0,2-1-20 0,0-3-5 16,3-1-5-16,0-3 9 0,6-4-1 0,-5-3-4 16,5-3-8-16,0-4-1 0,0-1-12 15,0-4-29-15,13 0-14 0,-3-1-24 0,5-3-19 16,2 2 21-16,4-4-16 0,1 0-16 0,3 0 10 15,0-14-26-15,5-2 1 0,-2 2 21 0,0 0 11 16,-2-3 34-16,-2 5 35 0,-2-1 12 0,-3-1 21 16,-3 2 0-16,-3-2 5 0,-4 2 4 0,-1 0 12 15,-2-1 36-15,-4-1 31 0,-2 0 16 0,0 1 17 16,0-2-10-16,0-2-38 0,0 2 0 0,-11-2-25 16,11 0-21-16,-11 0 12 0,2-2-10 0,9 2-2 15,-9-1 4-15,9 2 1 0,-7-1 8 16,7 3 6-16,0 2 8 0,-5 1-11 0,5 2-20 15,0 3-17-15,0 1-7 0,0 5 32 0,0 0 78 16,0 0 56-16,0 14 63 0,0 3 11 0,9 6-15 16,-9 6-9-16,14 7-32 0,-7 7-13 0,-7 9 7 15,6 0-44-15,-6 9-34 0,0-3-26 0,0 6-67 16,0 1-6-16,0-2-20 0,0 0-106 0,0-5-231 16,0-4-200-16,0-1-88 0,0-2-194 0,0-8-144 15,11-6-83-15,0-4 105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01-25T14:48:12.355"/>
    </inkml:context>
    <inkml:brush xml:id="br0">
      <inkml:brushProperty name="width" value="0.07938" units="cm"/>
      <inkml:brushProperty name="height" value="0.07938" units="cm"/>
      <inkml:brushProperty name="color" value="#3165BB"/>
      <inkml:brushProperty name="fitToCurve" value="1"/>
    </inkml:brush>
  </inkml:definitions>
  <inkml:trace contextRef="#ctx0" brushRef="#br0">99 607 2877 0,'-11'9'55'0,"0"-3"53"0,-1 1 51 0,2-3 40 16,-1-1-8-16,0 1-28 0,2-4-32 0,2 4-22 15,1-3-29-15,-1-1 8 0,4 2 14 0,2 0 4 16,1-2 8-16,0 0-18 0,0 0-37 0,0 0-14 16,0 0-28-16,0 0-13 0,8 0 16 0,1 0-23 15,1 0 29-15,7 0-9 0,4 0-18 0,5 0 26 16,7 11-38-16,8-11 13 0,4 0 4 15,5 8-4-15,3-8 12 0,3 0-16 0,0 0-4 16,5 0 3-16,-3 0 1 0,-1 0 8 0,0 0-9 16,-6 0-35-16,-4 0-16 0,-4 0-49 0,-7 0-23 15,-5 0 4-15,-7 0-15 0,-6 0 37 0,-7 9 0 16,-2-9-63-16,-9 0-124 0,0 0-133 0,0 0-112 16,0 0-252-16,-11 0 71 0,1 0 150 0</inkml:trace>
  <inkml:trace contextRef="#ctx0" brushRef="#br0" timeOffset="1971">1476 161 2897 0,'-7'6'64'16,"-1"-6"55"-16,-1 3 34 0,1-3 47 0,2 0-32 15,0 0-23-15,2 0-16 0,-1 0-37 0,3 0-8 16,1 0-38-16,-1 0-10 0,2 0-11 0,0 0-25 16,0 0 9-16,0 0-17 0,0-9 5 0,16 2 4 15,-3 0-7-15,2 1 6 0,2-2 3 0,3 4-3 16,4-3 2-16,4 7-3 0,0 0 0 16,1 0 0-16,0 0-6 0,-2 0 10 0,-1 17-2 15,-6-1-8-15,-3 3 11 0,-7 1 0 0,-4 1-8 16,-6 3 9-16,0 0-1 0,0 1-7 0,-19 4 8 15,-1-4 11-15,2 1-14 0,-2 1 9 0,3-2-7 16,1-5-20-16,2-1 11 0,3-6-14 0,4 1-7 16,7-4-3-16,0-6-10 0,0 2 0 0,0-3-7 15,13-3 3-15,4 0-4 0,0 0-4 0,4 0 12 16,2 0 5-16,3 0 9 0,-2 0 13 0,0 0 7 16,-1 0 5-16,-2 0 6 0,-6 0 21 0,-4 15 25 15,-3-3 17-15,-8 4 19 0,0 0-11 0,0 2-10 16,-19 4 27-16,1-1 36 0,-2 6 31 0,-2 0-14 15,-1 2-43-15,0-3-63 0,-1-1-47 16,1 0-5-16,3-3-60 0,4-2-46 0,2-4-40 16,3-3-44-16,4-4-12 0,2-3-138 0,5-6-146 15,0 0-210-15,0 0-210 0,12-15 195 0</inkml:trace>
  <inkml:trace contextRef="#ctx0" brushRef="#br0" timeOffset="2343">2310 14 3289 0,'0'-7'19'0,"0"0"7"0,0 7 36 0,0 0 62 16,-14 0 25-16,1 16 30 0,-3 3-5 0,1 5-11 15,-2 6 11-15,-1 3 22 0,-2 3 41 0,2 8-15 16,0 1 5-16,3 1-21 0,4 2-56 0,2 0-49 16,3 1-52-16,6-1-35 0,0-4-10 0,0 0 2 15,12-6-2-15,3-5-6 0,4-1-27 0,0-4-53 16,6-6-120-16,0-3-77 0,3-3-44 16,-1-8 27-16,0-1 88 0,-2-7 81 0,1 0 58 15,-5 0 41-15,-1-15 17 0,-4-1 10 0,-4 3 23 16,-4-4 15-16,-5 2 24 0,-3 0 20 0,0 4 14 15,-12 2-6-15,-5 3-2 0,-3 6-26 0,-4-5-34 16,-2 5-14-16,-2 0-47 0,-1 0-64 0,3 0-56 16,3 0-92-16,6 0-183 0,7 0-141 0,10 0-317 15,0 0-38-15,0 0 213 0</inkml:trace>
  <inkml:trace contextRef="#ctx0" brushRef="#br0" timeOffset="2879">2573 174 2370 0,'-3'0'66'0,"-4"-7"56"0,1 1 61 0,2 3 67 15,-2 0-21-15,-2 3-11 0,-1-3-21 0,0 3-52 16,0-2-31-16,0 2-38 0,3 0-29 0,-2 0-15 16,5 0-15-16,0 0-6 0,3 0-18 0,0 0 4 15,0 0-4-15,0 0 4 0,14 0 2 16,-1 0-4-16,4 0 3 0,3 0-12 0,3 0-3 16,2 0 0-16,3 0 0 0,1 0-2 0,-1 0 18 15,-2 0-5-15,2 15 5 0,-3-2 8 0,-3 3-11 16,-4 1 12-16,-1 2 43 0,-5 3 46 0,-2 3 74 15,-4 6 104-15,-6 1 82 0,0 5 47 0,0 2-4 16,0 4-69-16,-18 1-100 0,2 3-76 0,-3-2-68 16,1 0-40-16,0-1-27 0,0 1-15 0,1 0-3 15,3-4-23-15,4 0-54 0,-1 0-120 0,2-4-229 16,3-3-148-16,3 1-42 0,3-6-121 0,0-4-25 16,0-5-275-16,0-3 75 0,0-6 238 15</inkml:trace>
  <inkml:trace contextRef="#ctx0" brushRef="#br0" timeOffset="3053">2582 805 3007 0,'-8'-9'-1'16,"2"0"4"-16,1-4-7 0,5 1-2 0,0 1 3 15,13 0-8-15,-1-4-23 0,5-1-41 0,2-3-56 16,6 1-52-16,3-3-44 0,4-1-34 0,5 1-71 15,1-1-135-15,1-2-14 0,1-1 71 0,-1 3 125 16</inkml:trace>
  <inkml:trace contextRef="#ctx0" brushRef="#br0" timeOffset="3329">3138 377 2668 0,'10'-10'88'0,"-1"2"66"16,-1 2 64-16,-2 3 48 0,-6 2-47 0,0-3-50 16,0 4-45-16,0 0-25 0,0 0-8 0,0 0 26 15,-11 0 30-15,11 13 38 0,-12 2-4 0,-1 1 1 16,2 5-4-16,-3 2-46 0,-1 4-12 0,0 5-41 15,0 0-32-15,-2 1-25 0,3 0-15 16,4-1-3-16,2-1-30 0,2 0 2 0,6-1-93 16,0-7-82-16,0-1-35 15,17-1-41-15,-2-5 65 0,3-2 74 0,2-2 39 16,4-4 45-16,0-1 35 0,1 0 4 0,1-3 12 0,-4 1 12 0,1-2-7 0,-3 5 9 16,-5 2 24-16,-1 1 40 0,-5 4 51 0,-5 2 60 15,-4 4 67-15,0-1 9 0,0 6-11 16,-19 0-55-16,-3 3-83 0,-2-1-62 0,-5-1-46 15,-1 1-20-15,-4 0-130 0,0 0-142 0,0-2-93 16,2-2-41-16,0-4-23 0,2-8-84 0,4-6-121 16,2-6-336-16,6 0 139 0,4-23 229 0</inkml:trace>
  <inkml:trace contextRef="#ctx0" brushRef="#br0" timeOffset="3553">2983 399 3833 0,'0'-10'24'0,"0"2"8"15,0 0 8-15,0 2 10 0,0 1-11 16,0-4 9-16,0 6-11 0,12-2-10 0,6-1-17 16,2-2-14-16,7 1 5 0,7-3-3 0,3 4 5 15,6-1 5-15,1 0-10 0,5 0 4 16,2 4-5-16,1-4-12 0,3 6-7 0,-7 1-10 0,-1 0-7 16,-4 0 6-16,-7 0 22 0,-4 0 7 0,-8 0 4 15,-4 0 3-15,-8 0-20 0,-3 0 17 0,-6 0-3 16,-3 0-37-16,0 0-37 0,0 0-119 0,0 0-119 15,0 0-106-15,-13 0-144 0,1 0-238 0,0 0 128 16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01-25T14:48:18.664"/>
    </inkml:context>
    <inkml:brush xml:id="br0">
      <inkml:brushProperty name="width" value="0.07938" units="cm"/>
      <inkml:brushProperty name="height" value="0.07938" units="cm"/>
      <inkml:brushProperty name="color" value="#3165BB"/>
      <inkml:brushProperty name="fitToCurve" value="1"/>
    </inkml:brush>
  </inkml:definitions>
  <inkml:trace contextRef="#ctx0" brushRef="#br0">102 238 3477 0,'-22'11'3'0,"3"0"1"0,2-3 10 0,0-1 6 16,7-3 14-16,2-1 21 0,2-2 12 16,3-1 5-16,3 3-11 0,0-1-18 0,0-2-22 15,14 2-7-15,2-2-12 0,4 0 3 0,9 2-3 16,6 2-39-16,6-1-46 0,4-3-99 0,4 4-108 15,1-4-71-15,-1 4-52 0,-5-2-49 16,-3 0-151-16,-5 4 35 0,-7 1 105 0</inkml:trace>
  <inkml:trace contextRef="#ctx0" brushRef="#br0" timeOffset="151">307 548 2793 0,'-37'22'60'0,"5"-5"20"16,0-2 25-16,5-3 20 0,6-2-50 0,4-3 3 15,3 0-4-15,5-6-18 0,5 2-1 0,4 0-19 16,0-3-17-16,10 0-3 0,7 0-11 0,3 0-7 15,3 0 4-15,7 0-6 0,5-10-16 0,4 10-73 16,4-11-97-16,2 3-82 0,4 1-82 16,3 0-48-16,-1-1-189 0,1 0-28 0,1-2 98 15</inkml:trace>
  <inkml:trace contextRef="#ctx0" brushRef="#br0" timeOffset="545">1535 56 3931 0,'0'-15'25'0,"0"2"11"0,0 2 12 16,0 2 12-16,0 3 7 0,0 4 65 0,-12 2 145 15,-2 0 114-15,2 22 58 0,-3-1-18 0,-8 7-107 16,-1 7-87-16,-3 11-61 0,-7 5-49 0,-1 6-40 16,2 5-44-16,0-2-22 0,2 5-11 0,5 0-9 15,5-1 7-15,6-2-10 0,7-5-11 0,8-2-33 16,0-3-61-16,0-7-127 0,14-4-77 0,1-4-140 16,3-5-33-16,2-8 72 0,0-8 80 15,0-6 169-15,1-10 87 0,-1 0 61 0,-1 0 11 16,-3-21 8-16,-3-2 8 0,-1 0 4 0,-3-2 25 15,-4-2 10-15,-5 3 12 0,0 2-4 0,0-1-19 16,-17 4-15-16,2 1-18 0,-3 4-7 0,3 2-25 16,-2 2-54-16,2 3-43 0,1 3-52 0,2 1-143 15,3-1-160-15,0 3-163 0,9 0-310 0,0-1 153 16,0 0 212-16</inkml:trace>
  <inkml:trace contextRef="#ctx0" brushRef="#br0" timeOffset="1116">1880 299 3149 0,'-12'0'57'0,"3"0"37"0,0 0 47 0,3 0 39 15,-1 0-38-15,4 0-41 0,2-13-35 0,-1 13-39 16,2-10-22-16,0 2 9 0,0 0-21 0,13 1 1 16,2-2 2-16,0 3-3 0,3-3 6 0,2 3 6 15,3 0 0-15,-1 1-7 0,3 3 8 16,-4 2-9-16,-1 0 0 0,-1 0 6 0,-2 0 0 0,-5 13 7 16,-3 2 20-16,-2 0 8 0,-3 2 8 15,-4-1 29-15,0 1 10 0,0 4-2 0,0 1-14 16,-14 0-34-16,1 0-24 0,2 0-9 0,-1-1-5 15,3-3-3-15,0 3-20 0,9-5-18 0,-9-3-29 16,9 1-22-16,0-6-1 0,0 1-10 0,13-3-17 16,4 1-32-16,1-4-34 0,0 0 16 0,2-1 58 15,1 1 60-15,-2-2 47 0,-3 1 49 0,1 4 74 16,-5-1 56-16,0 5 53 0,-7 1 19 0,-5 1 2 16,0 3 67-16,0 2 69 0,-14 3 7 0,-4-1-45 15,-2 2-115-15,-6 1-116 0,-1-1-61 0,-3 0-43 16,-1-2-70-16,3 0-221 0,0-5-177 0,4 0-122 15,3-7-318-15,2-7-329 0,7 0 175 16</inkml:trace>
  <inkml:trace contextRef="#ctx0" brushRef="#br0" timeOffset="4112">2746 222 2726 0,'-16'0'35'0,"1"0"20"15,0 0 35-15,3 0 36 0,1 0 0 0,1-10 17 16,-1 10-7-16,3 0-10 0,2 0-16 0,2 0-30 15,1 0-27-15,3 0-18 0,0 0-27 0,0 0 7 16,0 0-4-16,0 0-17 0,10-11 8 0,3 11-7 16,-1-9-2-16,3 9 7 0,2 0 4 0,2 0-4 15,3 0-4-15,-1 0 1 0,2 0-5 16,-2 0 0-16,0 11 9 0,-3 3 0 0,-2 3 10 0,-4 2-1 16,-3 3 5-16,-5 2 16 0,-4 4-1 15,0 2 22-15,-13 3 10 0,-2 3 9 0,-4-1 34 16,-2 2 8-16,-2 2 13 0,2 0-3 0,-2-1-31 15,2-2-23-15,3 0-36 0,3-9-7 0,1 1-13 16,5-1-5-16,9-9 0 0,0 0-23 0,0-3-14 16,0-6 0-16,20 1-22 0,2-5-4 0,9-3-10 15,2-2-21-15,4 0 8 0,4 0-8 0,3 0 17 16,1-13 8-16,1 2 19 0,-2 0 10 0,-3 0 4 16,-5 1-12-16,-2-1 4 0,-7 2-2 0,-7-1-23 15,-4 1-15-15,-3 0-52 0,-6 0-61 0,-7-1-73 16,0 1-59-16,0-1-46 0,0-2-67 0,0 0-183 15,0 1 17-15,-10 0 95 0</inkml:trace>
  <inkml:trace contextRef="#ctx0" brushRef="#br0" timeOffset="4435">3458 271 3828 0,'0'-6'26'0,"0"0"28"0,0 1 12 0,0 0 27 15,0 5 0-15,0 0 8 0,0 0 41 0,0 0 64 16,0 0 59-16,0 0 8 0,-12 13-37 16,1 0-74-16,1 2-74 0,-1 4-42 0,2 0-22 0,-2 3-13 15,2 1-14-15,1 0 0 0,4 3-11 16,4-3-40-16,0 1-101 0,0-2-84 0,0-1-36 16,14-1 17-16,2-3 78 0,2 0 76 0,2-3 34 15,3-3 12-15,1 0 29 0,-1-4 13 0,1-2 14 16,1 2 5-16,-6-1 1 0,0 0 22 0,-6 0 53 15,-2 5 70-15,-2 2 118 0,-3 0 57 0,-6 6-11 16,0 1-41-16,0 2-116 0,0 1-79 0,-20 2-48 16,-1 1-22-16,-3-1-10 0,-2-3-54 15,-1-1-142-15,-1-3-171 0,1-3-88 0,3-2-51 0,2-6-67 16,3-7-68-16,0 0-325 0,6 0 41 16,2-14 218-16</inkml:trace>
  <inkml:trace contextRef="#ctx0" brushRef="#br0" timeOffset="4653">3265 201 4095 0,'-17'-4'1'0,"2"0"3"0,3 3 10 15,4-2-1-15,8 2 11 0,0-3 34 0,0 1 13 16,14 2 12-16,4-4-6 0,8-1-44 0,9-3-22 16,6 1-11-16,11-1-12 0,7-2 10 0,8 2-5 15,4-1-18-15,4 2-27 0,2 0-22 0,-3-1-8 16,-1 3 1-16,-7 0 30 0,-7 3 19 0,-9 0 2 15,-8 0 17-15,-8-1-6 0,-8 3 0 16,-8-1 1-16,-6 2-32 0,-6 0-67 0,-6 0-114 16,0 0-123-16,0 0-102 0,-15 0-182 0,0 0-124 15,-3 0 133-15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01-25T14:48:29.452"/>
    </inkml:context>
    <inkml:brush xml:id="br0">
      <inkml:brushProperty name="width" value="0.07938" units="cm"/>
      <inkml:brushProperty name="height" value="0.07938" units="cm"/>
      <inkml:brushProperty name="color" value="#3165BB"/>
      <inkml:brushProperty name="fitToCurve" value="1"/>
    </inkml:brush>
  </inkml:definitions>
  <inkml:trace contextRef="#ctx0" brushRef="#br0">306 451 3124 0,'-12'0'16'0,"-1"0"15"0,0 15 37 16,-4 0 57-16,2 5 35 0,-3 3 17 0,-2 6-7 15,-3 5-34-15,2 12-14 0,-3 1 1 0,-2 7-13 16,3 5-10-16,2-1-29 0,4 2-45 16,3-1-4-16,5-2-14 0,5-4-8 0,4-3 4 15,0-5-10-15,21-4 4 0,2-6-11 0,4-4-33 16,3-8-38-16,5-3-38 0,2-6-18 0,1-5 10 16,0-9 17-16,-2 0-2 0,1 0 25 0,-2-15 28 15,-5 1 18-15,-1-7 47 0,-5-1 8 0,-4-3 8 16,-7 1 28-16,-3 0 6 0,-10 3 20 0,0-1-3 15,0 3-10-15,-23 6-14 0,0 3-23 0,-4 4-15 16,-4 6-11-16,1 0-1 0,-2 0-10 0,2 0-15 16,1 9-88-16,6 1-153 0,5-1-147 15,7-9-147-15,11 12-295 0,0-2 120 0,0-4 156 16</inkml:trace>
  <inkml:trace contextRef="#ctx0" brushRef="#br0" timeOffset="1996">754 738 2494 0,'-11'4'16'0,"-1"-4"15"0,3 0 18 0,-2 0 37 16,2 0 25-16,3 0 26 0,-3 0 19 0,1 0-19 15,2 0-15-15,2 0-44 0,-1 0-30 0,2-9-12 16,3 1-36-16,0-2-2 0,0 0-6 0,0-2 0 16,12-1 4-16,0-1 3 0,1-1 4 0,2 2-4 15,1-1 5-15,4 1 3 0,0 3-2 0,0 3-6 16,-1 5 1-16,3-3-4 0,-4 5 1 0,2 0 7 16,-7 0 26-16,1 17 16 0,-2 0 18 0,-4 0 16 15,-2 0-18-15,-3 2-19 0,-3 4-13 0,0 0-20 16,0 0-1-16,0 1 2 0,-11 0-20 15,11-2-1-15,-13 0 0 0,3 0-2 0,10-2-7 16,-9-2-34-16,9 1-37 0,0-7-31 0,0 0-35 16,0-1-16-16,12-5-14 0,2-1 0 0,3-4 28 15,3 1 42-15,1 0 38 0,3-1 34 0,-1 0 30 16,1 2 11-16,-1-1 7 0,-2 5 3 0,-3 1 54 16,-1 1 60-16,-6 3 81 0,-2 4 51 0,-6-1 3 15,-3 7-21-15,0-1-47 0,0 5-26 16,-11 0-38-16,-1 2-36 0,-3-1-24 0,-2 0-26 0,-1 2-11 15,-2-1-1-15,-1 0-18 0,0-2 2 0,-2-1-12 16,2-2-19-16,3-3-16 0,2-3-30 0,6-5-67 16,2-5-149-16,5-7-163 0,3 0-148 15,0 0-309-15,0-24 123 0,20-5 189 0</inkml:trace>
  <inkml:trace contextRef="#ctx0" brushRef="#br0" timeOffset="2344">1316 668 2800 0,'-9'0'12'0,"-2"0"17"0,2-12 20 16,4 4-1-16,5 0-19 0,0 0-11 0,0 0-15 0,0-1-5 15,0 0 8-15,15 1-9 0,4 2 0 16,-1-2 3-16,5 3-8 0,-1 1 7 0,4 4-9 15,0 0 7-15,1 0 1 0,-4 12-1 0,-2 2 5 16,-1 3-2-16,-3 2 11 0,-2 1 3 0,-6 5 30 16,-1 3 46-16,-5 3 83 0,-3 3 24 15,0 3-4-15,0 2-43 0,-17 4-68 0,3 1-14 0,-2 3-19 16,1-1 2-16,1-2-28 0,-3-2-9 0,5-5-12 16,1-5-11-16,4-5 21 0,7-7-19 0,0-5 14 15,0-3-8-15,0-7-14 0,18-5-6 16,2 0-2-16,6 0-8 0,2 0-18 0,6-18-20 0,4 0-78 15,1-3-86-15,2-1-103 0,2-2-97 0,-5-4-121 16,1 0-195-16,-4-2 113 0,0 2 129 16</inkml:trace>
  <inkml:trace contextRef="#ctx0" brushRef="#br0" timeOffset="2664">2111 628 3529 0,'0'-8'29'15,"0"1"40"-15,0 1 40 0,0 6 22 0,0 0-9 16,0 0-20-16,0 0-10 0,-9 0 21 16,9 0 6-16,-9 0 4 0,2 0-24 0,-4 17-33 15,2-1-23-15,0 3-20 0,1 2 0 0,1 1-19 16,-1 2-5-16,3 1-4 0,2 2-5 0,3-6-6 16,0 5-33-16,0-7-42 0,0 1-19 0,16 0-12 15,-1-6 17-15,5 2 38 0,1-5 1 0,3-1 31 16,2 0 19-16,1-1-3 0,2-2 19 0,-3 2 0 15,-2 0-1-15,-1 0 3 0,-3 3 2 0,-4-1 21 16,-3 5 21-16,-6 4 33 0,-1 2 4 0,-6 2-13 16,0 4-5-16,0 0-37 0,-15 2-9 0,1-1-8 15,-5-1-8-15,2-2-12 0,-6-3-40 0,6-1-39 16,-2-4-55-16,2-2-50 0,0-4-101 16,1-12-124-16,-1 0-91 0,0 0-93 0,5 0-124 0,-2-20 104 15,1-1 136-15</inkml:trace>
  <inkml:trace contextRef="#ctx0" brushRef="#br0" timeOffset="2826">1964 611 3765 0,'-6'-19'-2'0,"2"6"2"0,0 2 19 15,1 1 14-15,3 2 34 0,0-3 13 0,0 2-5 16,16-2-17-16,2 2-31 0,8-3-11 0,-1-1-13 16,12-1 1-16,7 0-6 0,8 2-5 0,7-4-12 15,0 3-18-15,8 0-39 0,0 1-74 0,1-1-104 16,-6 2-103-16,-5 1-70 0,-4 0-58 15,-8 4-192-15,-4-1 35 0,-9 2 113 0</inkml:trace>
  <inkml:trace contextRef="#ctx0" brushRef="#br0" timeOffset="3463">499 292 1887 0,'0'-13'18'0,"0"3"18"16,0-1 11-16,0 0 20 0,0 1 9 0,0 0 14 15,0-1 13-15,-11 0 6 0,2 0-9 0,1 2-5 16,-1-1-13-16,0 1-18 0,0 5-17 15,0 0-26-15,-2 3-8 0,-1 1 29 0,1 0 39 16,-5 14 52-16,-3 5 34 0,-2 4 12 0,-5 8-14 16,-2 6-31-16,-3 14-19 0,-1 5-33 0,0 13-1 15,0 7 10-15,2 11 33 0,3 6 65 0,-1 9 58 16,6 3 65-16,2 3-12 0,6 2-56 0,5-1-70 16,5-3-96-16,4-7-36 0,0-6-18 0,21-6-15 15,8-10-1-15,7-5-6 0,7-13-23 0,11-5-147 16,9-10-169-16,5-6-96 0,9-9-59 0,7-10-44 15,4-8-37-15,3-11-165 0,2 0-219 0,-1-15 191 16</inkml:trace>
  <inkml:trace contextRef="#ctx0" brushRef="#br0" timeOffset="3844">2165 60 3476 0,'-11'-8'-3'16,"5"-1"0"-16,6-1-5 0,0 2-3 0,14 6 12 16,2-4-5-16,10 0 10 0,8 1-3 0,8 4-7 15,5 1 8-15,9 0 0 0,7 16-2 16,-1 10 6-16,8 7 18 0,-5 8 30 0,-1 10 40 0,-2 13 28 16,-3 6 13-16,-10 10 19 0,-8 7 36 0,-9 6 46 15,-12 6 46-15,-7 6-22 0,-13 3-44 16,0 4-74-16,-20 0-74 0,-5 2-42 0,-9-3-45 0,-5-4-115 15,-8-5-139-15,-11-5-74 0,0-8-64 16,-7-9-139-16,-5-6-168 0,8-14-312 0,3-9 85 16</inkml:trace>
  <inkml:trace contextRef="#ctx0" brushRef="#br0" timeOffset="5820">3410 1491 2901 0,'0'-9'28'15,"0"3"27"-15,0-3 44 0,0 1 54 0,0 1 22 16,0 0 5-16,0 1-38 0,0 2-41 0,0 1-34 16,0 3 10-16,0 0 36 0,0 11 23 0,0 5 40 15,0 5 13-15,0 6 9 0,0 4 11 0,0 7-30 16,0 2-40-16,0 4-66 0,0 2-43 0,0-2-20 16,0 1-40-16,0-1-80 0,0-6-113 15,0-1-80-15,0-5-23 0,0-2 31 0,0-5-22 0,0-6-80 16,0-6-91-16,0-6-114 0,18-7-163 0,-4 0 106 15,3 0 139-15</inkml:trace>
  <inkml:trace contextRef="#ctx0" brushRef="#br0" timeOffset="6078">3610 1762 3592 0,'0'-10'39'0,"0"3"26"0,0 3 27 0,0 4 17 16,0 0 6-16,0 0 41 0,0 11 33 0,0 2 43 15,-10 1 6-15,10 2-27 0,-12 2-50 0,12 2-52 16,0 1-49-16,-8 1-49 0,8 1-15 0,0-4-28 15,0 3-22-15,0-2-55 0,20-3-65 16,-3-2-40-16,-1-2-31 0,4-4 25 0,0-4 38 16,-1-5 5-16,1 0-31 0,0 0-43 0,0-20 13 15,-1-2 47-15,-2-1 89 0,0-3 106 0,0-3 69 16,-7-3 48-16,-1 0 44 0,-3-1 14 0,-6 2-26 16,0 2-31-16,0 3-35 0,-22-1-27 0,-1 7-18 15,0 2-16-15,0 0-21 0,-4 8 5 0,-2 1-26 16,5 1-25-16,1 3-101 0,0 3-196 0,6 2-173 15,1 0-369-15,7 0 24 0,3 0 182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01-25T14:48:39.354"/>
    </inkml:context>
    <inkml:brush xml:id="br0">
      <inkml:brushProperty name="width" value="0.07938" units="cm"/>
      <inkml:brushProperty name="height" value="0.07938" units="cm"/>
      <inkml:brushProperty name="color" value="#3165BB"/>
      <inkml:brushProperty name="fitToCurve" value="1"/>
    </inkml:brush>
  </inkml:definitions>
  <inkml:trace contextRef="#ctx0" brushRef="#br0">662 1898 2452 0,'-6'-18'12'0,"3"4"12"0,-3-4 39 16,6 3 41-16,0 1 46 0,0 0 46 0,0 3 32 15,0 2-19-15,0 2-42 0,0 2-29 0,0 0-27 16,0 5 6-16,0 0 17 0,9 14 27 15,-9 0 15-15,0 8 41 0,6 1 61 0,-6 6 12 16,0 5-22-16,4 2-40 0,-4 3-81 0,0 1-60 16,0 0-43-16,0 0-26 0,0-3-29 0,0 1-67 15,0-3-154-15,0-1-158 0,0-1-78 0,0-5-22 16,0-4-24-16,0-3-29 0,0-6-101 0,0-4-284 16,0-5 171-16,16-6 184 0</inkml:trace>
  <inkml:trace contextRef="#ctx0" brushRef="#br0" timeOffset="273">914 2058 3813 0,'0'-8'19'0,"0"6"19"0,0 2 23 0,0 0 17 15,0 0 24-15,0 0 13 0,-14 10 10 16,14 0-2-16,-6 3-34 0,6 1-32 0,0-2-34 16,0 4-10-16,0-2-21 0,0 1-9 0,0-3-16 15,0-1-27-15,12-3-23 0,-1 1-20 0,3-4-9 16,2-1-20-16,0-4-4 0,0 0-31 0,1 0-45 15,0-12 7-15,-4-2 30 0,1-2 63 0,-2-2 78 16,2-3 83-16,-5-4 55 0,0 1 47 0,-4-2 35 16,-2-2-18-16,-3 1-23 0,0 3-15 0,0 1-13 15,-14 4 1-15,0 1-2 0,-1 1-32 0,-2 4-33 16,1 3-32-16,-1 3-21 0,0 3-58 0,1 1-37 16,0 1-49-16,6 1-121 0,-1 1-134 15,5 0-137-15,6 0-279 0,0 0-39 0,0 0 187 16</inkml:trace>
  <inkml:trace contextRef="#ctx0" brushRef="#br0" timeOffset="-3077">168 1301 2244 0,'-7'0'44'0,"1"-13"34"0,0 13 41 15,1-6 50-15,-4 6 18 0,3-8 18 0,-5 1 21 16,2 0-7-16,-2 3-32 0,2-1-35 0,-1 2-34 15,-1 0-26-15,-1 0-13 0,1 0 10 0,2 3-7 16,-1 0-6-16,3 0 9 0,1 0-12 0,2 0-6 16,-2 0 2-16,3 0-21 0,3 0-10 0,0 0-19 15,0 0-6-15,0 0 11 0,0 0 20 0,0 0 30 16,13 9 5-16,0 1 15 0,3-10-8 16,7 13-25-16,3-2-8 0,7-2-20 0,8-3-16 15,8-6-7-15,4 0-4 0,9 0-6 0,8 0-11 16,6 0 16-16,3-13 1 0,8 0-23 0,-2 2 16 15,4-2-69-15,-1 2-67 0,-1-2-31 0,-2 1-50 16,-2-1 39-16,-4 1 52 0,-6 1 23 0,-4 1 36 16,-4 0 20-16,-6 1 6 0,-6 1 26 0,-6 2 3 15,-2 0 0-15,-8 0 8 0,-3 3-5 0,-4-1 11 16,-4 2-4-16,-2 0-10 0,-2 2 2 0,-3 0-21 16,0 0 10-16,-4 0 16 0,-2 0-15 0,-3 0 10 15,-1 0-32-15,-5 0-40 0,7 0-59 16,-5 8-87-16,2-8-87 0,-4 0-75 0,4 0-91 15,-4 0-231-15,2 0 64 0,-1-13 112 0</inkml:trace>
  <inkml:trace contextRef="#ctx0" brushRef="#br0" timeOffset="-2823">1667 846 3658 0,'-10'0'12'0,"4"-11"1"16,-2 11-9-16,8-11 5 0,0 11-11 0,0-9 4 16,0 0-1-16,14 3 7 0,4 6-5 0,-3-5-8 15,5 5 16-15,0 0-1 0,2 0 23 16,-2 0 5-16,7 16 6 0,-4 0-2 0,0 3-15 16,-2 4 22-16,-3 3-12 0,1 4-1 0,-7 2 1 15,-6 1-31-15,-6 4-1 0,0-2-10 0,0 3-17 16,-23-1-14-16,-1 0-59 0,-4-1-111 0,-6-3-145 15,-3-1-137-15,-2-3-192 0,-1-6-128 0,1-5 158 16</inkml:trace>
  <inkml:trace contextRef="#ctx0" brushRef="#br0" timeOffset="-1161">425 647 2518 0,'-3'0'4'0,"3"0"1"16,-3 0-4-16,3 0 2 0,0 0-4 0,0-9 20 15,14 9 37-15,-2 0 29 0,-2 0 38 0,4 0 4 16,-2 0-13-16,5 14 1 0,-3 0-21 0,2 3 3 16,-4 5 13-16,2-2 2 0,0 1-9 0,-5 3-8 15,-2-3-14-15,-4 3-12 0,-3-4-3 0,0-3-6 16,0-5-3-16,0 2-5 0,0-4-3 16,-7-3 13-16,7-2-11 0,0-4-19 0,-12-1 1 15,12 0-28-15,-8 0 5 0,-1 0-10 0,9-17-3 16,-5 2-2-16,-1-2-17 0,6-7 14 0,0 2-22 15,0-6-15-15,0-4-19 0,0-2-25 0,0-4-9 16,14-2-30-16,0-2-49 0,-2 3-87 0,2 2-85 16,2 4-76-16,1 2-110 0,-3 5-190 0,1 11 103 15,-5-1 126-15</inkml:trace>
  <inkml:trace contextRef="#ctx0" brushRef="#br0" timeOffset="-911">726 31 2512 0,'0'-11'17'0,"-3"0"0"0,3 4-1 15,0 3 2-15,0 4 15 0,0 0 47 0,0 0 45 16,0 13 38-16,0 2 0 0,0 1-22 0,9 5-39 15,1 0-39-15,-10 4-35 0,9 3-23 0,-1 0-17 16,-8 3-5-16,6 3-55 0,2-4-90 0,-4 2-87 16,1-2-110-16,-2 0-95 0,4-5-219 15,0-1 64-15,-1-3 114 0</inkml:trace>
  <inkml:trace contextRef="#ctx0" brushRef="#br0" timeOffset="-638">1049 440 2780 0,'3'-9'52'0,"3"2"56"0,-4 2 63 16,1 5 63-16,-2 0-28 0,-1 0-31 0,0-6-46 15,0 6-36-15,0 0-14 0,0 0-13 0,-15 0-2 16,5 13-31-16,-3 1 1 0,0 0-4 16,4 3-24-16,-2 2 2 0,3-1-6 0,2 2-16 15,6-1 6-15,0-1 3 0,0-4-9 0,0 4 3 16,0-5-13-16,14 0-1 0,6-1 3 0,-4-3-2 15,4 1 23-15,-3 0-3 0,3 0-5 0,-1-1 18 16,-2 2-7-16,-5 0 8 0,-4 1 9 0,-8 4-3 16,0-3-7-16,0 3 3 0,0 0 4 0,-20-1-16 15,-1 2-7-15,1-4-44 0,-1 0-89 0,1-3-210 16,2-2-240-16,3-4-409 0,4-4 80 0</inkml:trace>
  <inkml:trace contextRef="#ctx0" brushRef="#br0" timeOffset="1038">1277 1463 2957 0,'0'-1'0'0,"0"-1"-9"16,0 2 4-16,0 0 46 0,0 0 30 0,0 0 33 16,0 14 7-16,0 0-35 0,0 2-36 0,0 0-17 15,0 2-10-15,0 3-18 0,0-1-52 0,0-2-119 16,0-1-157-16,0-1-229 0,0 1-232 0,0-3 112 15</inkml:trace>
  <inkml:trace contextRef="#ctx0" brushRef="#br0" timeOffset="1386">1474 1896 3020 0,'5'-12'6'0,"-2"0"22"16,0-1 43-16,0 2 72 0,5 0 37 0,-5 1 25 16,0 2-36-16,-2-1-51 0,1 4-32 0,-2 2-41 15,0 3 21-15,0 0 2 0,0 0 2 0,0 13 0 16,0 1-20-16,0 3-21 0,-9-2-11 0,9 0-6 16,0 2 2-16,0-2-9 0,0-3-1 15,0 0-4-15,0-3-26 0,0-1-8 0,0 0-23 16,18 0-20-16,-1-4 7 0,2 0 7 0,3-1 13 15,2-3 18-15,0 2 6 0,4-1 7 0,-6 0 11 16,-2 1 12-16,-2 0 11 0,-4 2 16 0,-3 1 39 16,-5 2 36-16,-2 1 48 0,-4 5 42 0,0 0 9 15,0 2-2-15,-17 2-22 0,-1 0-73 0,-1 3-45 16,-7-2-58-16,1-3-146 0,-2 1-109 0,3-4-102 16,1-2-246-16,6-3-273 0,1-7-215 0,8 0 96 15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01-25T14:48:42.724"/>
    </inkml:context>
    <inkml:brush xml:id="br0">
      <inkml:brushProperty name="width" value="0.07938" units="cm"/>
      <inkml:brushProperty name="height" value="0.07938" units="cm"/>
      <inkml:brushProperty name="color" value="#3165BB"/>
      <inkml:brushProperty name="fitToCurve" value="1"/>
    </inkml:brush>
  </inkml:definitions>
  <inkml:trace contextRef="#ctx0" brushRef="#br0">44 479 2603 0,'-11'-5'35'0,"2"0"45"0,1 1 29 16,8 4 59-16,-9 0 21 0,9 0 11 0,-7 0 28 15,7 0-35-15,0 20-30 0,0 5-24 0,0 3-22 16,0 9 35-16,0 4 50 0,0 7 42 15,10 3 15-15,-1 6-18 0,2 1-50 0,-2-4-69 0,2 2-48 16,-2-7-36-16,3 1-28 0,-1-6-12 16,1-3 1-16,2-5-37 0,-4-4-162 0,2-3-105 15,-1-3-86-15,1-3-36 0,-3-3 62 0,0-3-55 16,-1-6-70-16,-2 0-105 0,-1-4-229 0,-1 1 114 16,-1-4 154-16</inkml:trace>
  <inkml:trace contextRef="#ctx0" brushRef="#br0" timeOffset="318">430 791 3252 0,'9'-32'67'0,"-5"4"43"0,2 8 31 0,-1 5 14 16,-2 4-39-16,-3 4-5 0,0 7 19 0,0 0 22 16,0 20 25-16,0 6 4 0,0 5-26 15,0 4-30-15,-11 7-49 0,11 2-29 0,-7 4-9 16,7-1-17-16,0-5 7 0,0 1-23 0,0-1 1 15,0-4 19-15,0-3-24 0,16-6 24 0,3 0-37 16,-1-7-49-16,3-3-47 0,-1-6-89 0,3-5-29 16,-1-8 21-16,1 0 43 0,0-12 72 0,-2-7 44 15,-1-5 23-15,0-8 18 0,-2-6-2 0,-1-4 5 16,-7-4 5-16,-4-2-8 0,-6-1 17 0,0 2 5 16,0-1 2-16,-19 4 15 0,-3 6-1 0,-4 3 4 15,-1 5-5-15,0 4-5 0,-5 7-12 0,3 3-14 16,-1 7-8-16,5 4-11 0,1 5-42 0,6 0-63 15,3 0-132-15,3 0-142 0,4 13-101 16,8-13-225-16,0 14-70 0,0-5 148 0</inkml:trace>
  <inkml:trace contextRef="#ctx0" brushRef="#br0" timeOffset="734">730 110 3207 0,'-6'-22'47'0,"2"3"53"15,-2 1 36-15,2 6 34 0,4 1-30 16,-4 0-39-16,1 7-23 0,0 0-4 0,3 4 19 16,0 0 44-16,0 0 19 0,0 0 10 0,0 16-13 15,0 0-61-15,0-1 2 0,10 3-40 0,-10 3-12 16,13 0 5-16,-1 2-34 0,0 1 6 0,0-3-12 15,2 3-1-15,-4-4 1 0,3-3-7 0,-1 0 1 16,1-8-1-16,1 1-25 0,0-6-60 0,1-4-74 16,0 0-42-16,2 0-10 0,1 0 53 0,0-19 68 15,2 1 39-15,-3-2 36 0,1 0 7 0,-3-5 7 16,-3-1 7-16,-3 3 0 0,-1-3 9 0,-4 0 18 16,1 7 45-16,-5-1 67 0,0 5 46 15,0 2 2-15,0 4-15 0,0 3-18 0,0 6 5 16,-12 0 37-16,1 14 14 0,1 0-24 0,1 8-32 15,-2 6-42-15,3 4-42 0,-1 8-29 0,3 4-19 16,2 7-22-16,4 0 5 0,0 8-3 0,0-1-11 16,0 4-29-16,0 1-152 0,0-2-223 0,0 1-149 15,0-4-79-15,10-5-135 0,-10-4-70 0,9-6-195 16,-1-8 115-16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01-25T14:48:48.384"/>
    </inkml:context>
    <inkml:brush xml:id="br0">
      <inkml:brushProperty name="width" value="0.07938" units="cm"/>
      <inkml:brushProperty name="height" value="0.07938" units="cm"/>
      <inkml:brushProperty name="color" value="#3165BB"/>
      <inkml:brushProperty name="fitToCurve" value="1"/>
    </inkml:brush>
  </inkml:definitions>
  <inkml:trace contextRef="#ctx0" brushRef="#br0">76 48 3976 0,'-14'6'5'0,"-1"-6"9"0,2 0 19 0,0 5 8 15,4-5-9-15,2 0 1 0,2 4-25 0,5-4-10 16,0 0 7-16,0 0-5 0,0 0 3 16,18 0 8-16,2 0-46 0,4 0-55 0,7 0-102 15,5 0-171-15,4-15-82 0,2 3-107 0,2-1-208 16,2 2 79-16,-4-1 124 0</inkml:trace>
  <inkml:trace contextRef="#ctx0" brushRef="#br0" timeOffset="145">214 184 3217 0,'-22'20'27'0,"2"-5"27"16,3-1 22-16,3-2 31 0,5-2-9 0,0-3-8 16,6 0-1-16,3-4-27 0,0 2-13 0,0-5-15 15,20 0-24-15,3 0 0 0,4 0-11 0,6-13-44 16,5 1-86-16,6-2-137 0,4-1-126 15,3-1-97-15,2-1-168 0,4 3-56 0,-3-5 132 16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01-25T14:48:44.447"/>
    </inkml:context>
    <inkml:brush xml:id="br0">
      <inkml:brushProperty name="width" value="0.07938" units="cm"/>
      <inkml:brushProperty name="height" value="0.07938" units="cm"/>
      <inkml:brushProperty name="color" value="#3165BB"/>
      <inkml:brushProperty name="fitToCurve" value="1"/>
    </inkml:brush>
  </inkml:definitions>
  <inkml:trace contextRef="#ctx0" brushRef="#br0">161 601 3584 0,'-14'0'43'0,"-3"0"21"0,-1 0 26 0,0 0 17 0,0 0-23 16,1 0-6-16,0 0-5 0,2 0 4 15,1 0-12-15,7 0-16 0,1 6-17 0,6-6-17 16,0 0-11-16,0 0 6 0,0 0-11 0,19 0-3 15,4 0-21-15,3 0-33 0,6 0-7 0,6 0-21 16,9-12-18-16,3 2-30 0,6 1-99 0,4-3-102 16,0 1-56-16,3 0-57 0,-1 0-80 0,-3 5-138 15,-3-2 94-15,-3 1 115 0</inkml:trace>
  <inkml:trace contextRef="#ctx0" brushRef="#br0" timeOffset="347">1193 47 3729 0,'-12'-15'37'0,"2"3"15"0,1 1 13 16,2 2 8-16,7 9-14 0,-9 0-3 0,0 0 30 15,2 0 50-15,-2 17 45 0,1 3 51 0,-1 7 14 16,-2 6-12-16,1 4-36 0,0 4-41 0,0 4-33 15,-1 5-48-15,5 2-38 0,-1 1-26 0,5 1-21 16,2-1 0-16,0-1 9 0,0-4-7 0,14-4-31 16,1-4-74-16,2-4-104 0,1-6-89 15,2-6-19-15,2-7 39 0,1-6 66 0,1-11 93 16,-2 0 23-16,0 0 37 0,-2 0 30 0,-2-19 19 16,1-1 23-16,-6-1 4 0,-4 3-1 0,-4-1-11 15,-5 2 2-15,0 2-5 0,0 2-2 0,-18 4 1 16,-4 5 3-16,-2 4 2 0,0 0 2 0,-2 0-7 15,-1 0-72-15,2 0-114 0,3 13-160 0,2-1-133 16,3-2-170-16,7-2-134 0,3-8 162 0</inkml:trace>
  <inkml:trace contextRef="#ctx0" brushRef="#br0" timeOffset="968">1549 202 2880 0,'0'0'57'0,"-12"0"46"15,4 0 47-15,8-8 44 0,0 8-36 0,-6 0-29 16,6-10-39-16,0 3-32 0,0-2-18 0,0-1-17 16,0 3-6-16,0-1-20 0,0-1 0 15,17 1-1-15,-2 2 0 0,3 1 8 0,3 0 4 16,-1 4-13-16,3 0 5 0,-2 1-3 0,-1 0-4 16,0 0 10-16,-4 0-1 0,0 13-4 0,-4 0 5 15,-5 2 3-15,-1 0 12 0,-3 5 16 0,-3-1 3 16,0 1 0-16,0 1-8 0,0 1 1 0,-10-1-20 15,-1 1 15-15,2-3-15 0,9 2-14 0,-12-5 13 16,12 2-10-16,-8-5 0 0,8-3-4 16,0 1-15-16,0-3-30 0,0-3 2 0,14 2-28 0,3-2 7 15,-1 0 1-15,4-1-5 0,-2 1 28 0,5 1 1 16,-3-2 27-16,-2 4 15 0,-1 1 34 16,-7 2 58-16,-2 2 20 0,-8 2 25 0,0 2-9 15,0 5-21-15,-18 0 2 0,-5 2-10 0,-3-1-21 16,-3 5-31-16,-3-3-27 0,-4-2-43 0,3 1-49 15,-1-4-72-15,2-5-146 0,2-3-275 0,4-5-437 16,9-7 10-16,8 0 151 0</inkml:trace>
  <inkml:trace contextRef="#ctx0" brushRef="#br0" timeOffset="2556">2117 190 2946 0,'-11'0'49'0,"-1"0"39"16,1 0 37-16,4 0 43 0,-1 0-16 0,2 0-19 16,0 0-35-16,3-9-38 0,3 9-34 0,0-9-17 15,0 1-10-15,12-1-5 0,2 1 5 0,3-1 1 16,2 1 3-16,6 1-2 0,5 0 0 0,0 3-10 16,4 4 8-16,1 0 4 0,-2 0-11 15,-3 15 8-15,-2 5 7 0,-4 1-9 0,-6 5 9 16,-6 3 8-16,-12 5 9 0,0 3 27 0,0 4 16 15,-13 0 6-15,-2 3 0 0,-7 1 12 0,0 0-5 16,-1-2 23-16,-3-1 5 0,2-4-28 0,4-1-17 16,2-5-31-16,1-6-24 0,5-4-3 0,3-5-6 15,9-5 5-15,0-3-30 0,0-4-36 16,13-5-30-16,4 0-19 0,6 0-3 0,4 0 15 0,7-13 7 16,4 2-44-16,3 1-53 0,1-4-114 0,4 0-107 15,-2-2-92-15,-3 3-233 0,0-3 21 0,-6 0 133 16</inkml:trace>
  <inkml:trace contextRef="#ctx0" brushRef="#br0" timeOffset="2882">2747 271 2580 0,'0'-17'66'0,"0"-1"74"0,0 0 67 0,0 8 66 15,9-3-34-15,-9 6-44 0,0 0-55 0,0 3-62 16,0 1-8-16,0 3-16 0,0 0 11 0,0 0 9 15,-10 18-21-15,10 2-17 0,-8 4-10 0,-1 1-10 16,3 5 4-16,-2 3 1 0,-1 2-12 0,1 2-5 16,1-3-16-16,1-1 5 0,3 0-2 15,3-4-15-15,0-4-6 0,12 0-21 0,3-4-9 16,3-2 2-16,5-4 9 0,1 1 10 0,4-3 6 16,-1 2 24-16,0-3 2 0,2-1 17 0,-3 1-3 15,-2-2 0-15,-4 3 9 0,-2 2 4 0,-2 1 30 16,-6 1 18-16,-4 4 13 0,-6 0 3 0,0 1-4 15,-13 4-28-15,-4-2-18 0,-4 0-23 0,-7 2-12 16,-1-1-5-16,-6-2-2 0,2 1-17 0,0-5-54 16,1-3-39-16,3-3-60 0,5-4-118 0,1-9-126 15,5 0-110-15,4 0-187 0,5-19-79 0,3-2 172 16</inkml:trace>
  <inkml:trace contextRef="#ctx0" brushRef="#br0" timeOffset="3058">2680 319 3584 0,'0'-12'40'0,"-13"1"11"16,2 3 8-16,11 1 12 0,0 0-22 0,-8 0 3 16,8-1-2-16,0 2-3 0,0-3-18 0,17 1-12 15,6-2 0-15,4 1-21 0,10 0 10 0,5-3-8 16,8 1-3-16,6 3-24 0,4 0-32 16,2 1-39-16,0-2-80 0,0 3-44 0,-4-1-55 0,-3 1-47 15,-5-1-15-15,-4 3-42 0,-9-3-200 0,-5 5-4 16,-6-2 90-16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01-25T14:48:49.682"/>
    </inkml:context>
    <inkml:brush xml:id="br0">
      <inkml:brushProperty name="width" value="0.07938" units="cm"/>
      <inkml:brushProperty name="height" value="0.07938" units="cm"/>
      <inkml:brushProperty name="color" value="#3165BB"/>
      <inkml:brushProperty name="fitToCurve" value="1"/>
    </inkml:brush>
  </inkml:definitions>
  <inkml:trace contextRef="#ctx0" brushRef="#br0">100 235 3227 0,'-16'0'36'15,"1"0"33"-15,-2-10 37 0,3 10 24 0,4 0-11 16,0-10-19-16,1 10-23 0,3 0-24 0,3-8-23 16,3 8-12-16,0-7-15 0,0 1 1 0,15-2-10 15,2 2-1-15,4-2 3 0,5 2-6 0,5-1 6 16,0 3-1-16,3 2 0 0,-1 2-6 0,1 0 8 16,-5 0-3-16,-5 16-9 0,-6 0 14 0,-4 1-1 15,-5 3 3-15,-9 1 14 0,0 3 13 0,0 2-13 16,-14-1 10-16,1 2-14 0,-4 0-16 15,2-1 16-15,-2-1-10 0,5-5 11 0,0 1-5 16,4-4-13-16,8-4 0 0,0 0-4 0,0-4 3 16,0-3-7-16,12-2-13 0,3 0-12 0,2 1-7 15,1-1-7-15,2-1 19 0,3 2 8 0,0 1 9 16,-1 0 17-16,1 3-4 0,-5 1 12 0,-1 1 4 16,-3 2 20-16,-7 1 23 0,-7 0 16 0,0 3 11 15,0 3-2-15,0 0-4 0,-18-1-17 0,0 3-3 16,-2-2-17-16,0 2-20 0,-1-1-13 0,-2-2-7 15,1-1-11-15,2 1-7 0,-1-4-40 16,5-2-47-16,3-1-92 0,2-6-202 0,5-6-162 0,6 0-355 16,0 0 43-16,17-12 215 0</inkml:trace>
  <inkml:trace contextRef="#ctx0" brushRef="#br0" timeOffset="332">1094 36 3246 0,'0'-13'61'0,"0"2"22"0,0 4 21 0,0 2 22 16,0 5-26-16,-12 0 14 0,-1 0 16 16,3 13 16-16,-7 5 24 0,0 6 35 0,-2 6 48 15,-6 7 25-15,-1 8 10 0,-1 7-33 0,0 2-59 16,1 5-31-16,3 3-49 0,3 1-29 0,4 2-24 15,7-5-29-15,9 1-21 0,0-7-12 0,0-3-3 16,13-5-14-16,4-6-58 0,4-7-88 0,5-7-150 16,1-6-100-16,2-4-19 0,-1-8 67 0,-1-8 119 15,0 0 117-15,-2 0 75 0,-4-17 21 0,-3-3 31 16,-4 1 5-16,-5 0 14 0,-9-3 9 0,0 4 1 16,0 3-6-16,-17 1-20 0,-6 4 2 15,-4 4 1-15,-5 6-14 0,-1 0-21 0,-2 0-103 16,1 0-270-16,3 0-368 0,3 0-223 0,8 0 100 15</inkml:trace>
  <inkml:trace contextRef="#ctx0" brushRef="#br0" timeOffset="2008">1618 107 2959 0,'-19'0'38'0,"1"0"27"16,3 0 28-16,-2 0 44 0,4 0-25 0,2 0-21 15,0-9-17-15,7 9-45 0,4 0-12 0,0 0-7 16,0-6-16-16,12 6 6 0,2-8-6 0,2 3 14 15,7 1 0-15,1 0-8 0,4-1 0 16,4 4-8-16,1 1 4 0,2 0-2 0,-2 0 6 16,1 0-9-16,-2 10 3 0,-5 3 10 0,-1 4 38 15,-6 3 33-15,-4 3 35 0,-5 6 37 0,-5 6 32 16,-6 1 70-16,0 7 123 0,0 4 75 0,-15 3 12 16,1 2-32-16,-6 0-118 0,1 3-81 0,-3 0-64 15,-3-1-47-15,0-1-38 0,-1-2-36 0,2-3-19 16,4-1-17-16,-1-6-5 0,4 0-5 0,2-4-28 15,6-5-68-15,3-4-106 0,3-2-182 0,3-6-213 16,0-3-42-16,0-4 16 0,12-2-23 16,-1-5 27-16,1-4-229 0,-1-2-89 0,2 0 211 0</inkml:trace>
  <inkml:trace contextRef="#ctx0" brushRef="#br0" timeOffset="2186">1645 675 3079 0,'-9'-6'46'0,"3"0"48"0,1 1 17 16,2 1 29-16,3 0-33 0,0 0-38 0,0-1-18 15,0 0-20-15,12 1-15 0,4-5-13 0,3 2 3 16,9-3-11-16,2-2-46 0,8-1-104 16,1-3-136-16,4-1-111 0,1-1-83 0,3 1-172 15,0-4 10-15,2 1 114 0</inkml:trace>
  <inkml:trace contextRef="#ctx0" brushRef="#br0" timeOffset="2472">2529 240 3251 0,'0'-4'48'0,"0"3"40"0,0 1 40 0,-14 0 53 0,2 0-23 16,-2 15-3-16,-1-2 6 0,-5 4 8 0,1 4 31 16,-3 5 30-16,0 0-18 0,-3 7-67 15,4-1-33-15,0 3-63 0,4 0-18 0,2 2 4 0,4-3-25 16,5-2-5-16,6 0-11 0,0 0-43 0,0-5-73 15,11 0-73-15,6-2-58 0,-1-4 8 0,6-3 61 16,2-5 56-16,5-2 42 0,4-1 29 16,1-6 15-16,2 1 14 0,2-2 12 0,-3-2 9 15,-3 6 7-15,-3-3 21 0,-7 4 21 0,-3 1 33 16,-9 4 53-16,-10 1 34 0,0 4 38 0,0 2 11 16,-18 2-41-16,-5 1-35 0,-4 1-78 0,-3 0-39 15,-5-3-24-15,-2-1-106 0,2-3-85 0,0-1-67 16,2-5-54-16,1-5-63 0,5-6-73 0,-1 0-114 15,6 0-290-15,3-11 46 0,6-7 179 0</inkml:trace>
  <inkml:trace contextRef="#ctx0" brushRef="#br0" timeOffset="2668">2397 248 3850 0,'-14'-5'12'0,"5"2"7"0,9-1-1 16,-11 3 8-16,11 1-15 0,0 0 1 0,0 0 4 15,0 0-9-15,19 0-2 0,5 0-2 0,6 0-3 16,10 0 1-16,8 0 1 0,5 0-5 0,10 0-1 16,4 0-37-16,4 0-34 0,-3 0-60 0,2 0-84 15,-8-12-47-15,-5 12-36 0,-7-8-2 0,-8 8 26 16,-8-11-32-16,-9 5-133 0,-5 6-102 0,-9-9 50 16,-7 3 115-16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01-25T14:49:49.195"/>
    </inkml:context>
    <inkml:brush xml:id="br0">
      <inkml:brushProperty name="width" value="0.07938" units="cm"/>
      <inkml:brushProperty name="height" value="0.07938" units="cm"/>
      <inkml:brushProperty name="color" value="#3165BB"/>
      <inkml:brushProperty name="fitToCurve" value="1"/>
    </inkml:brush>
  </inkml:definitions>
  <inkml:trace contextRef="#ctx0" brushRef="#br0">344 776 2663 0,'-11'0'41'0,"1"0"39"0,1 0 44 0,1 0 24 0,0-10-6 16,2 10-11-16,6-10-28 0,0 10-21 0,0-8-33 15,0 1-28-15,0 7-13 0,0-6 10 0,11 6 12 16,0 0 34-16,5 0-13 0,4 0-7 15,3 13-13-15,4 0-17 0,3 4 5 0,1 4 0 16,-1 3 16-16,-2 6-4 0,-6 1 24 0,-2 1 3 16,-5 3 11-16,-3-2-6 0,-4-1 2 0,-3-2 7 15,-5 0-12-15,0-4 3 0,0-3-20 0,0-4-8 16,0-2-9-16,-13-3-9 0,13-2 16 0,-10-3-14 16,1-4 8-16,9-5-5 0,-9 0-8 0,-2 0-2 15,3 0 0-15,1-17 4 0,-1-2-30 0,2-2 3 16,2-2-48-16,0-2-44 0,4-8-1 0,0-2-26 15,0-3 13-15,14-1 32 0,0 0-2 0,3 0-5 16,-1 7-42-16,4 2-76 0,-2 5-91 0,0 7-65 16,-2 1-26-16,2 7-45 0,-3 4-165 15,2 4 27-15,-4 2 89 0</inkml:trace>
  <inkml:trace contextRef="#ctx0" brushRef="#br0" timeOffset="455">1021 1037 3001 0,'-6'0'39'0,"-1"0"35"0,-3 0 28 16,4 0 24-16,3 0-18 0,0 0-8 0,-1 0-15 16,1 0-20-16,1 0-7 0,1 0-32 0,1 0-10 15,0 0-8-15,0 0-14 0,0 0 6 0,12 0-3 16,-2 0 5-16,4 0-4 0,6 0 6 0,1 0-1 16,8 0 1-16,1-9 2 0,2 9-14 0,3 0 8 15,3-8-2-15,-1 8-5 0,-1-9-33 0,-4 9-72 16,1 0-121-16,-2-6-116 0,-9 1-80 0,1 1-163 15,-4-2-127-15,-3 2 119 0</inkml:trace>
  <inkml:trace contextRef="#ctx0" brushRef="#br0" timeOffset="718">1589 726 3043 0,'-7'-4'35'0,"7"-3"19"0,-8 5 15 0,8 0 26 16,0-2-15-16,0 1 3 0,0 2 27 0,0 1 4 15,0 0-5-15,0 0-2 0,0 12-34 0,0 2-15 16,0 5-3-16,0 1-12 0,0 5-15 16,0 3-1-16,0 5 21 0,0 3 10 0,0 1 20 15,0 4-11-15,0-2-31 0,9 2-18 0,-9 1-8 0,9-2-12 16,-1-3-36-16,-2-3-43 0,2 2-46 15,-8-4-67-15,3-5-144 0,-3-4-149 0,4-6-182 16,-4-3-257-16,0-5 178 0</inkml:trace>
  <inkml:trace contextRef="#ctx0" brushRef="#br0" timeOffset="1279">356 475 1921 0,'-12'-1'35'0,"-2"-2"20"0,4 1 21 0,-3 2 42 16,0 0 11-16,-2 0 39 0,-4 11 34 0,1 3 2 15,-2 4 2-15,-1 9-22 0,-3 7-18 0,-4 7-29 16,3 6-20-16,0 7-14 0,3 11 1 0,-1 6-2 15,5 5-16-15,2 4-16 0,4 1-21 0,8 0 7 16,4-2-9-16,0-2-16 0,18-3-5 0,6-6-19 16,7-5-14-16,5-7 21 0,7-4-30 0,8-7-1 15,7-5-29-15,3-5-50 0,2-5-42 0,6-5-145 16,-2-7-156-16,4-6-163 0,-3-5-344 0,-1-7 141 16,-2 0 197-16</inkml:trace>
  <inkml:trace contextRef="#ctx0" brushRef="#br0" timeOffset="1635">1487 461 2626 0,'-3'-7'2'0,"0"0"3"0,3 0-1 15,0 4-4-15,0-1-1 0,0-1 3 0,16 0 1 16,2 4 20-16,5 1 1 0,1 0-4 0,3 0-2 16,4 15-12-16,2 2 2 0,3 4 26 0,1 3 57 15,2 6 46-15,1 5 36 0,-1 4 18 0,-2 4-9 16,-4 2-29-16,1 5-27 15,-6 2-34-15,-5 3-21 0,-3 0-9 0,-12 2-6 0,-8-1-7 0,0 2-33 16,0-1-4-16,-17-4-10 0,-4 1 3 0,-4-4-26 16,1-8-36-16,-2-4-43 0,-1-5-115 0,4-10-129 15,-4-4-132-15,6-8-208 0,-1-11-154 0,4 0 159 16</inkml:trace>
  <inkml:trace contextRef="#ctx0" brushRef="#br0" timeOffset="1883">1875 39 2645 0,'0'-14'8'0,"0"4"-1"16,0 1 4-16,0 5 14 0,0 2 35 15,0 2 51-15,0 0 44 0,0 0 20 0,10 0-37 16,-2 15-45-16,3 0-47 0,-4 2-34 0,2 3-4 16,-3 0-10-16,0 0-76 0,-6 2-105 0,5 1-126 15,-5 0-149-15,6-1-287 0,-6 2 53 0,2-3 126 16</inkml:trace>
  <inkml:trace contextRef="#ctx0" brushRef="#br0" timeOffset="2216">2362 659 3225 0,'0'0'53'0,"2"-9"48"0,-2 9 32 0,0-9 33 15,0 9-38-15,0 0-45 0,0 0-20 0,0 0-24 16,0 0-16-16,0 0-1 0,0 0-5 0,-11 0-3 15,2 0-8-15,9 0 3 0,-11 16-5 0,2-4-11 16,5 2 11-16,4-1-7 0,0 2-8 0,0 2-9 16,0-4-22-16,0 1-6 0,16-1 3 0,0-2 2 15,3-1 16-15,6 3 7 0,0-4-6 16,3 1 18-16,1-1 9 0,-7 2 5 0,1-1 8 0,-5 0 18 16,-4 2 19-16,-5 2 16 0,-9 2 19 15,0 4-16-15,0 1-5 0,-20-1-23 0,-5 6-5 16,-3 0-10-16,-4 1-24 0,-2-5-15 0,-1 1-62 15,-2-3-114-15,1-9-282 0,5-2-480 0,5-9-52 16,7 0 113-16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1-02-15T04:56:11.84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13767 8756 0,'25'0'188,"0"0"-157,-1 0-15,26 0-1,0 0 1,-1 0-16,1 0 16,-25 0-1,24 0 1,1 0-1,74 0 1,-75 0 0,1 0-1,0 0-15,24 0 16,-24 0 0,-1 0-1,26 0 1,-1 0-16,1 0 15,123 0 1,-99 0 0,-24 0-1,24 0 1,-25 0 0,25 0-1,75-25 1,-149 25-16,25 0 15,-1 0 1,1 0 0,-1 0-1,-24 0 1,0 0 0,25 0-16,-26 0 15,1 0 1,0 0-1,74 0 1,-24 0 0,-51 0-1,26 0 1,0-25-16,-1 25 16,26 0-1,-1 0 1,0 0-1,1-24-15,-1-1 16,1 25 0,49 0-1,74-25 1,-99 25 0,-49 0-1,49-25-15,-24 25 16,-1 0-1,149-25 1,-148 25 0,-1 0-1,1 0-15,-51 0 16,1 0 31</inkml:trace>
  <inkml:trace contextRef="#ctx0" brushRef="#br0" timeOffset="2110.04">8831 9723 0,'25'0'219,"24"0"-188,50 0-16,-24 0-15,-1 0 16,-24 0 0,24 0-1,1 0-15,-26 0 16,26 0 0,-26 0-1,26 0 1,-1 0-1,1 0-15,-1 0 16,-24 0 0,-1 0-1,1 0 1,24 0 0,125-24-1,-150 24-15,26-25 16,-1 25-1,1 0 1,-26 0 0,1-25-1,-1 25 1,26 0-16,-1 0 16,100 0-1,-125 0 1,1-25-1,0 25 1,-1 0 0,26 0-1,-26 0 1,26 0-16,-50 0 16,24 0-1,-24 0 1,25 0-16,-26 0 15,1 0 1,0 0 0,25 0-1,-26 0 1,26 0 0,-25 0-1,0 0 1,-1 0-1,1 0 17</inkml:trace>
  <inkml:trace contextRef="#ctx0" brushRef="#br0" timeOffset="6180.26">4341 8682 0,'25'0'125,"0"24"-94,0 1-15,-25 0-1,49 99 1,1-50 0,-25-24-1,-25 25 1,24-1-1,1-24-15,-25-1 16,25 1 0,25-25-1,-50 49 1,74 0 0,-49-49-16,24 25 15,-24-25 1,25 24-1,-25-49 1,24 25 0,26 25-1,24-26-15,-25 1 16,50 0 0,25 0-1,50-25-15,-1 0 16,100 0-1,-25 25 1,-25-25-16,0 0 16,-50 0-1,-74 0 1,0 0 0,-49 0-16,-51 0 15,1 0 16,0 0-15,0 0 250,0 0-235,24-25-31,26 0 16,-1 0-1,124-24 1,-123 49-1,-26 0 1,1 0-16,-25 0 16,25-25-1,-26 25 1,26-25 0,0 25-16,-1 0 31,-49-25 0,-25 0 157,1 25-173,-1 0 1,-25 0-1,1 0 1,24-24-16,0 24 31,0 0-15,0 0 31,0 0 0,1 0-16,-1 0 0,74 0 79,26 0-95,-25-25 1,49 25-1,-74 0 376,-25 25-375,0-1 124,0 1-124,-25 25 15,-25-25-15,25-1-1,1-24 17,24 25-17,-25-25 17,25 25-17,-25-25 1,25 25-1,-25-25 1,25 25 0</inkml:trace>
  <inkml:trace contextRef="#ctx0" brushRef="#br0" timeOffset="9683.83">13693 9748 0,'24'0'203,"1"0"-172,25 0-15,-1 0-1,-24 0 1,50 0-16,-51 0 16,1 0-1,0 0 16,0 0-15,0 0 0,24-25-16,-24 25 15,0 0 1,0 0 0,24 0-1,-49-24 1,25 24-16,25 0 15,-26 0 32,1 0-15,0 0-1,0 0 0,0 0 16,-1 0-16,1 0 172,0 0-156</inkml:trace>
  <inkml:trace contextRef="#ctx0" brushRef="#br0" timeOffset="13531.24">8781 9847 0,'0'-24'187,"0"-1"-108,25 25-64,0 0 1,0-25-1,-25 0 1,49 25 0,-24-25-16,0 25 31,0 0-15,-25-24-1,24-1 16,1 25-15,0-25 15,0 25-15,0 0 31,-1-25-32,1 25 1,0 0 0,0 0 46,0 0 94,-25-25-140,24 25 0,-48 0 515,24 25-500,-25-25 0,0 0 1,0 0-17,25 25 1,-25-25 15,1 0-15,-1 25-1,0-25-15,25 25 16,-25-25 0,0 0-1,1 24 17,-1-24-1,0 0 0,0 25 0,0-25 16,25 25-31,-24-25 15,-1 0 16,25 25-31,-25-25 15,25 25 0</inkml:trace>
  <inkml:trace contextRef="#ctx0" brushRef="#br0" timeOffset="17518.16">13693 9773 0,'49'0'203,"-24"0"-187,25 0-1,-1 0 16,-24 0-15,0 0 0,0 0-1,-1 0 17,1 0-1,0 25-16,0-25 17,0 0 15,-1 0-16,1 0-16,0 0-15,0 0 32,-25 25-17,25-25 1,-1 0 0,1 0-16,0 0 31,0 0-16,0 0 1,-1 0 15,1 0 1,0 0 14,0 0 423,0 0-391,-25-25 63,24 25-110,1 0 0,-25-25 1,25 25 93</inkml:trace>
  <inkml:trace contextRef="#ctx0" brushRef="#br0" timeOffset="19917">8756 10864 0,'75'0'219,"-26"0"-219,1 0 15,0 0 1,-1 0 0,1 0-1,-1 0 1,-24 0 0,-25-24 296</inkml:trace>
  <inkml:trace contextRef="#ctx0" brushRef="#br0" timeOffset="23361.23">13742 10765 0,'25'0'250,"99"0"-234,-99 0 0,49 0-1,-24 0 1,-1 0-1,26 0 1,-1 0-16,-24 0 16,-1 0-1,-24 0 1,0 0 62,0 0-62,0 0 15,-1 0 47,1 0 94,-25-25 328</inkml:trace>
  <inkml:trace contextRef="#ctx0" brushRef="#br0" timeOffset="34967.24">19298 11237 0,'-49'49'63,"24"1"-48,-25 24-15,50 1 16,-49-1 0,24-24-1,25-1 1,-25-24 0,25 0-1,0 0 1,0-1-16,0 1 15,0 0 1,0 25 0,0-1-1,25 1 17,0-25-32,0-1 15,-1 1 1,1-25-1,0 25 1,0 0-16,0 0 16,24-1-1,1 1 1,-25 25 0,24-50-1,-49 25 1,25-25-1,-25 25-15,25-25 94,0 0-63</inkml:trace>
  <inkml:trace contextRef="#ctx0" brushRef="#br0" timeOffset="36903.24">21035 11361 0,'25'0'94,"-25"24"-79,24-24 1,1 50-16,0-50 16,0 25-1,-25 0 1,25-25-1,-1 24 1,1-24 15,-25 25-15,25-25 0,-25 25-16,0 0 15,25-25 16,-25 25 1,0-1-1,25 1-15,-25 0 15,0 0 0,24 24-15,-24-24 15,0 0-15,0 0-1,0 0-15,0 24 31,0-24 1,0 25-32,-24-26 15,24 26 1,-25-50 0,25 25-1,-25 0-15,0-25 16,25 24-1,-25 1 1,1 0 0,-26 0 15,50 0-31,-25 0 16,0-1 15,1-24-31,24 25 15,-25-25 17</inkml:trace>
  <inkml:trace contextRef="#ctx0" brushRef="#br0" timeOffset="39207.75">3622 7541 0,'0'49'31,"-75"100"-15,26-75-1,24 50 1,0-49-16,-24 49 16,24-74-1,0-1 1,25-24-1,0 0-15,0 24 16,0-24 0,0 0-1,0 25 1,0-1 0,0 1 15,0-1-31,0-24 31,25 25-15,0-25 15,-1-1-31,1 26 16,0-25 15,0 24-16,0-49 17,-25 50-17,24-50 1</inkml:trace>
  <inkml:trace contextRef="#ctx0" brushRef="#br0" timeOffset="41447.92">4837 7813 0,'25'0'125,"0"0"-94,0 0-15,-1 0 31,1 0-16,-25 25-15,0 0 15,25 0 0,-25 0 0,25-25-31,-25 24 16,0 1 0,0 0-1,0 0 1,0 0 15,25 0-15,-25-1-1,0 26 1,0 0 0,0-26 15,0 1-16,0 0-15,0 0 32,0 24-1,0-24 0,0 25-15,0-25-1,0-1-15,0 1 16,-25 0 0,25 25-1,0-26 1,0 1 0,-25-25-1,25 25 1,-25 0-1,0-25 1,25 49 0,-24-24 15,24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01-25T14:49:53.507"/>
    </inkml:context>
    <inkml:brush xml:id="br0">
      <inkml:brushProperty name="width" value="0.07938" units="cm"/>
      <inkml:brushProperty name="height" value="0.07938" units="cm"/>
      <inkml:brushProperty name="color" value="#3165BB"/>
      <inkml:brushProperty name="fitToCurve" value="1"/>
    </inkml:brush>
  </inkml:definitions>
  <inkml:trace contextRef="#ctx0" brushRef="#br0">7 562 1974 0,'6'-10'22'0,"0"3"23"15,-2 1 18-15,2-2 40 0,1 0 6 0,-4-1 19 16,1-2 25-16,-1 2-1 0,0 0 21 0,0 1 9 15,3 0-4-15,-4 1-10 0,1 2-25 0,-3-1-30 16,0 4-32-16,0-3-17 0,0 5-13 0,0 0-17 16,0 0 4-16,0 0-11 0,0 0 14 0,-11 0 25 15,11 0 27-15,0 13 17 0,-6-3-1 0,-1 2-20 16,7 3-5-16,-6 0 26 0,-1 7 20 16,4-3-3-16,-1 3-11 0,-2 4-17 0,3-2-23 0,0-1-1 15,0 5-21-15,3-4-20 0,0 0-2 16,0 2-18-16,0-2 4 0,0-1 0 0,15 0-20 15,-1-3 4-15,-1-3 0 0,4 0-31 0,3-5-77 16,2-3-44-16,4-3-69 0,5-6-52 0,2 0 30 16,3 0 37-16,4-21 49 0,2 1 68 0,-2-3 51 15,-1-2 12-15,-2-2 10 0,-1 0 10 0,-7-1-6 16,-1 3-1-16,-6 1 16 0,-2 0 0 0,-6 3 13 16,-2 5 21-16,-8 1 7 0,-4 4 24 0,0 0 4 15,0 3 4-15,0 2 32 0,-19 2 16 16,2 4-3-16,3 0 7 0,-2 0-30 0,-1 0-31 15,3 0-18-15,-1 0-14 0,4 10-17 0,1 0-16 16,1-1 6-16,3 0-4 0,6 2 6 0,-3 2-12 16,3 0-5-16,0 2-7 0,0 2-10 0,0-2-17 15,0-1-26-15,12 0-61 0,-2 0-24 0,3-4-9 16,-6 0-2-16,2-1 43 0,2-2 15 0,-5-2 25 16,2-1 13-16,1-4 9 0,-6 0 22 0,4 0 15 15,-1 0 23-15,0 0 1 0,2-14-11 0,-8 2 4 16,3-1 1-16,-3 1-1 0,0 2 17 0,0-2-8 15,0 1 8-15,-11 2 9 0,-1-4-4 0,2 3 8 16,1 0-10-16,-2-2-1 0,2 3-7 0,-2 0-3 16,4 1-6-16,0-1 6 0,1 2-5 0,6 1 2 15,0 0 2-15,0-1-15 0,0 3 6 16,0-1-4-16,0 1-17 0,14 0 15 0,-2-1-17 16,2 1-4-16,3 2 10 0,-1-2-3 0,1 3 12 15,3 1 17-15,-1 0-6 0,1 0-3 0,0 0-5 16,0 0-8-16,-4 11 17 0,4 1 2 0,-3-2 12 15,1 3-8-15,-4 0 13 0,2 2 1 0,-2-1 23 16,3 4 13-16,-5-2 0 0,-1 2 2 0,-5-1-9 16,1-3 9-16,-1 2-8 0,-6 1 0 0,0-5-5 15,0-1-18-15,0 0 1 0,0-3-9 0,0-1-13 16,-9 1 12-16,9-2-15 0,0-3-12 16,-7-3 8-16,7 0-28 0,-9 0-2 0,9 0-10 15,0 0-27-15,0-17 7 0,0 0 4 0,0-3 29 16,0-1 8-16,0-3 5 0,16 3 2 0,-4-3-7 15,5 3 10-15,-3 1 3 0,-1 0 2 0,0 5 9 16,0 3-10-16,1 3 12 0,-2 3-8 0,-1 3-12 16,-2 3 12-16,4 0-8 0,-2 0 12 0,1 0 12 15,-1 13 3-15,-2 2 9 0,2-2 0 0,-2 2-1 16,1 2 4-16,-4 1-4 0,4 1-6 0,-6-2-12 16,5 3 2-16,-4-5-19 0,-2 2 6 0,0-1 1 15,0-3-11-15,-3-1-8 0,0-3-16 16,0-5-16-16,0 3-19 0,0-4 2 0,0-3 9 15,0 0 8-15,0 0 19 0,0-13 3 0,0-3 5 16,0 0 12-16,0-3 12 0,0 1 2 0,0 0 2 16,14-2-5-16,-5 2-3 0,1-1 8 0,-1 6 2 15,2-2-4-15,-5 5-1 0,5 1-5 0,-8 2 1 16,6 3 9-16,-5 4-7 0,3 0 15 0,2 0-10 16,-2 0 5-16,5 0 8 0,2 0-17 0,3 0 2 15,-1 12-5-15,1-2 0 0,-2-10 9 0,-1 11 0 16,3-5 5-16,-4-6-25 0,0 6-11 0,-3-6-17 15,-1 6-25-15,-1-6 1 0,-2 0 14 0,-1 0 14 16,-4 0 21-16,2 0 23 0,-1-11 38 0,1 1 33 16,-3 0 24-16,3 1 6 0,-3-2-24 15,0 3-11-15,0 0-9 0,0 0-9 0,0 8-7 16,0-4-29-16,0 4-14 0,0 0 9 0,0 0 15 16,0 0 26-16,0 12 24 0,0 2 11 0,0 3 11 15,13 5 6-15,4 6-40 0,-3 0-6 0,1 9-9 16,2 0 8-16,-1 3 12 0,-2 2 7 0,1 1 20 15,-4 0 10-15,-1 1 43 0,-3 1-5 0,-1-2-35 16,-2-2-27-16,-1-2-42 0,-3-2-11 0,0-7-9 16,0-2-8-16,0-6 11 0,0-5 4 0,-13-7 10 15,-1-2-2-15,5-8-13 0,-2 0-14 0,2-18-11 16,-2-3 2-16,1-5-6 0,-2-6 16 16,-2-4-1-16,3-10-15 0,-1-3-37 0,5-5-42 15,-3-4-23-15,7-3-1 0,-3 1 14 0,6 2-2 16,0 1-22-16,0 8-12 0,16 3-10 0,-3 7-14 15,1 7 6-15,3 3-3 0,2 9 12 0,1 2 35 16,3 7 32-16,3 3 28 0,-2 3 22 0,2 5 12 16,0 0 11-16,-1 13-2 0,0 0 2 0,-6 6 20 15,1 5 16-15,-6 0 10 0,-2 7 18 0,-4 2-25 16,-8 4 3-16,0 3-8 0,0 3-22 0,-17-1 1 16,0-2-36-16,0 2-42 0,-2-6-69 0,2-4-140 15,-3-4-177-15,1-6-176 0,3-10-329 0,3-3 136 16,2-9 196-16</inkml:trace>
  <inkml:trace contextRef="#ctx0" brushRef="#br0" timeOffset="194">1677 99 3578 0,'0'-23'22'0,"0"6"11"16,0 4 12-16,0 3 19 0,-10 3-1 0,10 7 29 15,0 0 39-15,0 0 30 0,0 13 19 0,0 1 3 16,0 5-11-16,0 3-31 0,0 3-35 0,10 5-26 15,-1 3-35-15,2 5 3 0,1 4 1 16,2 3-1-16,1 1-10 0,2 3-31 0,-1 1-76 16,1 0-140-16,0 0-91 0,0-1-70 0,2-6-85 15,-5-3-81-15,0-7-120 0,-2-2-289 0,0-7 153 16</inkml:trace>
  <inkml:trace contextRef="#ctx0" brushRef="#br0" timeOffset="494">2021 820 3068 0,'0'0'38'0,"0"0"38"0,0 0 51 0,0 0 24 0,0 0-12 16,0 0-12-16,0 0-45 0,0 0-13 0,0 0-31 15,0 0-24-15,0 0-4 0,0-11-20 0,12 1 3 16,1-4-24-16,3 0-51 0,0 0-34 16,4-6-67-16,-2 2-43 0,2-3 2 0,1 1 5 15,-3-3 55-15,1 0 72 0,-3 2 75 0,-2 1 111 16,-3 1 85-16,-5 2 66 0,0 1 24 0,-6 3-32 15,0 4-68-15,0 4-41 0,-14 0-33 0,-1 5-10 16,-2 0 31-16,1 0 14 0,-4 11 53 0,3 4 32 16,0-2 34-16,1 4-12 0,-1 5-31 0,5-2-48 15,1 2-63-15,5 3-41 0,6-2-41 0,0-1-7 16,0 0-25-16,15 2-105 0,4-7-141 0,3-2-121 16,6-1 5-16,0-4 67 0,9-3 52 0,1-7-28 15,3 0-221-15,1 0-258 0,2-14-131 16,-1 1 140-16</inkml:trace>
  <inkml:trace contextRef="#ctx0" brushRef="#br0" timeOffset="1062">2476 523 3056 0,'0'0'79'0,"0"0"63"0,9 10 47 16,-9 1 30-16,0-3-65 0,0 0-31 0,0 3-7 0,0 0 4 15,0 3 17-15,14 0-3 0,-14 2-28 16,9 3-11-16,-9 0-20 0,14 1-5 0,-5 2 4 16,-9-2-27-16,4 0-8 0,-4 0-9 0,6-2-20 15,-6 0 10-15,0-3-9 0,0-1-17 0,0-5 1 16,0 1-16-16,0-3-50 0,0-2-46 0,0-5-63 15,0 0-32-15,0 0 40 0,0 0 33 0,13-18 65 16,-4-1 43-16,0-3 9 0,0 1 23 0,0-4-13 16,2-2 5-16,1 3 4 0,1 2 1 0,0 3 9 15,-3 4-2-15,1 2-4 0,-2 2 3 0,-3 5 0 16,2 6 5-16,-4 0 17 0,1 0 3 16,-1 0 1-16,-1 0-2 0,3 0-4 0,-1 13-17 15,0-1 9-15,-4 2-5 0,2 0-16 0,3 3 9 16,-4 0-3-16,-1 2-1 0,-1-2 1 0,0-2 8 15,0 2-23-15,0-2-11 0,0-3-5 0,0-3-25 16,0-1-3-16,0-2-2 0,0-4-25 0,0-2-23 16,0 0-2-16,0 0 25 0,0-13 27 0,0 0 49 15,0-4 13-15,15 0 13 0,-2-3 16 0,2-1 12 16,-2 1 21-16,1-1-2 0,0 1 4 0,-4 5-12 16,-1 1-9-16,1 2 9 0,-3 2-9 15,4 5 26-15,-4 0 9 0,-2 5 4 0,3 0 21 0,-2 0-25 16,0 10-19-16,1 1-23 0,-1 1-35 15,-3 1-2-15,4 1-8 0,-3 2-6 0,1 1 14 16,-1-2-13-16,1 5 7 0,2 2-88 0,1-3-61 16,4 0-191-16,2 0-159 0,-1-5-100 0,4-3-366 15,7-3 188-15,-4-8 158 0</inkml:trace>
  <inkml:trace contextRef="#ctx0" brushRef="#br0" timeOffset="1920">3158 833 2596 0,'-3'3'28'16,"3"-2"45"-16,0 2 48 0,0 1 62 0,0-4 3 15,0 0-45-15,0 0-49 0,0 0-58 0,0 0-38 16,11-17-2-16,-2 4 0 0,1 0-19 0,-1-3-12 15,7-1-2-15,-4-2-6 0,0 0 18 0,3-1 18 16,-1-1 11-16,-2 1 14 0,0-2 48 16,-4 3 52-16,-2 4 25 0,-3 1 4 0,-3 2-37 15,0 4-28-15,0 1-10 0,-14 5 18 0,2 2 24 0,-2 0 17 16,1 0 29-16,-4 0 33 0,5 17 27 16,-2 0-2-16,0-1-38 0,4 1-46 0,1 1-64 15,9 5-32-15,0-4-18 0,0 3-14 0,0-3-5 16,0 3-7-16,13-3-57 0,3-3-83 0,0-2-86 15,1-3-70-15,4-4 10 0,2-7 50 0,-2 0 63 16,4 0 26-16,-1-13 6 0,0 1-42 0,-1-2-30 16,-2-2 39-16,-1 1 48 0,-2-4 94 0,-3 7 124 15,-1-4 69-15,-3 3 41 0,-4 0 5 0,2 1-47 16,-4 1-50-16,-2 2-36 0,2 2-9 16,-4 4-21-16,-1-1 3 0,3 3-1 0,-3 1 1 0,2 0 22 15,1 0-12-15,3 0 4 0,-2 0-15 16,4 10-17-16,-1 2 5 0,3-2-8 0,-1-1-5 15,0 0-12-15,-3 3-7 0,5-1 3 0,-7 0 8 16,1 2 3-16,2-2-6 0,-4-1 2 0,0-1-10 16,2 0 6-16,-4-2-19 0,2 1-19 0,-1-4-37 15,-1-2-41-15,-1-1 10 0,2 1-8 0,-1-2 25 16,3 0 48-16,-4 0-1 0,0 0 16 0,3-13 18 16,0 1 10-16,4 0 4 0,-1-1 3 0,3 0-4 15,0 0-13-15,4 2 30 0,-3 3 20 16,2-1 3-16,-1 3 16 0,0 6-19 0,-2 0-2 0,3 0 3 15,-3 0-10-15,2 0 9 0,-1 0-6 0,2 0 31 16,2 0 10-16,1 0-11 0,2 0-7 0,-5 10-46 16,6-10 44-16,1 10 10 0,-3 0-4 15,1-10 7-15,-2 3-60 0,-1-3-5 0,0 0 6 0,-2 0-18 16,-2 0 22-16,-1 0-13 0,-1-13-5 16,0-2 22-16,-2-4-26 0,-2-2 13 0,2-4 70 15,0-2 66-15,-3-5 53 0,-1-3 12 0,-2-3-46 16,0-4-58-16,0-1-22 0,0-5-11 0,0 1 9 15,-11-3 40-15,11 5-2 0,-13 0 36 0,4 5-7 16,9 4-39-16,-10 3-19 0,10 10-49 0,-7 5-26 16,7 4-20-16,0 6-13 0,0 8 15 0,0 0 13 15,0 0 18-15,0 20 20 0,0 2 6 0,12 3-4 16,-3 8 5-16,2 3-7 0,-4 4-15 16,2 5-10-16,-1 3-12 0,-2 0-6 0,-1 3-2 15,-5 1-13-15,0-5-36 0,0 1-61 0,0-3-65 16,0-4-93-16,0-3-124 0,0-7-111 0,0-1-54 15,0-7 49-15,0-4 50 0,-8-6-18 0,8-5-44 16,-11-8-134-16,4 0-161 0,1 0 152 0,-2-14 167 16</inkml:trace>
  <inkml:trace contextRef="#ctx0" brushRef="#br0" timeOffset="2084">3878 473 3489 0,'-20'-22'76'16,"0"4"48"-16,1 1 37 0,2 6 82 0,0 3 32 15,7 1 38-15,-1 2 12 0,3 0-60 0,4 3-117 16,4 0-81-16,0 1-49 0,13-1-22 15,6-1 8-15,5 0-10 0,6-2 9 0,8 2-7 16,8 0-13-16,3-2-23 0,4 4-102 0,-2-2-63 16,1 1-47-16,-3 0-19 0,-4 1 62 0,-5 0 31 15,-5-1 29-15,-4-1-37 0,-6-1-120 0,-3 0-148 16,-6-2-250-16,-4-1-170 0,-3-2 152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01-25T14:50:01.870"/>
    </inkml:context>
    <inkml:brush xml:id="br0">
      <inkml:brushProperty name="width" value="0.07938" units="cm"/>
      <inkml:brushProperty name="height" value="0.07938" units="cm"/>
      <inkml:brushProperty name="color" value="#3165BB"/>
      <inkml:brushProperty name="fitToCurve" value="1"/>
    </inkml:brush>
  </inkml:definitions>
  <inkml:trace contextRef="#ctx0" brushRef="#br0">0 529 2084 0,'12'-10'0'0,"0"10"0"0,-1 0-4 0,1 0 8 16,-1 0 32-16,2 0 30 0,1 0 41 0,3 15 27 15,-4 4 12-15,2 2 9 0,1 6 5 0,-3 2 45 16,1 4 17-16,-2 1-23 16,-1 4-14-16,-4 1-59 0,-4-3-55 0,0 2-4 0,-3-4 3 15,0-2 3-15,0-2 30 0,0-6 22 0,-13-2 21 16,13-7 24-16,-11-2-19 0,0-5-6 0,1-8-27 15,1 0-39-15,1 0-27 0,-1-15-19 0,3-1-24 16,0-6-21-16,1-5 15 0,5-5-22 0,0-6-36 16,0-2-37-16,11-3-33 0,4-2-41 0,5 0 2 15,3 1 19-15,4 4-6 0,0 3 23 0,1 8 4 16,-2 2-20-16,-4 5-46 0,0 6-73 16,-6 3-57-16,-4 7-36 0,-1 6-12 0,-3 0-29 15,-4 0-182-15,1 0 15 0,-2 0 93 0</inkml:trace>
  <inkml:trace contextRef="#ctx0" brushRef="#br0" timeOffset="480">455 70 3440 0,'-18'-10'28'0,"2"0"25"15,0 1 23-15,3 1 13 0,4-2-23 0,1 2-17 16,2 2-18-16,3 3-25 0,3-1 4 0,0 2-12 16,0 2-2-16,0 0 21 0,17 0-3 0,-2 13 10 15,3 2-7-15,0 3 5 0,0 1-4 0,2 4-1 16,-2 4 14-16,-1 1-7 0,-5 2 7 0,-4-2 8 15,-2 0-3-15,-6 2 11 0,0-7-11 0,0 0 11 16,0-1-6-16,-12-5-15 0,0 0 15 0,2-5-26 16,10-3 14-16,-13 1 9 0,4-4-11 0,3-3 2 15,6-2-3-15,-8-1-22 0,8 0-7 16,-5 0-1-16,5-15-21 0,0-3-19 0,0-3-30 16,0 0-14-16,14-6-17 0,3 1 21 0,1-2 29 15,3-1 15-15,4-1 31 0,-1 4 11 0,0 4 1 16,2 2 0-16,-5 7-6 0,1 4-2 0,-4 9-6 15,-3 0 0-15,-1 0 13 0,-2 13-3 0,-3 2 21 16,-1 5-2-16,-2 2-8 0,-2 3 2 0,-1 1-7 16,-1 0 0-16,-2 2 3 0,0-1-3 0,0 1 3 15,0 0-6-15,0-1-8 0,0 1-34 16,0-4-77-16,0-1-129 0,0 0-187 0,0-3-153 0,15-3-319 16,-1-5 136-16</inkml:trace>
  <inkml:trace contextRef="#ctx0" brushRef="#br0" timeOffset="804">985 780 3850 0,'-16'9'13'0,"-2"-1"-1"0,2-3 12 15,3-4 11-15,5 0-10 0,-1-1 15 0,3 0 8 16,3 0-2-16,1 0 10 0,2 0-19 0,0 0-23 16,0 0-6-16,20 0-16 0,1 0 9 0,4 0 4 15,8 0 6-15,8-11-9 0,6 11 2 0,6-13-6 16,3 4-30-16,4 9-19 0,0-10-26 0,-3 4-16 15,-3 6-20-15,-2-7-47 0,-6 7-86 0,-5 0-99 16,-7 0-84-16,-6 0-104 0,-4-4-199 0,-3 4 117 16</inkml:trace>
  <inkml:trace contextRef="#ctx0" brushRef="#br0" timeOffset="1069">2032 457 3915 0,'-9'-1'-2'0,"9"1"-13"0,-9 0 13 0,1 0 6 16,8 0 13-16,-8 0 54 0,2 13 49 0,2 1 85 15,1 2 72-15,-3 4 20 0,1 6-40 0,-1 2-80 16,0 3-74-16,0 4-62 0,4 2-32 0,-2 2-9 15,1 2-4-15,1-1-5 0,2-2-19 0,0-2-113 16,0-3-125-16,0 0-67 0,0-5-42 0,11-2-17 16,-11-5-90-16,0-3-150 0,8-4-329 0,-8-3 129 15</inkml:trace>
  <inkml:trace contextRef="#ctx0" brushRef="#br0" timeOffset="1416">2032 528 3964 0,'-9'-7'5'0,"9"2"4"15,-9-1 2-15,9 4 9 0,-8-3-6 0,8 1-3 16,0 2-5-16,0 0-4 0,0 2 0 0,14 0 9 16,-1 0-4-16,7 13-6 0,3-2 6 0,4 4-15 15,5 4 6-15,5 1-5 0,1 1 2 0,1 6 6 16,2-1 3-16,-1 0 13 0,-3 1 20 0,1 1 9 15,-3 1 3-15,0 2-15 0,-7-2-13 0,-4 4 15 16,-1-4 53-16,-5 0 50 0,-3-4 148 16,-6-3 52-16,-1 0 8 0,-4-9 27 0,-2 0-77 15,1-5-3-15,-2-3-18 0,-1-5-22 0,0 0-44 16,0 0-51-16,0-20-36 0,0 1-25 0,0-7-28 16,0-2-15-16,0-7-15 0,0-3-30 0,0-6-30 15,0-2-29-15,0-3-47 0,0-5-60 0,0 0-68 16,11 0-78-16,4 4-117 0,0-2-186 0,5 7-61 15,0 4-3-15,0 2-56 0,-2 7-58 0,-4 2-242 16,-2 5 102-16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01-25T14:50:05.053"/>
    </inkml:context>
    <inkml:brush xml:id="br0">
      <inkml:brushProperty name="width" value="0.07938" units="cm"/>
      <inkml:brushProperty name="height" value="0.07938" units="cm"/>
      <inkml:brushProperty name="color" value="#3165BB"/>
      <inkml:brushProperty name="fitToCurve" value="1"/>
    </inkml:brush>
  </inkml:definitions>
  <inkml:trace contextRef="#ctx0" brushRef="#br0">190 343 2413 0,'-11'-3'41'0,"-2"-1"26"0,-2 1 35 0,-1 2 34 16,1 1-9-16,0 0 21 0,-2 0 9 0,-1 0 8 15,3 0-11-15,1 0-18 0,2 0-24 0,1 0-31 16,5 0-13-16,-1 0-29 0,4 0-21 0,1 0-9 16,2 0 2-16,0 0 14 0,0 6 17 0,0-6 2 15,17 9 2-15,-2-9-14 0,5 4-8 0,1 0-11 16,5-4-12-16,4 0 1 0,7 0-10 15,1 0-25-15,6 0-64 0,1 0-124 0,2 0-202 16,0-10-174-16,2-2-337 0,0 2 103 0,-4-3 205 16</inkml:trace>
  <inkml:trace contextRef="#ctx0" brushRef="#br0" timeOffset="218">1004 14 3890 0,'-9'-5'6'0,"9"2"2"0,-8 2-4 0,8-3 10 15,0 4 20-15,0 0 56 0,0 0 81 0,0 20 94 16,0 1 87-16,0 5 13 0,0 5-29 0,0 8-88 16,0 8-45-16,0 6-60 0,0 9-52 0,0 5-11 15,0 3-76-15,0 5-73 0,0 2-209 0,-9 1-222 16,9-2-146-16,0-3-280 0,0-6-349 0,0-6 194 15,0-7 155-15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01-25T14:50:11.646"/>
    </inkml:context>
    <inkml:brush xml:id="br0">
      <inkml:brushProperty name="width" value="0.07938" units="cm"/>
      <inkml:brushProperty name="height" value="0.07938" units="cm"/>
      <inkml:brushProperty name="color" value="#3165BB"/>
      <inkml:brushProperty name="fitToCurve" value="1"/>
    </inkml:brush>
  </inkml:definitions>
  <inkml:trace contextRef="#ctx0" brushRef="#br0">162 877 3526 0,'-17'4'30'0,"2"-4"13"0,1 0 20 16,2 0 6-16,3 0-11 0,3 0-14 15,1 0-11-15,1-13 0 0,4 0-23 0,0 0 9 16,0-2-19-16,0-4 3 0,19-1-5 0,0-5 3 15,3-2 4-15,4 0-9 0,5 0 4 0,5 0-9 16,4 5 13-16,-2 2-2 0,4 8 0 0,-1 4 5 16,-1 8-6-16,-4 0 2 0,-4 0 9 0,-5 11 11 15,-4 7 14-15,-6 1 3 0,-5 3 14 0,-12 1-11 16,0 6-16-16,0-1 11 0,0 4-20 0,-15 1-4 16,-2-2-5-16,0 4-12 0,1-3 12 0,-1 1-13 15,0-4 0-15,2-1-3 0,4-5-24 0,2-1 14 16,9-5-8-16,0-4-7 0,0-2 3 0,0-1-9 15,18-3 5-15,2 0 11 0,3-3 9 16,1 1 8-16,2 1-3 0,1 0-2 0,1 2 9 16,-2 0-10-16,-4 0 10 0,0 3 5 0,-6-1-4 15,-2 3 20-15,-5 1 9 0,-4 3 10 0,-5-4 6 16,0 3-3-16,0 3-7 0,-12-2-11 0,-2 0-15 16,-3 0-1-16,0 1-6 0,-2 1-7 0,-1 1-4 15,0-3-41-15,-1-2-20 0,3 0-63 0,3-4-129 16,2-3-144-16,4-8-163 0,3 0-313 0,6 0 100 15,0-14 177-15</inkml:trace>
  <inkml:trace contextRef="#ctx0" brushRef="#br0" timeOffset="328">1330 470 3723 0,'0'-6'-7'0,"-14"2"9"0,0 4 28 16,1 0 38-16,-4 0 36 0,0 19 38 0,-3 3 3 16,2 4 27-16,0 9 39 0,-3 4 5 0,1 8 1 15,2 3-25-15,1 3-42 0,0 4-50 16,5 1-35-16,2-2-41 0,5-2-20 0,5-2 10 0,0-2-14 16,0-7 14-16,14-2-9 0,-1-4-27 15,6-5-3-15,-1-6-86 0,2-2-91 0,4-7-56 16,-4-4-38-16,1-5 45 0,-3-8 95 0,2 0 63 15,-3 0 67-15,-4 0 20 0,-2-15-1 0,-2-4 8 16,-3 4-7-16,-4-5 10 0,-2 3 5 0,0 1 11 16,0 1-6-16,-13 2-5 0,4 1-4 0,-4 4-12 15,-3 1 6-15,1 0-27 0,0 1-40 0,3 6-91 16,-3 0-194-16,3 0-147 0,-1 0-298 0,6 11-89 16,1-11 192-16</inkml:trace>
  <inkml:trace contextRef="#ctx0" brushRef="#br0" timeOffset="1964">1781 611 2938 0,'-20'0'6'0,"-3"0"18"0,6 0 32 0,-2 0 24 16,5 0 17-16,0 0 9 0,7 0-9 0,2 0-11 16,-1 0-18-16,6 0-34 0,0-10-21 0,0 10-13 15,0 0-11-15,17-11 16 0,-2 11-8 0,8-6 3 16,0 6 0-16,5-8-11 0,4 8-7 0,5 0-8 16,-1 0 6-16,4 0 9 0,-1 0 11 0,-4 0-2 15,0 0 5-15,-3 0-3 0,-2 20 38 16,-4 1 61-16,-3 1 21 0,-5 6 38 0,-3 7 1 0,-4 2 10 15,-5 8 67-15,-6 1 63 0,0 5 58 16,0 3 8-16,-14 2-64 0,1 3-77 0,-4-3-90 16,2 2-77-16,-5-2-21 0,3 0-30 0,4-5-9 15,-4 0-3-15,3-4-51 0,2-6-118 0,3-4-198 16,3-4-131-16,1-3-19 0,5-8-9 0,0-6 2 16,0-7-55-16,0-9-335 0,0 0 60 0,0 0 199 15</inkml:trace>
  <inkml:trace contextRef="#ctx0" brushRef="#br0" timeOffset="2377">1867 1157 3823 0,'-18'-3'10'0,"3"-2"-7"16,-2 2 2-16,6 0-1 0,11-2-12 0,0-1 14 16,0 0-11-16,0-1 12 0,0-2-6 0,16 1-8 15,3-2-6-15,6-2-78 0,5-3-87 0,0 0-91 16,7-7-67-16,2 3 13 0,4-3 39 15,-1 0 71-15,1-1 78 0,1-2 53 0,2 0 49 0,-7 3 36 16,-3-2 34-16,1 3 49 0,-7 0 59 0,-4 1 53 16,-3 4 39-16,-3 4 40 0,-7 1 12 0,-4 5-20 15,2-1-46-15,-8 5-46 0,0 2-45 16,-3 0 16-16,0 0 49 0,0 12 72 0,0 3 93 16,-12 2 7-16,1 5-18 0,-1 4-89 0,-1 5-101 15,-1 3-55-15,-1 1-53 0,1 0-24 0,3-1-8 16,-2 3-16-16,4-3-6 0,3 2-9 0,6-2-47 15,0-4-58-15,0-1-63 0,12-4-55 0,1-4-25 16,7-3 5-16,3 0 35 0,3-7 50 0,7-2 50 16,1-3 55-16,2-1 34 0,0 0 11 0,-4-3 21 15,2 5 4-15,-8-1-8 0,-2 3 13 0,-4 4 12 16,-11 4 20-16,-3 3 29 0,-6-1 1 16,0 4-15-16,0 0-25 0,-12 1-45 0,-8 1-10 0,0 0-46 15,-4-2-92-15,-2-2-35 0,-3-3-88 0,-4-3-126 16,1-4-83-16,1-3-117 0,1-8-254 15,1 0 110-15,2 0 174 0</inkml:trace>
  <inkml:trace contextRef="#ctx0" brushRef="#br0" timeOffset="2527">2265 970 3626 0,'0'-11'-5'0,"11"2"5"0,-11 3 13 0,13 1 21 15,3-2 25-15,5-1 7 0,5-1-4 0,4-3-22 16,10-2-25-16,5-1 1 0,5-6-18 0,6 1 5 15,4 1-22-15,2 0-86 0,3-5-131 0,2 4-151 16,-8 0-138-16,1 1-297 0,-4 2 78 0,-6 0 147 16</inkml:trace>
  <inkml:trace contextRef="#ctx0" brushRef="#br0" timeOffset="3300">552 127 1866 0,'-9'-3'13'0,"1"-3"5"16,2 2 17-16,0-1 23 0,2 2 1 0,-5 0-5 16,-1-2 20-16,0 4 9 0,-2-2 28 0,-4 3 37 15,0 0 15-15,-3 0 10 0,-3 12 4 0,-3 2 19 16,1 3-7-16,-3 10-2 0,-2 9-26 16,-1 10-18-16,-1 12-36 0,-2 13-12 0,-1 14 16 0,2 10 11 15,1 8 48-15,2 9 53 0,1 4 28 16,6 0-6-16,3 1-30 0,10-4-44 0,9-3-49 15,0-7-32-15,17-4-20 0,7-6-44 0,13-6-19 16,8-5-11-16,11-9-119 0,8-8-160 0,11-9-135 16,7-4-73-16,7-13-76 0,4-9-94 0,6-8-303 15,2-11-23-15,6-11 187 0</inkml:trace>
  <inkml:trace contextRef="#ctx0" brushRef="#br0" timeOffset="3755">2619 12 3000 0,'-11'-4'16'0,"2"1"-12"16,3 2 2-16,2-3 0 0,4 0-15 0,0 4 20 15,13 0 6-15,4 0 20 0,3 12-2 0,10 3 31 16,10 4-3-16,2 5-3 0,11 7 12 0,0 6-27 16,7 3 15-16,2 8-8 0,-3 1 10 0,2 10 14 15,-6 3-4-15,-5 6 0 0,-8 7 0 0,-8 0-18 16,-9 6-9-16,-5 2-3 0,-12 0-19 0,-8 4 5 16,0 1-3-16,-11-1 3 0,-6-4-2 15,-5 0-15-15,-1-3-10 0,-8 0-11 0,3-6-8 16,-6-5-33-16,4-7-106 0,-4-6-184 0,6-8-168 15,-1-6-162-15,7-9-211 0,4-9 186 0</inkml:trace>
  <inkml:trace contextRef="#ctx0" brushRef="#br0" timeOffset="4073">3596 1412 3862 0,'0'0'-7'16,"0"0"13"-16,0 0 11 0,0 8 27 0,0 2 34 15,0-2 48-15,0 6 86 0,0 3 109 0,0 4 49 16,-13 6-29-16,13 3-92 0,0 2-132 16,-10 5-79-16,10 0-33 0,-9 1-12 0,9-1-102 0,0 0-159 15,0 2-99-15,0-5-84 0,0-2-34 16,0-5-68-16,0-4-130 0,0-3-304 0,0-6 135 16</inkml:trace>
  <inkml:trace contextRef="#ctx0" brushRef="#br0" timeOffset="4332">3794 1734 3998 0,'0'-9'7'0,"0"3"8"0,0 1 14 0,0 2 22 15,0 3 21-15,0 0 35 0,0 0 46 0,0 0 10 16,0 0-29-16,0 0-49 0,0 20-64 0,0-4-22 16,0 2-5-16,0-4-12 0,0-14-37 0,0 18-43 15,10-4-33-15,-3-4-13 0,2-10 25 16,2 0 25-16,-5 7 26 0,5-7 29 0,-5 0 4 15,3 0 10-15,-2 0 15 0,-1 0 0 0,1-16 23 16,-3 1 23-16,-4 1 9 0,3-4 36 0,0-1 20 16,-3-3-4-16,0 3 11 0,0 1-46 0,0 2-26 15,0-1-30-15,-13 7-29 0,0-1-22 0,0 4-64 16,-1 3-52-16,-1 4-184 0,-2 0-227 0,0 0-419 16,1 0 18-16,-1 11 190 0</inkml:trace>
  <inkml:trace contextRef="#ctx0" brushRef="#br0" timeOffset="5268">4605 897 3284 0,'-12'3'42'0,"-1"0"37"0,-1 0 30 16,-1 0 25-16,4-1-26 0,1-2-3 0,0 0-26 16,3 0-1-16,1 0 7 0,3 0-17 0,0 0-8 15,3 0-21-15,0 0-27 0,0 0-8 0,0 0 0 16,16 0-4-16,4 0 0 0,6 0 2 0,7-11 1 15,7 3-3-15,13 8 7 0,6-11-13 0,11 5 0 16,9-1 8-16,6 1-8 0,8 6 7 0,-1-5-4 16,1 0-3-16,3 5-27 0,-4 0-16 0,-7-2 7 15,-1 2-10-15,-10 0 19 0,-7 0 6 0,-5 0-19 16,-5 0 14-16,-7 0 4 0,-5 0-3 16,-5 0 19-16,-7 0-6 0,-5 0 10 0,-7 0 8 15,-3 0-1-15,-6 0 1 0,-1-8-20 0,-5 8-18 16,-3 0-36-16,1 0-44 0,-2-9-55 0,-2 9-62 15,0-8-49-15,0-1-65 0,0 3-86 0,0-2-217 16,0-2 44-16,0-3 109 0</inkml:trace>
  <inkml:trace contextRef="#ctx0" brushRef="#br0" timeOffset="5503">5962 655 3548 0,'-5'3'-5'0,"1"-3"9"0,4 0-13 0,0 0 0 16,0 0 9-16,13 0-4 0,1 0 10 0,4 0-6 15,2-9 4-15,7 9 1 0,4 0-2 0,0 0 10 16,3 0 3-16,2 9 19 0,-2 8 27 0,-5 1 23 16,-1 4-1-16,-3 3 7 0,-9 3-22 0,-2 6-28 15,-8 0-10-15,-6 2-26 0,0 1-8 0,-17 3-20 16,-2-2-53-16,-9 0-138 0,-5-1-196 0,-5-2-248 15,-1-5-283-15,-9-2 132 0</inkml:trace>
  <inkml:trace contextRef="#ctx0" brushRef="#br0" timeOffset="8062">5330 1387 2759 0,'-14'15'7'0,"-3"1"7"16,4-2 3-16,-4 3 13 0,5 0-4 0,-2 2 18 15,4-1 28-15,-4 1 17 0,2-2 19 16,1-1-21-16,-1 0-31 0,-2 1-23 0,4-4-33 0,-2-1 5 15,-2-3-2-15,3-2-9 0,-1-3 14 0,5 0-9 16,-3-4 3-16,4 0-2 0,3 0 0 16,-1-13-3-16,1-1-1 0,0-1-1 15,3-3 3-15,0-1 4 0,0-6-1 16,13-1 10-16,-4 2-10 0,2-3-4 0,3 3 4 0,-2 3-6 0,2 1 2 16,1 3 12-16,-2 4 11 0,1 7 19 0,0 6 27 15,1 0 8-15,-1 0 8 0,2 20-9 0,1 2-6 16,0 5-5-16,-4 3-18 0,0 1 6 0,-3 6-24 15,1 0 2-15,-5 2-2 0,-6 0-13 0,0 1 7 16,0-4-21-16,0 1 10 0,0-3-22 16,-14-3-6-16,1-5-29 0,3-1-93 0,0-5-126 15,1-2-135-15,1-5-112 0,-1-7-240 0,4-6 19 16,5 0 144-16</inkml:trace>
  <inkml:trace contextRef="#ctx0" brushRef="#br0" timeOffset="8242">5600 1032 2749 0,'0'0'34'0,"0"16"35"0,0-2 18 0,0 8-1 0,0 0-31 16,-13 4-27-16,3 0-21 0,0 5-6 15,2-2-12-15,8 2-68 0,-9-3-101 0,1-1-112 16,8-4-182-16,0-1-231 0,0-4 103 0</inkml:trace>
  <inkml:trace contextRef="#ctx0" brushRef="#br0" timeOffset="8512">5775 1396 3468 0,'-6'-5'54'0,"6"1"19"0,-11 4 11 0,11 0 23 16,-6 0-48-16,-2 0-8 0,2 0 13 15,2 0-17-15,-2 0 3 0,-3 13-4 0,3-2-29 16,-2 2 4-16,0 1-24 0,-1 4 0 0,3-5 1 16,3 4-3-16,0 0 6 0,3-1-2 0,0 1 0 15,0-5-25-15,0 2 10 0,12-5-10 0,2-1 2 16,0 1 22-16,1-2 1 0,3-1 8 0,-3-2 0 16,2 1-6-16,0 1-1 0,-1 0-12 0,-4 3 1 15,-4 0 6-15,-5 0-2 0,-3 1 7 0,0 2 6 16,0 0-30-16,-14 2-51 0,1 0-96 0,-2-1-172 15,1-1-176-15,2-3-348 0,1-2 34 16,-3 0 170-16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01-25T14:50:27.705"/>
    </inkml:context>
    <inkml:brush xml:id="br0">
      <inkml:brushProperty name="width" value="0.07938" units="cm"/>
      <inkml:brushProperty name="height" value="0.07938" units="cm"/>
      <inkml:brushProperty name="color" value="#3165BB"/>
      <inkml:brushProperty name="fitToCurve" value="1"/>
    </inkml:brush>
  </inkml:definitions>
  <inkml:trace contextRef="#ctx0" brushRef="#br0">72 815 2968 0,'-10'-2'42'16,"-2"-1"45"-16,3-1 26 0,-2 0 25 0,5 1-16 16,0 1-16-16,1 1 4 0,2-3-5 0,0 3 2 15,-1 1-13-15,1 0 6 0,3 0 6 0,0 18-18 16,0 3 0-16,0 5-25 0,0 6-11 0,0 5 5 15,0 4-9-15,0 7-20 0,0 2-11 0,0-1-23 16,0 0 3-16,0-1-9 0,10 0-16 0,-10-3-63 16,9-5-61-16,-3-2-7 0,-6-1-72 15,8-5-136-15,-2-4-129 0,0-4-252 0,-1-5-154 16,1-1 208-16</inkml:trace>
  <inkml:trace contextRef="#ctx0" brushRef="#br0" timeOffset="317">284 1156 3239 0,'6'-24'60'0,"-3"7"35"0,0 2 21 0,-2 4 29 15,2 5-41-15,-1 2-3 0,-2 4 9 0,0 0 8 16,0 0 4-16,0 17 3 0,1 0-24 16,1 2-27-16,-1 5-27 0,1 4-35 0,-1 1-2 15,1 1-9-15,1 2 3 0,0 0-4 16,2 1-8-16,1-3 7 0,1-2-22 0,2-1-27 0,3-2-22 15,2-5-47-15,1-3-1 0,2-4 18 0,-2-6 14 16,3-7 19-16,-1 0 18 0,0 0 14 0,1-18 17 16,-1-5 19-16,-2-3 10 0,-3-5 12 0,-3 0 10 15,-1-4 24-15,-2-1 9 0,-6 0 22 0,0 4-1 16,0 3 19-16,-14 2 2 0,1 2-30 0,-4 6-13 16,-1 3-46-16,-2 4-12 0,-1 3-10 0,-1 4-9 15,4 4-54-15,-2 1-47 0,4 0-53 0,2 0-131 16,0 0-140-16,5 0-154 0,3 12-348 15,2 0 116-15,4-12 199 0</inkml:trace>
  <inkml:trace contextRef="#ctx0" brushRef="#br0" timeOffset="913">604 43 3079 0,'-11'-7'41'0,"11"0"44"0,-10 2 41 0,10-1 32 0,-9 0-17 16,3 3-19-16,6-1-28 0,-8 1-18 15,8 2-25-15,0 0-24 0,0 1-6 0,0 0 6 16,0 0 17-16,0 0 14 0,0 15-1 0,0 0 0 15,0 4-13-15,0 1 4 0,14 3-1 0,-5 4-6 16,1-1 6-16,-2-1-15 0,1 4-11 16,0-8-5-16,0 1-8 0,2 2-13 0,-2-6 10 0,3-2-14 15,-1-5-1-15,1 0 3 0,0-2-14 0,0-7-22 16,0-2-11-16,2 0-12 0,0 0-15 0,1 0 33 16,-1-17 3-16,-1-3 20 0,1 0 26 0,1 0-9 15,-3-2 5-15,0-4 5 0,1 0-2 0,-4 0 14 16,0 5 29-16,-3-2 40 0,-2 6 43 0,-1 4 21 15,-1 1-8-15,-2 5-20 0,0 7 33 16,0 0 43-16,0 0 52 0,0 13 8 0,0 4-63 16,-11 5-45-16,11 5-48 0,-10 8 25 0,10 2 7 15,-8 5-25-15,8 5-21 0,0 0-56 0,0 8-26 16,0-2-14-16,0 5-71 0,0 1-158 0,11 3-269 16,-2-1-120-16,0-1-90 0,0-3-119 0,-1-1-175 15,2-2 6-15,-1-8 160 0</inkml:trace>
  <inkml:trace contextRef="#ctx0" brushRef="#br0" timeOffset="1377">1319 1145 3617 0,'-15'7'30'16,"1"-3"25"-16,1 1 17 0,-1-1 21 0,3-4-9 16,1 0 11-16,-1 0 44 0,2 0 43 0,3 0 65 15,1 0 42-15,-1 0-13 0,5 0-29 0,-1 0-67 16,1 11-66-16,1-11-33 0,0 0-27 15,0 7-11-15,0-2-7 0,0 1-8 0,0 2 1 16,15-4-15-16,2 4 6 0,6-1-11 0,2 2-17 16,6-8-42-16,8 6-166 0,5-7-161 15,6 0-98-15,4 0-74 0,0 0-133 0,2-17-139 0,1 1-207 16,-4-1 126-16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01-25T14:50:34.482"/>
    </inkml:context>
    <inkml:brush xml:id="br0">
      <inkml:brushProperty name="width" value="0.07938" units="cm"/>
      <inkml:brushProperty name="height" value="0.07938" units="cm"/>
      <inkml:brushProperty name="color" value="#3165BB"/>
      <inkml:brushProperty name="fitToCurve" value="1"/>
    </inkml:brush>
  </inkml:definitions>
  <inkml:trace contextRef="#ctx0" brushRef="#br0">35 174 2365 0,'-3'-5'44'0,"1"-1"31"15,-2 1 32-15,1 1 45 0,1 1 3 0,-2-2 18 16,1 0 9-16,-2 0-4 0,4 0-13 0,-2 4-32 16,1-1-27-16,2-1-32 0,0 2-31 15,-3-1-1-15,3-3-23 0,0 5-10 0,0-1-1 0,0-4-6 16,0 1-3-16,11-3 7 0,-1 3-5 16,1-4 3-16,3 2 3 0,2 0-9 0,4-2 6 15,1 3-16-15,4 1 15 0,-1 2 0 16,0 2-16-16,2 0 16 0,-3 0-13 0,-5 11 18 0,-1 6 8 15,-4-4-1-15,0 3 12 0,-9 1-13 0,-1 5 4 16,-3-1-10-16,0 1 1 0,0 0-4 0,0 3 9 16,0-4-11-16,-13 3-9 0,2-4 4 0,11-2-13 15,-11 1 18-15,11-7-6 0,-6 2-11 0,6-4-5 16,0-1-8-16,0-5-6 0,0 0 7 16,0 0-5-16,11-3-6 0,-1 3 9 0,4-1 7 15,3-2 11-15,-2 2 4 0,3 3 9 0,-1 1 1 16,-2-1-1-16,-1 3 7 0,-5 4 2 0,0-1 8 15,-4 2 31-15,-5 1 3 0,0 4 0 0,0 3 8 16,0-3-18-16,-14 3 5 0,0 2-12 0,-1-3-16 16,-3 0-8-16,-2 2-15 0,-1-4 6 0,3-1-1 15,-2-1-27-15,3-2-25 0,3-2-37 0,1-4-32 16,4-1-90-16,1-5-138 0,4-3-123 0,-1 0-160 16,5 0-207-16,0-14 152 0,0-3 156 0</inkml:trace>
  <inkml:trace contextRef="#ctx0" brushRef="#br0" timeOffset="521">793 16 2518 0,'0'-5'32'0,"0"0"38"0,-6 2 26 16,6 3 30-16,0-2-2 0,0 2 33 0,0 0 43 16,0 0 10-16,0 10-4 0,0 6-54 0,-11 1-48 15,11 7-7-15,-12 7-3 0,0 7 20 0,-2 6 3 16,2 3-7-16,-2 2-9 0,2 2-19 16,2 1-23-16,-3-1-27 0,4 1 17 0,2-7-9 15,4 1 1-15,3-7-12 0,0-2-14 0,0-6-20 16,13-3-48-16,3-2-44 0,0-6-54 0,-1-5-33 15,-1-2 28-15,0-5 37 0,-1-8 32 0,-2 0 23 16,1 0 35-16,-3 0 13 0,-1-16 1 0,-2 2 11 16,-1-3-2-16,-5 5 5 0,0-4-3 0,0 4 12 15,0 3-5-15,0-1 6 0,-17 4 13 0,-1 2-7 16,2 4-6-16,-2 0-19 0,0 0 13 0,1 0-17 16,1 0-24-16,2 0-51 0,2 0-129 0,3 0-147 15,3 0-115-15,1 0-174 0,5 0-144 16,0 0 165-16</inkml:trace>
  <inkml:trace contextRef="#ctx0" brushRef="#br0" timeOffset="922">975 128 2763 0,'-6'-2'32'16,"0"-2"21"-16,0-1 24 0,1 5 23 0,2 0-6 15,2 0-19-15,-2 0-27 0,3 0-24 0,0 0-16 16,0 0-7-16,0-10 5 0,13 10-3 0,1-11-9 15,1 11 6-15,3-9-3 0,2 1 4 0,1 8-9 16,4 0-1-16,-1 0 2 0,-1 0-6 0,0 15 37 16,-2 4 57-16,-3 2 58 0,-3 6 40 0,-4 3-1 15,-2 3 3-15,-6 4 12 0,-3 6 66 16,0 1 66-16,0 2 32 0,0 2-18 0,-14 0-68 0,2-1-71 16,3-2-88-16,0-2-42 0,0 0-39 15,0-3-19-15,0-4-10 0,1-1-75 0,2-3-141 16,6-4-223-16,-6 0-88 0,6-5-49 0,0-3-95 15,0-5-17-15,0-3-331 0,0-4 109 0</inkml:trace>
  <inkml:trace contextRef="#ctx0" brushRef="#br0" timeOffset="1083">1053 621 2426 0,'-4'-10'-5'0,"4"1"5"0,0-2-18 16,0 0-33-16,11 0-39 0,3-2-57 16,-1-2-81-16,6-2-202 0,0 2-82 0,4-2 52 15</inkml:trace>
  <inkml:trace contextRef="#ctx0" brushRef="#br0" timeOffset="1383">1552 301 3022 0,'3'0'52'0,"-1"0"48"0,-2 0 53 0,0 0 59 16,0 0-18-16,0 14-26 0,0-14-11 16,0 11-31-16,0 1 11 0,-12 3 27 0,4 2-11 0,-1 3 8 15,1 0-27-15,1 1-43 0,-2 5-38 16,1 0-22-16,3 0-19 0,-1-2 1 0,6 1 0 16,0-1-33-16,0-3 1 0,0 1-23 0,0-3-29 15,14-1-32-15,0-3-27 0,1-4-1 0,3-1 22 16,2-3 52-16,-2-2 27 0,5 0 8 0,-3-4 15 15,2 1-5-15,0 1 3 0,-4 1 9 0,-3 3 0 16,-1-1 24-16,-1 0 40 0,-7 7 30 0,-1-1 53 16,-5 4 3-16,0 0-33 0,0 1-24 0,-11 2-52 15,-5 0-21-15,-4 4-14 0,-3-5-26 0,-4 2-51 16,-2 0-95-16,-1-2-70 0,1-2-24 0,1-3-56 16,1-4-105-16,3-9-116 0,2 0-189 15,4 0-172-15,8-15 200 0</inkml:trace>
  <inkml:trace contextRef="#ctx0" brushRef="#br0" timeOffset="1548">1507 215 3703 0,'-14'-7'21'0,"14"3"2"16,-11 2 12-16,11-1 1 0,0 3-13 0,0 0 16 16,0 0-5-16,0 0 13 0,14 0-10 0,4 0-22 15,3 0-6-15,7 0-25 0,4-12-4 0,7 12-49 16,2-9-96-16,6 0-129 0,0 1-124 0,2 8-99 15,0-10-235-15,-2 10 54 0,-3-10 128 16</inkml:trace>
  <inkml:trace contextRef="#ctx0" brushRef="#br0" timeOffset="1964">2225 658 3632 0,'-11'0'16'0,"2"0"1"16,3 0 25-16,3 0 3 0,0 0-2 0,2 0-13 15,1 0-18-15,0-8-8 0,0 8-5 16,16-14 9-16,1 3-8 0,4 1 2 0,5 1-9 15,4-2-3-15,4 1 2 0,4 1 7 0,6-1-33 16,-3 2-47-16,3 2-57 0,-3 2-79 0,-2-1-39 16,-1 3-19-16,-4-1-41 0,-4 2-54 0,-4 1-208 15,-5 0-20-15,0 0 99 0</inkml:trace>
  <inkml:trace contextRef="#ctx0" brushRef="#br0" timeOffset="2336">2940 59 2733 0,'0'-4'23'0,"-4"1"28"0,2-1 32 16,2 0 29-16,0 2 1 0,0 0 3 15,0-3-8-15,0 4-1 0,0 1-14 0,0 0-21 16,0 0-29-16,0 0-2 0,0 0-1 0,0 0-7 16,0 0 21-16,0 0-6 0,0 0 6 0,0 0 7 15,0 15 9-15,0-1-7 0,0 2 18 0,0 1 28 16,0 4 25-16,11 4 60 0,-2 7 103 0,-9 2 55 15,0 9-15-15,0 4-74 0,0 3-140 0,0 4-89 16,0 3-48-16,0 1-25 0,0-1-190 0,0-1-188 16,0-2-80-16,-11-6-183 0,11-5-107 0,0-4-308 15,0-8 94-15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01-25T14:50:37.645"/>
    </inkml:context>
    <inkml:brush xml:id="br0">
      <inkml:brushProperty name="width" value="0.07938" units="cm"/>
      <inkml:brushProperty name="height" value="0.07938" units="cm"/>
      <inkml:brushProperty name="color" value="#3165BB"/>
      <inkml:brushProperty name="fitToCurve" value="1"/>
    </inkml:brush>
  </inkml:definitions>
  <inkml:trace contextRef="#ctx0" brushRef="#br0">39 31 3727 0,'-10'0'2'15,"-1"0"24"-15,3 0 18 0,4 0 7 0,-1 0 3 16,4 0-23-16,1 0-20 0,0 0 4 0,0-13-11 16,0 13-1-16,18 0 4 0,0-9-16 0,5 9 15 15,3-9-30-15,6 9-70 0,4 0-104 0,1 0-149 16,1 0-89-16,-2 0-79 0,2 0-177 0,-3 0 40 15,-6 0 121-15</inkml:trace>
  <inkml:trace contextRef="#ctx0" brushRef="#br0" timeOffset="152">246 218 3284 0,'-27'16'55'0,"2"-1"42"0,2-2 26 0,5-2 12 16,3-1-36-16,3-2-24 0,3 0-15 0,3-4 2 15,6-2-16-15,0 3-6 0,0-3-21 0,12-1 1 16,5-1-6-16,4 0-20 0,6 0-11 0,7 0-34 15,4 0-10-15,4-14-45 0,7 1-83 0,-1 4-143 16,2-2-155-16,4 3-326 0,-3 1-5 16,1 1 164-16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01-25T14:50:39.948"/>
    </inkml:context>
    <inkml:brush xml:id="br0">
      <inkml:brushProperty name="width" value="0.07938" units="cm"/>
      <inkml:brushProperty name="height" value="0.07938" units="cm"/>
      <inkml:brushProperty name="color" value="#3165BB"/>
      <inkml:brushProperty name="fitToCurve" value="1"/>
    </inkml:brush>
  </inkml:definitions>
  <inkml:trace contextRef="#ctx0" brushRef="#br0">274 21 2575 0,'4'-6'29'0,"-1"2"16"15,-1 2 46-15,-1 2 80 0,-1 0 33 0,0 12 44 16,0 5-1-16,-16 3-46 0,0 7-36 15,0 7-4-15,-2 2 27 0,-5 10 56 0,-2 4 78 16,0 1-16-16,-1 4-26 0,-2 3-66 0,3 0-93 16,2 3-33-16,3-5-41 0,6-2-30 0,5-4-5 15,9-1-6-15,0-6-10 0,0-6 1 0,14-4-11 16,3-7-36-16,2-6-54 0,1-3-81 0,5-7-74 16,-1-5-26-16,0-5 28 0,0 0 78 0,2 0 77 15,-3-13 54-15,-2-2 34 0,-4 2 6 0,-3-3 5 16,-4 1 3-16,-4 0 5 0,-6 0 2 0,0 2-1 15,0 2-11-15,-16 0 0 0,-1 3-13 0,-3 2-30 16,0 1-16-16,-1 1-40 0,1 1-31 0,2-1-65 16,5 2-125-16,-1-3-116 0,8 3-137 15,6-4-245-15,0 0 101 0,0-4 152 0</inkml:trace>
  <inkml:trace contextRef="#ctx0" brushRef="#br0" timeOffset="405">641 378 3795 0,'-13'0'-4'0,"0"-16"4"16,3 2-9-16,4 1 5 0,3 3 3 0,3-3-3 15,0-2 5-15,0 1-6 0,0 0 3 16,15 0 2-16,2 1 8 0,-1 3-2 0,2 2-8 15,4 0 3-15,1 8 1 0,-1 0-2 0,0 0 16 16,-3 11 7-16,1 2 19 0,-3 4 19 0,-4 1 5 16,-3 1 14-16,-4 7-13 0,-2-3 9 0,-4 6 10 15,0-1-22-15,0 0-14 0,0 3-22 0,-15-3-26 16,4 0-1-16,1-2 6 0,-1-3-11 0,0 1-6 16,4-6-29-16,7-4-29 0,0 0-14 0,0-3-9 15,0-2 17-15,0-2 15 0,0-3 11 16,18 2 16-16,0-3 4 0,4 2 16 0,-3-2 10 15,1 2 1-15,-2 1-3 0,1 2 15 0,-6 0 26 16,-1 5 25-16,-6 1 30 0,-6 4 28 0,0 2 19 16,0 1 6-16,-18 5-10 0,-2 0-48 0,-2 0-44 15,-4 2-24-15,0-4-54 0,-1-2-72 0,1-1-57 16,2-3-69-16,1-5-132 0,3-5-191 0,3-3-386 16,7-5-25-16,4 0 171 0</inkml:trace>
  <inkml:trace contextRef="#ctx0" brushRef="#br0" timeOffset="2061">1230 85 3016 0,'0'0'19'16,"-12"-12"31"-16,2 12 36 0,1 0 42 0,9-8 9 16,-10 8 6-16,3-10-16 0,7 10-31 0,0-6-21 15,0 6-40-15,0 0-22 0,0 0-11 0,0 0-9 16,0 0 2-16,0 0 4 0,14 0 1 0,1 0-2 16,1 0 5-16,4 12-10 0,1 0 6 0,2 3 6 15,0 3-1-15,0 2 14 0,-5 1 4 0,-1 3 10 16,-4 2 1-16,0 2 4 0,-6 4 37 0,-2 3 25 15,-5-2-4-15,0 3 10 0,0-1-18 0,-12 1 16 16,-2-3 51-16,0 1-2 0,-1-3-26 16,1-3-64-16,-1-4-42 0,2 0-26 0,0-5-14 0,6-4 13 15,7-2-19-15,0-5-4 0,0-2-47 16,0-6-47-16,16 0-32 0,7 0-34 0,5 0 29 16,3-11 18-16,7-1 10 0,6-3-32 0,4 0-75 15,3-3-96-15,-1 1-91 0,0-2-67 0,-2 0-217 16,-6-2 41-16,-1 0 126 0</inkml:trace>
  <inkml:trace contextRef="#ctx0" brushRef="#br0" timeOffset="2443">1956 31 3782 0,'0'-10'26'0,"0"2"13"0,0 1 15 0,0 4 9 15,0 3-24-15,0-3 31 0,0 3 29 0,0 0 48 16,0 0 44-16,0 20-6 0,0-3-33 0,0 1-16 16,0 4-47-16,0 0-44 0,0 5 3 0,0-2-41 15,0 3-19-15,0 0 25 0,17 3-11 0,0-3-7 16,1-2 25-16,2 2-19 0,3-5-35 0,-1-4-58 16,6-3-65-16,-4-4-42 0,3-3 1 0,-2-9 38 15,0 0 31-15,-2 0 36 0,-1 0 32 16,-3-20 26-16,-1 0 37 0,-1 0 4 0,0-5 18 15,-3 0 37-15,-2-3 66 0,-5 0 125 0,2 2 142 16,-6 4 62-16,-1-3-4 0,-2 6-46 0,0 1-95 16,0 5-51-16,0 2-36 0,0 5-55 0,-11 1-30 15,11 5 19-15,0 0 38 0,-9 0 12 0,9 22-36 16,-7 2-64-16,1 9-75 0,-1 7-33 0,0 10 0 16,2 8 0-16,-1 11 0 0,0 2 0 0,0 10 0 15,-3 3-80-15,0 3-220 0,-2 0-281 0,-2 1-424 16,-1-3-199-16,-3-3-259 0,-3-8-3 0,4-4 423 15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3-01-25T14:52:03.926"/>
    </inkml:context>
    <inkml:brush xml:id="br0">
      <inkml:brushProperty name="width" value="0.07938" units="cm"/>
      <inkml:brushProperty name="height" value="0.07938" units="cm"/>
      <inkml:brushProperty name="color" value="#3165BB"/>
      <inkml:brushProperty name="fitToCurve" value="1"/>
    </inkml:brush>
  </inkml:definitions>
  <inkml:trace contextRef="#ctx0" brushRef="#br0">0 0 0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3-01-25T14:53:16.534"/>
    </inkml:context>
    <inkml:brush xml:id="br0">
      <inkml:brushProperty name="width" value="0.07938" units="cm"/>
      <inkml:brushProperty name="height" value="0.07938" units="cm"/>
      <inkml:brushProperty name="color" value="#177D36"/>
      <inkml:brushProperty name="fitToCurve" value="1"/>
    </inkml:brush>
  </inkml:definitions>
  <inkml:trace contextRef="#ctx0" brushRef="#br0">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1-02-17T04:33:20.29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9327 9277 0,'0'-25'141,"0"0"-125,0 1 15,0-1 0,0 0 16,25 0-31,0 25 30,-1-25-14,1 25 61,25 0-93,-25 0 32,-1 0-1,1 0 0,-25 50 32,25-25-48,-25 0-15,0-1 16,0 26 0,0-25-1,0 0 1,0-1-1,0 1-15,0 0 16,0 0 0,0 0-1,0-1-15,0 1 16,0 25 15,0-25-15,0-1 15,-25-24 32,0 0-48,1 0 1,-26 0-1,25-49 1,0 49 0,25-50-1,-24 50 1,24-25-16,0 1 31,0-1 32,-25 0-48,25 0 17,0 0-17,0-24 1,-25 24-1,25 0 1,0 0 0,0 1-1,0-1-15,0 0 16</inkml:trace>
  <inkml:trace contextRef="#ctx0" brushRef="#br0" timeOffset="1974.82">8856 9401 0,'0'-25'16,"0"0"15,0 1-16,0-1 17,0 0-1,0 0 16,24 0 0,1 25 0,0 0-32,-25-24 1,25 24-1,0 0 17,-1 0 15,26 0-32,-25 49 1,0 1-1,-25-25 17,24-1-17,-24 1 1,0 0-16,0 0 31,0 0 0,0-1-31,0 1 32,0 0-17,0 0 32,0 0-31,0-1 31,-24-24-32,-1 0 17,25 25-17,-25-25 16,0 0 16,0 0-47,1 0 32,-1 0-17,0 0 16,0 0-15,25-25-16,-25 1 31,25-1-15,0 0 15,0 0 16,0 0-31,0 1-1,0-1 1,0 0 0,0 0-1,0-24-15,0 24 125</inkml:trace>
  <inkml:trace contextRef="#ctx0" brushRef="#br0" timeOffset="7254.76">6574 6127 0,'49'0'141,"-24"-25"-141,0 25 15,24 0 1,26 0-1,-26 0 1,1 0 0,24 0-1,1-25 1,-26 25-16,1 0 16,0 0-1,24-25 1,-49 25-16,25 0 15,-26 0 1,26 0 0,-25 0-1,0 0 17,-1 0-17,1 0 1,0 0 15,0 0 0,0 0 1,-1 0-17,1 0 16,0 0-15,0 0 0,0 0-1</inkml:trace>
  <inkml:trace contextRef="#ctx0" brushRef="#br0" timeOffset="10063.94">6226 6127 0,'-49'0'937,"-26"0"-921,26-25-16,-1 25 15,0 0 1,26 0 0,-1 0 15,0 0-15,-49 0-1,24 0-15,0 0 16,26 0-1,-1 0 1,0 0 0,0 0 15,0 0-31,1 0 16,-26 0-1,25 0 32,0 0-31,-24 0 15,24 0-15,0 0-1,0 0 1,1 0-1,-1 0 1,0 0 0,-25 0-1,26 0 1,-1 0 0,0 0-1,-25 0 1,26 0 46</inkml:trace>
  <inkml:trace contextRef="#ctx0" brushRef="#br0" timeOffset="12449.51">4713 6077 0,'-25'0'344,"-49"0"-344,49 0 16,-24 0-1,24 0 1,0 0 0,-25 0-16,26 0 15,-1 0 1,0 0-1,0 0 1,-24 0 15,24 0 1,0 0-32,0 0 31,0 0-16,-24 0 17,24 0-17,0 25 1,-24-25 0,-1 0-16,0 0 15,1 0 1,-1 25-1,0-25 1,1 0 0,24 0-16,0 0 31,0 0-15,1 0-16,-1 0 31,0 0-16,0 0-15,0 0 32,1 0-1</inkml:trace>
  <inkml:trace contextRef="#ctx0" brushRef="#br0" timeOffset="14293.8">3225 6226 0,'-25'0'157,"-24"0"-142,24 0 1,0 0 0,0 0-1,0 0-15,1 0 16,-1 0-1,0 0-15,0 0 16,0 0 0,0 0-1,1 0-15,-1-25 16,0 25 0,0 0-1,-24 0 1,24 0-1,25-25 1,-50 25 31,25 0-16,1-24 0,-1 24 63,0 0-78</inkml:trace>
  <inkml:trace contextRef="#ctx0" brushRef="#br0" timeOffset="20711.12">14834 9699 0,'49'0'141,"1"0"-126,-25 0-15,24 0 16,1 0-1,24 0 1,1 0 0,-26 24-16,-24-24 15,25 0 1,-26 0 0,26 0-1,-25 0-15,0 25 16,24-25-1,-24 0-15,0 0 16,24 0 0,-24 0-1,0 0-15,0 0 16,25 0 0,-26 0-1,1 0 1,25 0-16,-25 0 15,24 0 17,-24 0-32,0 0 15,0 0 1,-1 0 0,1 0-1,0 0 16</inkml:trace>
  <inkml:trace contextRef="#ctx0" brushRef="#br0" timeOffset="23204.97">12899 9748 0,'25'-25'63,"-1"1"-48,51 24-15,-26 0 16,1 0-1,0 0 1,24 0 0,-24 0-16,49 0 15,-25 0 1,1 0 0,-26 0-16,26 0 15,-26 0 1,-24 0-1,0 0 1,0 0-16,24 0 16,1 0-1,-25 0 1,0 0 0,-1 0-16,1 0 31,0 0-16,0 0 17</inkml:trace>
  <inkml:trace contextRef="#ctx0" brushRef="#br0" timeOffset="24715.14">10815 9624 0,'75'0'109,"-1"0"-109,25 0 16,25 0 0,25 0-16,-50 0 15,1 25 1,-26-25 0,0 25-1,-24-25 1,0 25-16,-1-25 15,-24 0 1,0 0-16,0 0 16,-1 0-1,1 0 17</inkml:trace>
  <inkml:trace contextRef="#ctx0" brushRef="#br0" timeOffset="31633.71">22077 17363 0,'24'0'188,"26"-25"-173,-25 25 1,24-24-1,26 24-15,-26 0 16,26 0 0,-1 0-1,1 0 1,-1 0-16,-24 0 16,-26 0-1,26 0 1,-25 0-16,49 0 15,-49 0 1,25 0 0,-26 0-1,1 0 1,0 0 0,25 0-1,-25 0-15,-1 0 16,1 0-1,0 0 1,0 0-16,0 0 31,-1 0 1,1 0-32,0 0 15,25 0 1,-26 0-1,1 0 1,0 0 0,0 0-1,0 0 1,-1 0 15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3-01-25T14:53:26.254"/>
    </inkml:context>
    <inkml:brush xml:id="br0">
      <inkml:brushProperty name="width" value="0.07938" units="cm"/>
      <inkml:brushProperty name="height" value="0.07938" units="cm"/>
      <inkml:brushProperty name="color" value="#ED1C24"/>
      <inkml:brushProperty name="fitToCurve" value="1"/>
    </inkml:brush>
  </inkml:definitions>
  <inkml:trace contextRef="#ctx0" brushRef="#br0">0 0 0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01-25T14:53:32.556"/>
    </inkml:context>
    <inkml:brush xml:id="br0">
      <inkml:brushProperty name="width" value="0.07938" units="cm"/>
      <inkml:brushProperty name="height" value="0.07938" units="cm"/>
      <inkml:brushProperty name="color" value="#3165BB"/>
      <inkml:brushProperty name="fitToCurve" value="1"/>
    </inkml:brush>
  </inkml:definitions>
  <inkml:trace contextRef="#ctx0" brushRef="#br0">1139 440 2975 0,'-12'0'3'0,"-2"0"49"0,2 10 63 0,-1 12 66 16,-3 8 48-16,0 9-14 0,-3 8-28 0,1 12-40 15,-2 10-21-15,-2 8 2 0,0 5-13 0,0 4 0 16,-3 2-30-16,3 1-34 0,0-4-20 0,4-3-25 16,1-5-6-16,10-6 0 0,7-8-8 0,0-8 5 15,0-11 15-15,21-9-15 0,6-10-22 0,4-11-47 16,4-14-43-16,-3 0-10 0,6-24 19 0,0-5 18 16,-4-8 34-16,1-8 19 0,-4-1 4 0,-5-4 31 15,-7 2-7-15,-4 3-1 0,-7 3 9 0,-8 5-8 16,0 7-2-16,0 5 5 0,-20 7-4 15,-2 7-21-15,-1 11-16 0,-5 0-53 0,0 0-92 0,-3 11-103 16,2 2-108-16,2 2-83 0,4-1-198 16,5 0-18-16,6-1 133 0</inkml:trace>
  <inkml:trace contextRef="#ctx0" brushRef="#br0" timeOffset="1471">1618 797 2375 0,'-10'6'11'0,"1"0"23"0,0-6 36 16,5 5 48-16,-5-2 39 0,-1-3 29 0,6 0 4 15,-4 0-22-15,2 0-35 0,3 0-57 0,0 0-38 16,2 0-24-16,1 0-20 0,0 0 6 0,0 0-2 15,13 0 0-15,-1-13 8 0,7 5-8 0,-3 8 3 16,4-13 5-16,4 4-2 0,1 9 2 0,2-4-3 16,-1 4-7-16,1 0-8 0,1 0 8 15,-3 0-2-15,-2 13 8 0,0 0 6 0,-8 0-12 16,0 5 14-16,-3-4-14 0,-4 6 10 0,-2-1 4 0,-3 2-10 16,-3 1 4-16,0 1-10 0,0-1 4 15,0 1 2-15,-17 0-2 0,5-4 2 0,2-1-4 16,10-2-4-16,-11 1-5 0,11-7-30 0,0 1-29 15,0-4-21-15,0-3 2 0,0 1 16 0,0-2 26 16,14-2 22-16,-1 0 12 0,1 0 9 0,1 2 6 16,-1-2 4-16,0 4-6 0,-4 0 12 0,2 3 41 15,-4 0 32-15,-3 2 35 0,-5 4 25 0,0 1-18 16,0 2-14-16,0 2-33 0,0 5-20 0,-16-2-32 16,0 2-13-16,-1 1-3 0,0-1-14 0,-3 1-2 15,1 0-3-15,0-3-8 0,1-2-13 0,2-2-63 16,2-2-131-16,2-4-135 0,3-4-165 15,3-8-294-15,6 0 71 0,0 0 142 0</inkml:trace>
  <inkml:trace contextRef="#ctx0" brushRef="#br0" timeOffset="1926">2196 862 2942 0,'-6'0'5'15,"-1"0"-2"-15,2 0 0 0,3 0 2 0,2 0-7 16,0 0-1-16,0 0-2 0,0-12 0 0,14 1 5 15,1 0 0-15,1 2 3 0,3-2 0 0,3 1-8 16,2 2 2-16,-1 4-2 0,4 4-6 0,2 0 8 16,-5 0-3-16,0 0 33 0,1 17 70 0,-6 7 47 15,-6-1 52-15,-3 9-8 0,-7 5-42 16,-3 6-24-16,0 3-36 0,-13 2-5 0,-3 4-13 0,0-2-20 16,-7 0-6-16,3-2-16 0,-3-2 2 0,4-5-16 15,2-6-6-15,3-3-4 0,4-6-8 16,4-5 11-16,6-6-5 0,0-6 5 0,0-9-11 15,16 0-2-15,7 0 10 0,1-13-8 0,8-6 0 16,5-3-9-16,5-2-20 0,4-4-4 0,4 0-6 16,-2-3 0-16,0 4 8 0,-3 0 1 0,-4 2-1 15,-7 5-13-15,-6 1-35 0,-5 4-40 0,-3-1-51 16,-9 6-60-16,-5 2-50 0,0 0-49 0,-6 2-84 16,1 1-225-16,-1 1 28 0,0-1 97 0</inkml:trace>
  <inkml:trace contextRef="#ctx0" brushRef="#br0" timeOffset="2357">2959 754 3626 0,'-13'-1'6'0,"6"1"-8"0,-2 0-1 16,1 0 5-16,2 0 24 0,0 0 52 0,6 0 18 15,-8 9 12-15,5 0-19 0,0 3-39 0,0 1-1 16,3 2-7-16,0 2-18 0,0 5 2 0,0 1-13 16,17 0-3-16,-5 2 7 0,2 1-7 15,3 0 9-15,2-2-7 0,1-1-4 0,0-3 0 16,3 0-4-16,1-5-6 0,5-2 2 0,-2-4 3 16,5-5-33-16,-6-4-14 0,4 0-22 0,-3 0-29 15,2-17-3-15,-3-2 12 0,-3 1 26 0,1-6 26 16,-4-2 38-16,-3 2 21 0,-1-6 17 0,-4 0 14 15,-1-1 10-15,-2-1 8 0,-3 2 11 0,-1 2 14 16,-5 2 32-16,0 2 69 0,0 5 92 0,0 3 55 16,0 3-27-16,0 5-85 0,-14 2-126 0,14 6-66 15,-9 0-1-15,9 0 15 0,0 12 39 0,0 3 12 16,0 7 13-16,0 4 9 0,-4 7 8 0,4 6 22 16,0 6 2-16,0 4-19 0,0 5-39 15,0 5-47-15,-7 4-42 0,7 1-11 0,-3 3-4 16,0 1-4-16,0 0-45 0,3-2-110 0,0-4-157 15,0-4-354-15,0-6-119 0,0-6-212 0,0-11-274 16,12-8 131-16,-4-12 164 0</inkml:trace>
  <inkml:trace contextRef="#ctx0" brushRef="#br0" timeOffset="4176">697 0 2341 0,'-21'0'20'0,"-3"12"19"15,-5 4 43-15,0 9 52 0,-3 4 37 0,0 15 51 16,-1 8 22-16,-2 17-2 0,0 13-25 0,-2 15-48 15,0 11-54-15,-3 13-25 0,-3 7-14 0,-2 8-11 16,1 5 10-16,1-1-28 0,4-2-12 0,4-4-13 16,6-2-28-16,9-7 14 0,10-10-14 0,10-9-2 15,13-13 17-15,13-11-18 0,14-12-32 16,14-14-49-16,16-10-67 0,14-13-166 0,10-11-153 16,12-11-102-16,8-11-259 0,3 0 61 0,6 0 197 15</inkml:trace>
  <inkml:trace contextRef="#ctx0" brushRef="#br0" timeOffset="4777">3665 106 2468 0,'-12'0'8'0,"4"0"3"15,-1 0-2-15,4-14 4 0,5 3-4 0,0 0 1 16,0 11 5-16,11-9 1 0,6 9 2 0,2 0 0 16,7 0 15-16,5 0 39 0,5 20 48 0,7 6 48 15,7 8 23-15,1 7 18 0,6 12-11 0,2 6-12 16,-1 8-19-16,-1 7-31 0,-7 6-9 0,-4 6-4 15,-13 3 17-15,-5 4-1 0,-13 4-16 0,-15 5-42 16,0 1-43-16,-26 7-7 0,-10 0-32 0,-10 4 6 16,-7 0-39-16,-6-2-117 0,-8 0-53 0,-2-7-101 15,0-10-164-15,-4-12-123 0,1-12-361 16,9-16 38-16,8-20 208 0</inkml:trace>
  <inkml:trace contextRef="#ctx0" brushRef="#br0" timeOffset="5545">4781 1387 2771 0,'0'-6'50'0,"-11"1"53"0,11 2 46 0,-9 3 42 15,9 0-10-15,-10 0-16 0,4 0-13 0,0 0-11 16,6 0-11-16,-5 17 8 0,-1 0 2 15,3 9 21-15,-3 4 28 0,4 5 6 0,-1 6 28 16,0 3-25-16,0 5-65 0,0 2-47 0,3 2-75 16,-3-1-18-16,3 0 17 0,0-3-34 0,0-1-114 15,0-7-134-15,12-4-85 0,2-5-39 0,0-8 6 16,-2-7-54-16,1-8-64 0,7-9-106 0,-3 0-164 16,6-13 116-16,-1-8 143 0</inkml:trace>
  <inkml:trace contextRef="#ctx0" brushRef="#br0" timeOffset="5785">5023 1701 2939 0,'0'-6'61'16,"0"0"39"-16,0 6 42 0,0 0 32 0,-14 0-33 16,14 0-11-16,-11 0-10 0,11 14-17 0,-9 0-26 15,9-1-21-15,0 3-31 0,0 0-19 0,0 1-1 16,0-2-13-16,0 5 5 0,0-3 2 16,12 0-8-16,-1-1 11 0,1-4-3 0,-1 0 1 15,5-4-3-15,-2-3-25 0,-2-5-16 0,2 0-12 16,-4 0 4-16,3-16 22 0,-3-4 5 0,-1 0 13 15,-3-3 2-15,-1-2 15 0,-2-1 30 0,-3-2 7 16,0 3 13-16,0 2-13 0,-14 1-20 0,1 5-9 16,1 3-3-16,-2 0-11 0,2 4 0 0,-2 7-4 15,3 3-24-15,-1 0-39 0,2 0-139 0,1 13-187 16,-2 2-214-16,5 2-327 0,1 1 137 16</inkml:trace>
  <inkml:trace contextRef="#ctx0" brushRef="#br0" timeOffset="6886">5747 582 2372 0,'-6'13'31'0,"-5"-13"27"16,-1 0 33-16,4 9 39 0,-4-9 8 0,2 6 20 16,-2-6 10-16,1 9-8 0,0 0 5 15,-1-4-23-15,-2 2-32 0,2 0-8 0,2 1-47 16,-1-2-13-16,-1 2-2 0,4-4-22 0,-1-2 4 16,3 3-9-16,5-5-9 0,-1 1 5 0,2 1-5 15,0-2 1-15,0 1 5 0,0-1 1 0,9 2 13 16,5-2-1-16,4 0 4 0,3 0-1 15,10 0-10-15,4 0 5 0,7 0-20 0,5 0-3 0,9-13 6 16,7 13-7-16,4-13 6 0,5-1 8 0,3 1-11 16,5 3-2-16,2 0 1 0,5 1 2 0,-2 1-4 15,2 0-2-15,-2 2 4 0,-6 2-5 16,0 4 5-16,-7-4 7 0,-3 4-2 0,-8 0-11 16,-2 0 5-16,-9 0-2 0,-5 0 7 0,-2 0-3 15,-7 0 3-15,-5 0 3 0,-5 0-7 0,-2 8-3 16,-3-8-13-16,-3 0-8 0,-2 0-10 0,-3 0-7 15,-1 0 2-15,-1 0-24 0,0 0-17 0,-5 0-32 16,3 0-57-16,-2 0-59 0,-4-9-65 0,4-1-41 16,-4 10-43-16,-3-9-75 0,0 1-150 0,0 3 50 15,0-3 111-15</inkml:trace>
  <inkml:trace contextRef="#ctx0" brushRef="#br0" timeOffset="7146">7276 359 2765 0,'-3'-9'10'0,"2"1"3"0,1 0 2 16,0 2 0-16,0-1-2 0,0-1 9 0,13 0 10 16,1 0 15-16,3 4 17 0,-1-3 8 0,7 7 13 15,-3 0 10-15,6 0 5 0,-2 0-1 0,2 15 1 16,1 3-8-16,-1 4 1 0,0 3 6 0,-2 2-13 15,-3 1-7-15,-2 3-33 0,-4 3-17 0,-5 2-24 16,-3 0-3-16,-7 1 8 0,0 1-9 0,-14 4-25 16,0-1-76-16,-9 0-157 0,-2-1-165 0,-6-2-151 15,-4-5-337-15,-3-1 140 0,-1-5 168 0</inkml:trace>
  <inkml:trace contextRef="#ctx0" brushRef="#br0" timeOffset="7786">6828 1105 2316 0,'0'0'23'0,"-13"0"32"0,2 15 34 16,11-4 54-16,-9 0 31 0,-2 0 24 0,2-1 25 16,1 2-24-16,-1 0-26 0,-1 1-40 0,1 1-52 15,-2 3-19-15,-1-5-30 0,0 5-9 0,-3-3-6 16,2 1-12-16,0-2 2 0,-1-1 1 15,5-3 2-15,-3 0-2 0,0-4-4 0,3-4-11 0,-2-1 0 16,3 0-3-16,-1 0 10 0,2-11 5 0,1-2-10 16,-1-1-4-16,4-2-4 0,3-1-11 0,0-1 7 15,0 0-2-15,0 0 3 0,0 1 8 0,16 2-7 16,-9 1 18-16,4 2-7 0,-2 3-2 16,2 2 7-16,-1 4-9 0,2 3 1 0,2 0 10 15,0 0 1-15,2 14-2 0,-3 3 5 0,2 3-14 16,-3 0 7-16,0 4 2 0,-3 1-1 0,-1 3 32 15,-2 2-19-15,-2 1 12 0,-1 2-1 0,-3-1-24 16,0 1 10-16,0 1-20 0,0 0 9 0,-15-2 0 16,0-1-4-16,3-3 6 0,0-3-68 0,-3-4-72 15,2-6-113-15,1-6-107 0,0-9-74 0,4 0-97 16,-1 0-162-16,9-16 73 0,0-2 131 16</inkml:trace>
  <inkml:trace contextRef="#ctx0" brushRef="#br0" timeOffset="8017">6971 943 2192 0,'0'0'34'0,"2"0"30"0,-2 0 33 15,0 12 24-15,0 0-17 0,0 0-13 0,0 4-7 16,0-1-18-16,-14 4-18 0,5 3-21 0,-2 0-27 16,2 2-7-16,-2-1-83 0,1 0-107 0,1 1-162 15,3-2-320-15,6-3 35 0,-5-3 111 0</inkml:trace>
  <inkml:trace contextRef="#ctx0" brushRef="#br0" timeOffset="8318">7135 1190 3285 0,'0'-3'23'0,"0"1"10"16,0 1-4-16,0 1 3 0,0 0-19 0,0 0 19 16,0 0 44-16,0 0 11 0,0 0 4 0,0 13-24 15,0-1-38-15,0 1-10 0,0 0-10 0,0 1-12 16,0 0 0-16,0 1-5 0,0 3 0 0,0-4 8 15,0-1-4-15,11 1 5 0,-1-1-11 0,1-1 8 16,3-1 4-16,-2-2-12 0,-2-1 21 0,3 3 0 16,-6-5 1-16,4 3 23 0,-5-1-2 0,-3 0-6 15,-3 2-1-15,0 0-15 0,0 1-2 16,0 3-5-16,-12-2 8 0,-3 0-9 0,-1 0-16 0,0 0-46 16,-1-2-80-16,0-2-127 0,1-3-131 0,2-5-158 15,0 0-304-15,5 0 131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01-25T14:53:43.117"/>
    </inkml:context>
    <inkml:brush xml:id="br0">
      <inkml:brushProperty name="width" value="0.07938" units="cm"/>
      <inkml:brushProperty name="height" value="0.07938" units="cm"/>
      <inkml:brushProperty name="color" value="#3165BB"/>
      <inkml:brushProperty name="fitToCurve" value="1"/>
    </inkml:brush>
  </inkml:definitions>
  <inkml:trace contextRef="#ctx0" brushRef="#br0">34 640 1887 0,'-2'-8'33'0,"-1"-1"34"0,2 9 33 16,-2-9 32-16,0 0 13 0,1 2 3 0,-1 0 11 16,0 1 12-16,0-1-2 0,0 3 8 0,3 2-16 15,-3 0-36-15,1-1-33 0,1 3-58 0,-1 0-1 16,2 0 25-16,0 0 10 0,0 0 35 0,0 19-16 15,0 1-17-15,0 6 4 0,0 6 6 16,0 8 20-16,0 5 8 0,12 4 2 16,-2 4-26-16,-3 5-20 0,1-2-23 0,-1 3-31 0,1-3-5 15,-2-3 2-15,0-3-5 0,-1-2-10 0,-2-5-58 16,0-3-83-16,0-5-49 0,-2-5-98 0,-1-6-121 16,3-5-83-16,-3-5-152 0,5-6-214 0,-1-8 179 15,2 0 154-15</inkml:trace>
  <inkml:trace contextRef="#ctx0" brushRef="#br0" timeOffset="301">350 769 3253 0,'1'-3'2'0,"1"3"-2"16,-2 0 32-16,0 11 41 0,0 6 50 0,0 3 26 15,0 5-8-15,0 4-25 0,0 2-42 0,-13 4-18 16,13 2-26-16,0 0-15 0,0-1-23 0,0 1 3 15,0-2 5-15,0-5-1 0,0-3 12 0,11-1-6 16,3-5-5-16,2-3 4 0,0-6-4 0,2-3-17 16,0-9-8-16,2 0-17 0,1 0-6 0,-1-13 5 15,3-5 8-15,-2-3 13 0,-1-5 10 0,-1-6 5 16,-2-3 6-16,0-2 3 0,-5-1 6 0,-3-2-2 16,-4 3-11-16,-5 0 14 0,0 0-11 15,0 6 6-15,-14 1 0 0,0 7-15 0,-2 0 6 16,0 6 12-16,0 5-1 0,-1 5-6 0,-1 2 0 15,0 5-77-15,4 0-115 0,0 0-128 0,4 0-136 16,0 13-149-16,6-13-164 0,4 17 133 0</inkml:trace>
  <inkml:trace contextRef="#ctx0" brushRef="#br0" timeOffset="744">700 64 2890 0,'-7'-13'48'0,"-1"2"40"0,2 0 50 0,0 0 39 16,6 3-30-16,0 2-13 0,0 3-46 0,0 0-17 15,0 3 14-15,0 0 4 0,0 0 10 0,0 18-14 16,0 1-20-16,0-1-26 0,0 6-10 0,0 2-10 15,0 2-14-15,0 3 0 0,0-2-13 0,9-1 9 16,2 3 3-16,-4-3-5 0,4-2 17 0,1-1-17 16,0-5-3-16,0-3 4 0,5-3-13 15,-3-4-15-15,1-6-31 0,3-4-15 0,-1 0-16 16,3 0-5-16,-2-20 31 0,2-1 14 0,-4-3 17 16,3-4 37-16,-4-1 2 0,-2-4-10 0,1 1 8 15,-5-1 5-15,-3 3 16 0,0 2 30 0,-6 1 16 16,0 9 12-16,0 0-7 0,0 5-7 0,0 4-14 15,0 3-16-15,0 6 16 0,-12 0 20 0,12 13 24 16,-10 2 44-16,-1 9 35 0,3 1-11 0,1 6-30 16,-2 6-41-16,3 3-78 0,-2 5-23 0,3 3 13 15,2 6-29-15,0 0 17 0,0 7-5 0,3 0-124 16,-1 4-82-16,1-3-73 0,0 3-81 16,0-4-76-16,0-8-105 0,0-4-248 0,10-4-133 15,3-11 188-15</inkml:trace>
  <inkml:trace contextRef="#ctx0" brushRef="#br0" timeOffset="1051">1382 1080 3913 0,'-21'12'6'0,"1"1"2"0,1-1 0 0,2-3 0 16,6-2-5-16,4-2 4 0,1-3 10 0,6-2 12 15,0 0 1-15,13 0 3 0,7 0-4 0,7-9-10 16,7-4-5-16,7-2-6 0,7 0-14 0,9-2-31 15,3-2-67-15,6 0-140 0,-3-4-172 16,4 2-115-16,-2-1-306 0,-2 3 47 0,-6 4 181 16</inkml:trace>
  <inkml:trace contextRef="#ctx0" brushRef="#br0" timeOffset="2751">2681 301 2456 0,'0'-1'25'0,"-15"1"41"0,-2 0 55 0,2 18 57 0,-4 9 42 15,0 7 16-15,-3 7-19 0,-2 11-19 16,-2 11-42-16,2 6-50 0,1 4-26 0,1 3-23 16,0 2-30-16,7-6-10 0,1-4-8 0,7-4-4 15,7-5 0-15,0-8 0 0,0-6 2 0,18-10-14 16,0-5-1-16,5-6 14 0,1-7-7 0,2-7-1 15,-2-10 6-15,4 0-7 0,-1 0 0 0,0-17-8 16,-2-2 2-16,-2-5 0 16,-4-2-5-1,1-3 19-15,-6 0-10 0,-4 0-4 0,-4 1 8 0,-6 3-11 0,0 3 7 0,0-1-16 0,0 7-13 0,-19 0-6 16,2 5-39-16,0 1-47 0,-1 2-73 0,-2 1-108 16,4 2-93-16,-1 5-71 0,5 0-155 15,1 0-53-15,11 0 131 0</inkml:trace>
  <inkml:trace contextRef="#ctx0" brushRef="#br0" timeOffset="3474">3129 564 3122 0,'-11'0'40'0,"1"0"38"0,-1 0 41 16,2 0 30-16,1 0-26 0,-1-10-30 0,2 10-32 16,0 0-19-16,7-8-21 0,0 0-6 0,0 8-8 15,0-8-13-15,0 2 14 0,13-1-9 0,-1 0-2 16,3 0 7-16,3-3-9 0,2 4 7 0,3 0-4 16,1 1 4-16,0 2-8 0,2 3 10 15,-2 0-3-15,-4 0 0 0,-2 12 9 0,-2 3-10 16,-4 1 15-16,-6 5-4 0,-3 0 5 0,-3 4 0 15,0 3-10-15,-12 1 9 0,-4 7 0 0,-2 0-3 16,-2 2 9-16,-1-2-7 0,0-1-10 0,1-4 0 16,5-3-12-16,0-1-2 0,4-8 10 0,4-1 3 15,7-8-2-15,0-2-16 0,0-8-14 0,0 0-12 16,12 0 5-16,3 0 8 0,2 0 16 0,4 0 9 16,2-14-1-16,-1 14 9 0,0-7-7 0,-2 7-3 15,-1 0 4-15,-4 0 8 0,-1 0 8 0,-5 11 23 16,-4 4 20-16,-5 0-9 0,0 4 15 0,0 1-11 15,-11 3-5-15,-6 0 19 0,-1 2-20 0,-3 4-8 16,-3-4-19-16,-1 2-14 0,3-2-3 16,-3-3-5-16,4-3-1 0,1 1-40 0,2-6-43 15,4-4-52-15,5-6-155 0,0-4-136 0,5 0-121 16,4 0-292-16,0-20 54 0,0-1 168 0</inkml:trace>
  <inkml:trace contextRef="#ctx0" brushRef="#br0" timeOffset="4281">3695 600 3195 0,'-7'0'10'0,"1"0"20"0,0 0 8 16,-1 0 2-16,4 0-15 0,-1 0-11 15,4 0-14-15,0 0 5 0,0 0-4 0,11 0-3 16,2-13 8-16,1 2-9 0,6 0 4 0,1 0-5 16,2 3-3-16,2 2 0 0,1 6 3 0,-1 0 4 15,-1 0 0-15,-3 10 4 0,-4 7 2 0,-2 3 13 16,-3 6 14-16,-6 7 25 0,-6 1 28 0,0 9 10 15,0 0 4-15,-13 5 1 0,-3-1-16 0,-2 3-17 16,-5-2-7-16,-1-1-20 0,1-6-14 0,1-2-12 16,0-4-7-16,4-7-17 0,7-4 10 0,2-6 6 15,9-6-5-15,0-5 11 0,0-7-8 16,14 0-8-16,6 0-1 0,6-19-1 0,4-2 0 16,6 0-1-16,4-2-16 0,4-3-14 0,0 0-30 0,3 2-55 15,-3 0-61-15,-1-3-85 0,-2 6-62 16,-8 0-38-16,-3 3-36 0,-5 3-123 0,-7 4-116 15,-6-2 97-15</inkml:trace>
  <inkml:trace contextRef="#ctx0" brushRef="#br0" timeOffset="4664">4259 522 3739 0,'0'0'11'0,"0"0"7"0,0 0 16 0,0 0 16 0,0 13 0 16,0-2 4-16,-9 1-11 0,9 2-3 16,0 1-13-16,0 4-4 0,0 3-8 0,0 2-8 15,0 0 0-15,0 4-10 0,16 0 7 0,3 0-9 16,-1-2 0-16,3-1 12 0,3-3-14 0,4-4 20 16,1-1-6-16,-1-6-33 0,4-4-10 0,0-5-36 15,0 2-13-15,-2-4 12 0,1 0 13 0,-5-17 22 16,-2 1 26-16,-1-6 10 0,-4-4 18 0,0-4 14 15,-3-6 14-15,-2-1 26 0,-3 0 3 0,-1 5 17 16,-4-2 21-16,-1 5 37 0,-5 3 85 0,0 2 69 16,0 7 33-16,0 1-30 0,-17 8-82 15,7 4-80-15,-4 4-32 0,2 0-3 0,-2 12 9 16,0 7-9-16,4 6-15 0,1 8-3 0,-2 8-18 16,3 4 0-16,-1 6-21 0,5 6-5 0,-2 6 5 15,6 7-18-15,0 3-9 0,0 1-19 0,0 0-28 16,0-1-83-16,0 1-175 0,9 0-319 0,1-7-109 15,0-5-184-15,0-5-155 0,-1-8-57 0,0-4 125 16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01-25T14:53:50.150"/>
    </inkml:context>
    <inkml:brush xml:id="br0">
      <inkml:brushProperty name="width" value="0.07938" units="cm"/>
      <inkml:brushProperty name="height" value="0.07938" units="cm"/>
      <inkml:brushProperty name="color" value="#3165BB"/>
      <inkml:brushProperty name="fitToCurve" value="1"/>
    </inkml:brush>
  </inkml:definitions>
  <inkml:trace contextRef="#ctx0" brushRef="#br0">14 72 3965 0,'-9'0'5'0,"9"0"0"0,-4 0 6 0,4 0-1 16,0 0-7-16,10 0 0 0,4 0-3 0,3 0-8 15,4 0-25-15,5 0-61 0,1-17-60 0,3 7-109 16,4-1-97-16,-1 0-66 0,4 2-115 0,-1 1-152 15,1 2 86-15,-5 6 127 0</inkml:trace>
  <inkml:trace contextRef="#ctx0" brushRef="#br0" timeOffset="143">189 263 3294 0,'-35'32'39'0,"2"-2"25"0,4-2 19 0,5-8 20 16,5-1-22-16,3-8 6 0,8-4 24 0,5-2-4 15,3-5-8-15,0 0-24 0,17 0-48 0,4-12-12 16,5-2-15-16,7-2-9 0,5 2 10 0,6-4-31 15,8-1-35-15,2 2-71 0,3-1-178 0,-1-2-187 16,0 1-358-16,-1-1-45 0,-7 1 172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01-25T14:53:49.621"/>
    </inkml:context>
    <inkml:brush xml:id="br0">
      <inkml:brushProperty name="width" value="0.07938" units="cm"/>
      <inkml:brushProperty name="height" value="0.07938" units="cm"/>
      <inkml:brushProperty name="color" value="#3165BB"/>
      <inkml:brushProperty name="fitToCurve" value="1"/>
    </inkml:brush>
  </inkml:definitions>
  <inkml:trace contextRef="#ctx0" brushRef="#br0">95 417 3542 0,'-12'13'23'0,"2"-2"23"0,-3-2 15 15,0-2 16-15,4-7-5 0,-2 6-13 0,2-6 7 16,1 5-18-16,2-2-21 0,2-3-5 16,4 0-18-16,0 0 23 0,0 0 3 0,0 0 1 15,19 0 0-15,4 0-22 0,6-11-2 0,8 1-10 16,7-1 1-16,7-2-1 0,8-2 9 0,7-2-16 16,1 1-57-16,-1-1-105 0,1 3-180 0,-1-4-145 15,-7 4-154-15,-6 0-221 0,-3 1 174 0</inkml:trace>
  <inkml:trace contextRef="#ctx0" brushRef="#br0" timeOffset="241">929 7 3646 0,'0'-6'12'16,"0"0"2"-16,0 2 4 0,0 4 33 0,0 0 4 15,0 0 12-15,0 11 17 0,0 6-25 0,0 6-10 16,0 2 8-16,0 9 22 0,0 6 6 0,0 7-2 16,0 7-23-16,0 8-44 0,0 3-2 0,0 5-6 15,0 1-3-15,0 2 1 0,0 1-26 0,0-3-31 16,0-4-42-16,0-5-65 0,12-4-144 0,2-8-183 16,0-6-162-16,-1-9-306 0,9-4 154 15,-3-10 215-15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01-25T14:53:52.086"/>
    </inkml:context>
    <inkml:brush xml:id="br0">
      <inkml:brushProperty name="width" value="0.07938" units="cm"/>
      <inkml:brushProperty name="height" value="0.07938" units="cm"/>
      <inkml:brushProperty name="color" value="#3165BB"/>
      <inkml:brushProperty name="fitToCurve" value="1"/>
    </inkml:brush>
  </inkml:definitions>
  <inkml:trace contextRef="#ctx0" brushRef="#br0">76 228 2858 0,'-15'0'30'0,"1"0"3"0,1 0 33 0,4 0 19 16,-1 0-8-16,3-12-5 0,1 3-32 0,6 0-15 15,0 9-19-15,0-11 20 0,0-2 4 0,17-1-1 16,-2 0-5-16,6 1-18 0,3-5-9 16,7 5 1-16,2 3 5 0,5 3-1 0,3 0-1 15,2 7 0-15,-2 0-7 0,-5 0 7 0,-3 20 11 16,-4-1 11-16,-6 3 23 0,-9 1 2 0,-7 3 15 15,-7 5-7-15,0 2 0 0,-15 1 6 0,-5 2-20 16,-2 2 2-16,-3 0-24 0,-1-1-11 0,1 0 2 16,0-3 2-16,3-2-16 0,0-4 8 0,7-3-11 15,1-5-10-15,5-4 33 0,9-5-26 0,0-4 4 16,0-3-12-16,12-4-23 0,5 0 14 0,4 0 4 16,5 0 15-16,3 0 6 0,2 0 9 0,-1 0-15 15,-3 0-1-15,-1 0 1 0,-3 0-2 0,-5 0 17 16,-6 15 4-16,-6 2 24 0,-6-2 5 15,0 3 6-15,0 4 1 0,0 1-9 0,-21 3-11 0,0 1-3 16,-4 2 1-16,-2-1-20 0,-3 2-2 0,-1 1 8 16,-1-3-15-16,2-2-24 0,6-4-52 15,1-5-149-15,5-4-151 0,4-13-132 0,5 0-213 16,9 0-78-16,0-17 160 0</inkml:trace>
  <inkml:trace contextRef="#ctx0" brushRef="#br0" timeOffset="557">1208 28 2910 0,'0'-10'82'15,"0"3"61"-15,0 1 39 0,-14 1 39 0,3 5-52 16,1 0-29-16,-2 0-11 0,-2 16-22 0,-3 5 14 16,-1 7 13-16,-5 5 35 0,-1 8 48 0,0 7 11 15,-2 3-16-15,1 3-50 0,3 3-71 0,0-1-36 16,7 1-43-16,2 0-8 0,7-2 19 0,6-2-19 15,0-4 9-15,0-3-20 0,19-5-11 0,4-3-35 16,1-8-90-16,5-6-62 0,2-10-50 16,0-4 6-16,6-10 89 0,-4 0 75 0,2-18 50 15,-1-4 26-15,-1-5 2 0,-6-2 6 0,-2 1-8 16,-7-2 5-16,-4 3-2 0,-8 2 0 0,-6 1 0 16,0 7-3-16,-17 1-16 0,-3 6-26 0,-3 1-21 15,-4 4-29-15,-3 5-72 0,-1 0-117 0,1 0-107 16,3 0-118-16,4 0-214 0,3 11-1 0,8-2 136 15</inkml:trace>
  <inkml:trace contextRef="#ctx0" brushRef="#br0" timeOffset="924">1710 196 3163 0,'-13'-8'22'0,"1"4"25"16,-1-5 23-16,1 4 14 0,5-1-30 16,-1 0-26-16,5-1-24 0,3 2-12 0,0-2 10 15,11-2 5-15,2 1-2 0,4-3-4 0,4-1-1 16,4 0-2-16,2-1 8 0,2 0-4 0,3 4-5 15,0 3 7-15,1 4-13 0,-3 2 4 0,-2 0 11 16,-6 11 34-16,-3 8 75 0,-6 4 36 0,-2 6 25 16,-5 5 24-16,-6 10 6 0,0 4 61 0,0 7 69 15,-11 3-14-15,-2 4-36 0,-5 2-91 0,-2 1-94 16,-3-1-50-16,0 1-27 0,-1-1-15 0,0-4-13 16,4-1 6-16,0-6-118 0,2-3-185 0,4-5-133 15,5-1-109-15,2-9-99 0,7-8-32 0,0-7-292 16,0-8 20-16,15-3 209 0</inkml:trace>
  <inkml:trace contextRef="#ctx0" brushRef="#br0" timeOffset="1062">1853 545 2655 0,'-11'-11'-12'15,"1"-2"-57"-15,10-1-59 0,0-1-67 0,0-2-80 16,15 1-63-16,5-2-93 0,4 1-11 0,6-2 65 15,2 1 121-15</inkml:trace>
  <inkml:trace contextRef="#ctx0" brushRef="#br0" timeOffset="1304">2331 249 2234 0,'25'0'102'0,"-5"0"108"0,-7 0 103 0,-5 18 84 16,-8 1-56-16,0-4-78 0,0 6-54 0,-12 2-36 16,-4 3 15-16,1 2 36 0,-1 0-15 0,-1 1-48 15,0 4-61-15,-1-3-55 0,3-2-33 0,3-1 6 16,1-2-1-16,6-2-28 0,5 0 11 0,0-2-35 15,0-2-41-15,17-2-54 0,1 2-48 0,2-4 11 16,4-2 37-16,4 1 81 0,4-3 31 0,3-2 20 16,-1 2-4-16,3-3-3 0,-4 4 1 0,1 0 28 15,-7 3 132-15,-4 4 83 0,-6 1 42 0,-10 2-33 16,-7 6-123-16,0 0-88 0,-14 0-26 16,-5 2 0-16,-6 2-19 0,-2-1-12 0,-8-4-146 15,0 0-122-15,-3-6-74 0,-1-2-78 0,2-7-87 16,1-4-89-16,2-8-301 0,1 0-4 0,3-15 219 15</inkml:trace>
  <inkml:trace contextRef="#ctx0" brushRef="#br0" timeOffset="1438">2221 327 3847 0,'19'-16'15'16,"4"0"19"-16,4 7 24 0,5-4 12 0,11 2-7 15,2 0-13-15,12 0-22 0,3-1-14 16,7 0-14-16,3 2-39 0,3-4-100 0,1 2-291 0,-1 0-374 15,-3-5-204-15,0 5 101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01-25T14:55:14.040"/>
    </inkml:context>
    <inkml:brush xml:id="br0">
      <inkml:brushProperty name="width" value="0.07938" units="cm"/>
      <inkml:brushProperty name="height" value="0.07938" units="cm"/>
      <inkml:brushProperty name="color" value="#3165BB"/>
      <inkml:brushProperty name="fitToCurve" value="1"/>
    </inkml:brush>
  </inkml:definitions>
  <inkml:trace contextRef="#ctx0" brushRef="#br0">368 673 2495 0,'6'-15'20'0,"-2"1"44"0,1 0 49 0,-4 2 53 16,1 1 38-16,-2 2 3 0,0-1-11 0,0 5-46 15,0 1-43-15,-15 4-31 0,1 0-28 0,-1 0 6 16,-3 13 0-16,-5 2-14 0,-4 5 3 0,-2 4-10 16,-3 5-5-16,0 3 1 0,0 1-2 0,0 2-16 15,3 4-14-15,2-5 13 0,6 0-29 0,4-3 15 16,3-5 10-16,7-3-29 0,7-4 4 0,0-3-16 15,0-5-38-15,10-4-9 0,7-1-2 0,4-6-18 16,7 0 16-16,2 0 23 0,5 0 1 0,4-12 29 16,2 12 13-16,0-10 0 0,-3 10 8 15,-6 0 13-15,-4 0 11 0,-6 0 12 0,-5 0 47 16,-6 10 9-16,-11 4 12 0,0 3 4 0,0 3-41 16,-23 1-9-16,2 1 6 0,-5 2-19 0,-1-1 14 15,-1 1-15-15,-1 0-27 0,0-2 8 0,2-4-17 16,1-1 0-16,5-3-18 0,4-3-30 0,4-2-55 15,4-5-115-15,3-4-144 0,6 0-122 0,0 0-165 16,0-18-145-16,19-4 165 0</inkml:trace>
  <inkml:trace contextRef="#ctx0" brushRef="#br0" timeOffset="1067">665 358 2531 0,'-9'-10'42'0,"9"2"22"0,-7 1 34 15,7 0 29-15,-6 4-29 0,6 0-2 0,-5 0-17 16,4 3-19-16,1 0 15 0,0 0 45 0,0 0 17 16,-4 13 4-16,4 2-18 0,-1 3-40 0,1 4-35 15,0 3-1-15,0 6 2 0,0 6-28 0,0 3 23 16,0 4-5-16,0 3 0 0,0 3 23 0,0 1 17 15,0-1 17-15,0 1-12 0,0 0-19 16,0-3-45-16,0-5-22 0,0-5 13 0,0-1 4 16,6-4 5-16,-6-3-9 0,8-7-9 0,-8-1-5 15,4-5-9-15,-4-1 7 0,5-6-17 0,-5-1 2 16,4-4-11-16,-2-2-13 0,2-3 5 0,-4 0 4 16,3 0-4-16,0 0 10 0,-1 0 9 0,1 0-6 15,0 0 24-15,0-14 0 0,0 5 4 0,2 1 3 16,-2 8-1-16,0-14 0 0,0 5-3 0,0-1-10 15,0-2-7-15,-2-2 9 0,2 4-6 0,-1-6 14 16,-1 3 8-16,2-2 3 0,-1 2-9 16,1 0-2-16,0 1-9 0,0 2-2 0,0 1-1 15,0 0-2-15,0 2 7 0,3 1-10 0,-3-3 12 16,2 2-2-16,-1-1-5 0,4 1-3 0,-2-2 6 16,0 5-10-16,2-3 15 0,-4 3 0 0,2-1-1 15,0 2-3-15,1-2-13 0,-3 3 17 0,5 0 5 16,-4-1 10-16,1 1-1 0,3 0-13 0,-4 1 4 15,4-1-7-15,-2-2 9 0,2-1-2 0,0 0-7 16,-2-1-2-16,3 1 11 0,-4-1-6 0,0 3 0 16,2 3 5-16,0 0-14 0,-1 0 16 0,1 0-6 15,-1 16 21-15,2-1 2 0,-4 1-4 0,1 1 22 16,0 1 20-16,0 4 8 0,-1 2-10 0,1-2-21 16,-3-1-27-16,1 0-22 0,2-2 12 0,-2-1 12 15,2-2-22-15,-3-4 16 0,1-3-11 16,1 0-15-16,-1-3-25 0,4-3-47 0,-1-3-21 15,4 0-4-15,0 0 16 0,1 0 12 0,2-16-15 16,2-1-31-16,1 2 7 0,0-6 13 0,-1 0 43 16,0-2 38-16,0-1 20 0,-2 1 16 15,3 1 6-15,-8 1-5 0,1 1 2 0,-4 1 26 0,2 4 28 16,-6 4 36-16,-1 3 19 0,-1 0-11 0,0 7-21 16,0 1-11-16,0 0-13 0,0 0 2 0,0 0 25 15,-11 10-2-15,11-10 10 0,-12 19 6 16,5-3 1-16,7 3 1 0,-6-4 2 0,-2 5-18 0,2-1-32 15,3 1-23-15,3-1-6 0,0 0-13 0,0-3-6 16,0-2 14-16,0 2-29 0,11-4-17 0,1 0-50 16,1-3-34-16,-3-3-20 0,0-1-3 15,2-2 8-15,-1-3 6 0,3 0 18 0,-7 0 11 16,5-14 57-16,-3 0 7 0,2 0 20 0,-5 0 11 16,2 1-11-16,-5-2 11 0,-3 2-8 0,0 3 13 15,0-4 6-15,-11 5 11 0,-1 0-3 0,1 1 12 16,1-3 11-16,1 5-7 0,-4 3 28 0,3-2-9 15,1 1-6-15,1 2-2 0,-1-1-21 0,1 1-13 16,5-2-14-16,3-1 1 0,0 1-14 0,0-4 7 16,0 2-7-16,0-1-19 0,11-2-15 15,6-2-24-15,1 0-7 0,3-1 6 0,0-2 29 16,7 1 26-16,-4 0 6 0,2 2 17 0,3 3-10 16,-6 8-5-16,-1 0 19 0,-2 0-11 0,0 14 3 15,-3-1-5-15,-2 5-1 0,0-1 8 0,-3 2 30 16,0-1 24-16,-3 3 8 0,-3-1 8 0,2 0-19 15,-2 0-7-15,-3 1-7 0,-1-2-3 0,-1 0 0 16,-1-2-20-16,0-1-10 0,0-3-4 16,0-2-9-16,0-2 7 0,0-3-12 0,0-6-11 0,0 0-27 15,-6 0-29-15,6 0-20 0,0-18-22 16,0-3-5-16,0-3-47 0,0-4-87 0,0-4-130 0,0-7-139 16,11-3-293-16,1 0 61 0,0-3 158 0</inkml:trace>
  <inkml:trace contextRef="#ctx0" brushRef="#br0" timeOffset="1316">1850 309 3172 0,'0'-4'32'0,"0"-1"4"0,0 3 49 0,0 0 18 15,0 0-10-15,0 2 24 0,0 0-29 0,0 0 1 16,0 0-12-16,0 19-16 0,0-2-8 15,0 5-4-15,0 4-1 0,11 6 9 0,-11 4 10 16,9 6 16-16,-9 7 42 0,6 2-7 0,-6 2-21 16,0 4-29-16,0-1-52 0,0 1-7 0,0-2-5 15,0-1-24-15,0-4-57 0,0-3-70 0,0-5-54 16,0-5-39-16,0-5-103 0,0-7-101 0,0-3-106 16,0-7-296-16,0-3 80 0,0-7 167 0</inkml:trace>
  <inkml:trace contextRef="#ctx0" brushRef="#br0" timeOffset="1494">1700 735 3768 0,'-11'0'9'0,"0"12"5"0,5-12 3 0,0 11 4 16,6-11-10-16,0 0 10 0,0 0 4 0,0 0-17 15,15 0 8-15,4 0-13 0,5 0-20 0,6 0-4 16,1-12-60-16,8 1-109 0,1-1-161 0,5-1-161 15,1 0-332-15,1 1 54 0,-2-1 174 16</inkml:trace>
  <inkml:trace contextRef="#ctx0" brushRef="#br0" timeOffset="1988">2233 879 3212 0,'-9'0'42'0,"9"6"25"0,-11-6 36 16,11 6 28-16,-6-6-22 0,6 0-20 0,-8 0-31 16,8 0-20-16,0 0-24 0,0 0-5 0,0 0 1 15,0 0-13-15,0 0 6 0,14 0-25 0,0 0-77 16,-1 0-127-16,2 0-157 0,2-14-149 0,3 2-273 15,3 3 62-15,1-5 154 0</inkml:trace>
  <inkml:trace contextRef="#ctx0" brushRef="#br0" timeOffset="3074">2676 726 2083 0,'-7'0'25'15,"0"0"16"-15,0-11 14 0,1 11 13 0,3 0-10 16,3-6 7-16,-8 6 1 0,4 0 10 0,2 0-3 16,2 0 3-16,0 0-4 0,0 0-1 0,0 0 3 15,0 0-1-15,0 0 11 0,0 0-2 0,0 0 9 16,0 0-2-16,0 0 5 0,6 0-3 0,-6 0-8 16,8 0-23-16,-8 0-16 0,0 0-13 0,3 0-6 15,-3 0 0-15,0 0-10 0,0 0 3 0,0 0-10 16,0 0 6-16,0 0 0 0,0 0-5 15,0 0 6-15,0 0-4 0,0 0 0 0,0 0-6 16,0 8 1-16,0-8 2 0,0 7-5 0,0-7 3 16,0 6-3-16,0-6-6 0,0 5 10 0,0-5-5 15,0 4-2-15,0-4 3 0,0 0-7 0,0 0 11 16,0 0-9-16,0 0 9 0,0 0-3 0,0 0-11 16,0 0 14-16,0 0-9 0,0 0 1 0,0 0 13 15,0 0-16-15,0 0 4 0,0 0 4 0,0 0-11 16,0 0 11-16,0 0-9 0,0 0 4 0,0 0 1 15,0 0-2-15,0 0-1 0,0 0 3 0,0 0-1 16,0 0 0-16,0 0 2 0,0 0-10 16,0 0 10-16,0 0 3 0,0 0 6 0,0 0-2 15,0 0-11-15,0 0-1 0,0 0-3 0,0 0 3 16,0 0 9-16,0 0 2 0,0 0-1 0,0 0 5 16,0 0-15-16,0 0-2 0,0 0 4 0,0-9 2 15,0 2 1-15,0-1 2 0,0 8 10 0,0-6-14 16,0 6 10-16,0-3 6 0,0 3-5 0,0 0 17 15,-11 0 10-15,2 15-4 0,-2 4 6 0,2 2 16 16,-3 4 9-16,-2 4 4 0,4 3 4 0,-4 3-19 16,5-2-26-16,0 1-14 0,4-3-18 0,-1-2 0 15,6 1 8-15,0-4 1 0,0-5 6 0,17-1-36 16,0-5-24-16,1-6-35 0,3-5-47 0,5-4 10 16,-3 0-25-16,4-15-11 0,2-5-11 0,-2-5-22 15,2-1 32-15,-4-2 47 0,0-1 55 16,-2 2 46-16,-3 2 28 0,-3 1 46 0,-5 3 34 15,-2 4 46-15,-2 5 13 0,-2 3-24 0,-3 0-16 16,0 4-52-16,-3 5-14 0,0 0-6 0,0 0-3 16,0 0 17-16,0 0 5 0,0 0 10 0,0 15-20 15,0 1-17-15,0-1-16 0,0 1-16 0,0 1 1 16,0 1 15-16,11 1-10 0,-2-2 0 0,-2-1 0 16,6 0-13-16,-3-3-6 0,-1-1-22 0,2-4-12 15,-2-3-20-15,2-5-3 0,-2 0-10 0,-2 0 4 16,2 0-9-16,-1-11 18 0,1-3 22 15,-1 1 19-15,1-3 24 0,-3-1-15 0,5 1 35 16,-8 2 3-16,3-1 14 0,-3 4 20 0,1 3-23 16,-1 0 20-16,-3 8-18 0,0 0-2 0,0 0-3 15,0 0-28-15,0 0 5 0,3 0 1 0,-3 0-3 16,3 0 5-16,0 0-2 0,1 0-1 0,3 0-2 16,-1 0 1-16,2 10 5 0,4-10-4 0,-1 9 4 15,2-1-15-15,2-2-3 0,-1-6 3 0,0 7-20 16,2-7 7-16,0 0-12 0,2 0-39 0,-3 0 26 15,2-17-6-15,-1-1-2 0,1-2 30 0,0-3-11 16,-3-3 0-16,1-2 30 0,-5-4-5 0,3-5 13 16,-6 0 5-16,2-3-20 0,-6 0 26 0,2-1 6 15,-5 0 22-15,0 0 45 0,0 4 38 16,0 5 65-16,0-1 13 0,0 8 17 0,-14 3 25 16,4 4-29-16,0 6-27 0,10-1-34 0,-7 7-96 15,1 1-44-15,6 5-7 0,-6 0-12 0,6 0 22 16,0 19 3-16,0 1 8 0,0 3-1 0,0 4 2 15,0 5 10-15,0 5 17 0,0 5 22 0,0 2-15 16,0 4-12-16,0 1-21 0,9 4-34 0,-9 0 7 16,7-3-3-16,-7-1-10 0,3-1 11 0,-3-5-22 15,6-4-48-15,-2-6-98 0,0-3-220 0,-1-6-115 16,0-5-31-16,0-3 46 0,0-7 97 0,-3-9-65 16,0 0-104-16,0 0-310 0,0 0 23 15,0-12 199-15</inkml:trace>
  <inkml:trace contextRef="#ctx0" brushRef="#br0" timeOffset="3315">3322 685 3914 0,'-16'0'18'0,"3"8"15"0,4-8 5 16,4 0 9-16,-1 10-13 0,3-10-22 0,3 0 3 15,0 0-12-15,12 0-2 0,8 0 6 0,0-16-9 16,10 4 10-16,3 0-5 0,4 0 0 15,8 0-5-15,5 0-27 0,-1 1-10 0,-2 2-24 16,-1 0 16-16,-7 1 23 0,4 1 7 0,-7 1 12 16,-8 3 4-16,-6 3-17 0,1 0 11 0,-6 0 4 15,-4 0-6-15,-3 0 11 0,-3 0-1 0,-4 0-10 16,-3 0-39-16,0 0-102 0,0 0-161 0,0 0-163 16,0 0-333-16,0 0-11 0,-13 0 157 0</inkml:trace>
  <inkml:trace contextRef="#ctx0" brushRef="#br0" timeOffset="5888">4616 894 2523 0,'0'-7'34'0,"0"-1"32"0,0-3 28 16,0 0 40-16,0 1 14 0,0 0 12 16,0-1 21-16,0 4-25 0,-10-1-23 0,10 3-32 15,-7 5-33-15,7 0 4 0,-9 0 12 0,3 14 12 16,1 3-2-16,-1 3 3 0,-3 7-31 0,4 2-16 15,-1 4-7-15,0 0-21 0,2 1-1 0,-2-1-15 16,6-1-1-16,0-5-11 0,0-4-19 0,0-4-10 16,16-5-28-16,1-4-13 0,0-10-5 0,2 0-2 15,1 0 17-15,3-16 14 0,-3-1 18 0,-1-4 13 16,4-5 8-16,-3-3 10 0,-6-2 4 0,-1-4 7 16,-7 0 1-16,-6 0-6 0,0 1 13 0,0 2 2 15,-19 1 2-15,-1 5 12 0,-3 5-3 16,3 2 9-16,-4 3 4 0,1 7 3 0,0 1-18 15,4 4-11-15,2 1-14 0,3 1-15 0,2 0 4 16,9 2-9-16,3 0 4 0,0 0-2 0,0 0-13 16,17 0-15-16,6 0-20 0,6 0-26 0,4 0-41 15,6 0-53-15,5 0-50 0,5-10-33 0,1-2 18 16,2-4 57-16,-2-1 67 0,0-3 63 0,-4-3 45 16,-4 1 31-16,-2 0 37 0,-7 0 62 0,-3-2 57 15,-4 1 65-15,-3 1 26 0,-9-1-21 0,-1 1-26 16,-7 3-49-16,-6 1-18 0,0 4 8 0,0 2 6 15,-13 1 35-15,-1 4 34 0,-3 7-6 16,-4 0 12-16,-3 0-28 0,-2 0-54 0,3 19-29 16,-4 1-39-16,7 4-35 0,0 4-20 0,4 4-13 15,7 3-11-15,9 6 0 0,0 3-11 0,0 4 16 16,22 2-20-16,4 4 10 0,1 1 8 0,7 1-15 16,-2 3 14-16,4 1 0 0,1-2 6 0,-7 1 10 15,-1-1 15-15,-2 0 3 0,-7-2-6 0,-5-4-14 16,-4-1-11-16,-11-4-23 0,0-6-64 0,0 0-133 15,-11-9-178-15,-4-4-97 0,-3-4-5 0,-3-6 47 16,-2-7-14-16,-5-11-65 0,4 0-141 0,-2 0-230 16,0-14 191-16</inkml:trace>
  <inkml:trace contextRef="#ctx0" brushRef="#br0" timeOffset="6019">4962 998 3970 0,'0'-9'3'0,"0"3"7"16,0 2 2-16,10 4 35 0,4 0-3 0,6 0 4 15,3 0-4-15,8 0-27 0,7 0-7 0,8-18-16 16,4 6-16-16,12-4-71 0,4 3-99 0,4-6-210 16,-1-3-233-16,7-6-328 0,6 0 105 0</inkml:trace>
  <inkml:trace contextRef="#ctx0" brushRef="#br0" timeOffset="6846">6531 844 3600 0,'-28'12'25'0,"-1"-3"33"0,5-9 13 16,0 8 16-16,4-4 1 0,3-4-22 0,4 0-9 15,2 0-22-15,8 0-20 0,3 0-10 0,0 0-4 16,0 0 7-16,14 0-5 0,1 0-3 0,6 0 2 16,2 11-5-16,4 0 2 0,5 2-1 0,2-3-8 15,2 3 9-15,-3 2-1 0,-4 1-1 0,0-1 6 16,-8 2 3-16,-2-2-3 0,-9 3 11 0,-2-4 2 15,-8 1 13-15,0-3 19 0,0 2 21 16,-11-3 28-16,-2-2 13 0,-1 2 27 0,0-3 16 16,-3-3 12-16,-1-3-30 0,2-2-46 0,-1 0-36 15,5 0-29-15,0-15-17 0,1-2-17 0,3-5-37 16,8-4-75-16,0-4-64 0,0-6-52 0,14-3-19 16,1-7 27-16,5-4 30 0,4-2-4 0,2 0-69 15,4 2-92-15,-1 1-82 0,2 8-131 0,-2 5-157 16,-1 8 126-16</inkml:trace>
  <inkml:trace contextRef="#ctx0" brushRef="#br0" timeOffset="7114">6947 1041 3640 0,'-17'4'29'15,"0"-1"15"-15,4-2 18 0,-1 4 22 0,2-4-13 16,1 0 8-16,4 2-9 0,1-3-20 0,1 0-5 16,5 0-27-16,0 0-9 0,0 0 2 15,12 0-15-15,5 0-9 0,3-14-32 0,5 1-35 16,9-1-60-16,5-3-71 0,4-1-65 0,4-1-69 15,3-1-71-15,2 1-100 0,1 2-215 16,0 0 101-16</inkml:trace>
  <inkml:trace contextRef="#ctx0" brushRef="#br0" timeOffset="7327">7519 734 3206 0,'0'-13'67'0,"-6"1"39"0,6 3 49 15,0 1 23-15,0 1-54 0,-4 2-20 16,4 0-37-16,-3 5 37 0,3 0 80 0,0 0 89 16,0 12 67-16,0 7-40 0,0 1-81 0,0 3-109 15,0 8-71-15,0 1-13 0,0 4-21 0,0 3-25 16,0-1-152-16,0-2-157 0,0 3-70 0,0-4-13 16,0-2 58-16,0-2-43 0,0-5-140 0,0-3-401 15,0-2 63-15,0-8 191 0</inkml:trace>
  <inkml:trace contextRef="#ctx0" brushRef="#br0" timeOffset="7779">6379 271 2966 0,'-17'14'57'0,"-3"-1"47"0,4 6 49 16,-4 5 33-16,0 6-27 0,0 5-23 15,-2 5-31-15,2 6-14 0,2 8-23 0,-1 3-4 0,6 3-1 16,2 3-3-16,2-1-14 0,9 1-6 15,0 0-18-15,14-4-18 0,4-6 4 0,9-1-18 16,7-7-30-16,11-3-54 0,2-6-27 0,8-6-86 16,1-1-140-16,6-4-66 0,-1-7-96 0,-2 1-216 15,-2-6 24-15,-6 0 127 0</inkml:trace>
  <inkml:trace contextRef="#ctx0" brushRef="#br0" timeOffset="8124">7592 346 2937 0,'-10'-9'22'0,"0"0"12"0,3 3 0 0,1-3-7 16,6 2-17-16,0 4-12 0,0-2-2 0,0 0 5 16,16 3-1-16,6 2 2 0,0 0-2 0,7 0-1 15,3 0 0-15,3 18 2 0,6 3-1 0,-3 2 7 16,2 6-5-16,-5 5 7 0,-2 6 52 0,-3 4 46 16,-4 4 24-16,-5 6 20 0,-1 2-47 15,-6 1-41-15,-4 0-14 0,-3-2-35 0,-7-1-7 0,0-4 4 16,0-2-13-16,-13-5-13 0,0-5-57 15,-2-5-108-15,-4-6-140 0,1-8-144 0,0-4-304 16,0-8-1-16,2-7 144 0</inkml:trace>
  <inkml:trace contextRef="#ctx0" brushRef="#br0" timeOffset="8321">7938 0 2261 0,'0'-2'1'0,"0"2"1"15,0 0 2-15,0 0-3 0,0 14-4 16,0 0 4-16,0 5-4 0,10 0-1 0,-3 3-57 16,-7 3-88-16,6 2-205 0,-1-1-207 0,-1 0 58 15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01-25T14:55:26.500"/>
    </inkml:context>
    <inkml:brush xml:id="br0">
      <inkml:brushProperty name="width" value="0.07938" units="cm"/>
      <inkml:brushProperty name="height" value="0.07938" units="cm"/>
      <inkml:brushProperty name="color" value="#3165BB"/>
      <inkml:brushProperty name="fitToCurve" value="1"/>
    </inkml:brush>
  </inkml:definitions>
  <inkml:trace contextRef="#ctx0" brushRef="#br0">187 26 1840 0,'0'-3'43'0,"0"2"37"0,0 0 33 0,0-1 24 15,0 1-3-15,0 0-6 0,0-3 8 0,0 2 12 16,0-2-11-16,0 2 8 0,-10 1-11 16,10-3-12-16,-9 4-20 0,1 0-32 0,0 0-19 15,-1 0-9-15,0 0 8 0,2 12-11 0,-6-1 2 16,3 4-7-16,-2 3-13 0,-1 0 2 0,0 2-13 16,2 2-5-16,-1-2 1 0,3-3-9 15,1-1 10-15,4-1 0 0,1-7-15 0,3 3 22 0,0-4-18 16,0-1-2-16,0-1 10 0,13-2-9 0,1 0 6 15,3 0-6-15,-1 0-1 0,3-3-9 0,2 3 8 16,0 0 0-16,-1 2 6 0,0 1 2 0,-2 1 5 16,-3 3 8-16,-3 2 1 0,-6 3 13 0,-6 3 2 15,0 2 3-15,0 0-2 0,-13 4 0 0,-3-1-8 16,-2 1-12-16,-5-2 1 0,1 0-10 16,-3-2-2-16,3-2-19 0,-1-2-61 0,3-4-122 15,3-1-208-15,2-4-197 0,5-7-313 0,3 0 122 16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01-25T14:55:30.131"/>
    </inkml:context>
    <inkml:brush xml:id="br0">
      <inkml:brushProperty name="width" value="0.07938" units="cm"/>
      <inkml:brushProperty name="height" value="0.07938" units="cm"/>
      <inkml:brushProperty name="color" value="#3165BB"/>
      <inkml:brushProperty name="fitToCurve" value="1"/>
    </inkml:brush>
  </inkml:definitions>
  <inkml:trace contextRef="#ctx0" brushRef="#br0">127 646 2029 0,'0'-4'30'16,"0"-1"18"-16,0 5 30 0,0 0 36 0,0 0 11 16,0 0 15-16,0 0 10 0,0 0-1 0,0 0 1 15,0-9 12-15,0 9 3 0,0-10-12 0,0 10-20 16,0-9-27-16,0 9-36 0,0 0-17 0,-10 0-15 15,10 0-3-15,-8 0 3 0,8 0 7 16,-12 0 26-16,1 16 2 0,2 2 0 0,-1 2 14 16,-2 7-29-16,-2 1-15 0,2 2 4 0,1 3-28 0,5-1-6 15,0 0 9-15,6-4-30 0,0-1 1 0,0-7 6 16,12 0 3-16,0-3 12 0,3-3-4 16,2-4-13-16,4-3-30 0,2-1-30 0,0-6-31 15,1 0-17-15,1 0 3 0,-1 0 19 0,2-13 12 16,-4-2 10-16,3-1 25 0,-4-1 5 0,-1-2 27 15,0 0 17-15,-2-3-4 0,-5-2 14 0,0 3-12 16,-6-1 16-16,-4 3 10 0,-3 4 11 0,0 3 21 16,0 2-8-16,0 5 10 0,0 3-19 0,0 2-2 15,0 0 13-15,-10 0-22 0,10 12-1 0,-10-1-16 16,10 1-7-16,-7 1-1 0,7 2 2 0,0 0-4 16,0 1-18-16,0-4-8 0,0 7 11 15,0-3 11-15,0 0-13 0,12-5 1 0,-1 1-32 16,-1-2-32-16,-1-1-6 0,4-3-1 0,-3-4 19 15,2-1-4-15,-1-1 14 0,1 0-34 0,-1 0 5 16,2 0 29-16,-2 0 12 0,0-15 40 0,-2-1 10 16,-2-1 8-16,-4 2 10 0,0-2 23 0,-3 0-9 15,0 0 8-15,0-1-2 0,-12 3-18 0,2 2 17 16,-4 3-6-16,2 1-1 0,-2 0 1 0,1 1-16 16,-1 2 0-16,3 2-6 0,2 2-5 0,0 0-1 15,1-1-16-15,4 1 0 0,4 1 3 0,0-2-8 16,0 1-8-16,0 0-11 0,0 0-15 15,0-2-4-15,9 0 1 0,5-3 4 0,-1 3 9 0,1-3 6 16,4 0 11-16,0-2-3 0,4 6 12 16,-3 0 10-16,1 1 1 0,-2 2-11 0,-1 0 5 15,-2 14-14-15,-1-2 6 0,-2 4 15 0,0 1-9 16,-1 3 9-16,-1 0 0 0,0 0 2 0,-3 0 13 16,1 2 7-16,-1-4-16 0,-1 4 15 0,-1-4-17 15,0-3 7-15,-2-2 5 0,0 0-23 0,-2-5 6 16,1-2-18-16,-2 0 7 0,0-2 7 0,0-2-2 15,0-2 7-15,0 0-12 0,0 0 1 0,0 0-9 16,0 0-28-16,0 0 9 0,0-15-6 0,0-3 16 16,9 0 18-16,0-4 3 0,3-4 4 0,-1-2-13 15,-1-1 17-15,2 1-8 0,1 5 10 0,0 0-7 16,-2 5-5-16,-2 6 7 0,-3 3-8 16,2 9 2-16,1 0 5 0,-5 0 6 0,2 0 2 15,1 14 14-15,-1-2-12 0,0 5-12 0,0 2 6 16,0-1 1-16,0 4-5 0,1-2 4 0,0 2-14 15,0-4-3-15,1 4 10 0,-2-4-4 0,1-3 0 16,-1 0-4-16,1-2 6 0,-1-1-7 0,-2-3-4 16,1-4-19-16,-2-2-23 0,1 0-19 0,-2-2-15 15,-1-1 13-15,1 0 23 0,-1 0 16 0,1-15 36 16,1 1 0-16,0-3-12 0,2-3 22 16,1-1-12-16,1-1 12 0,-1 0 10 0,2-1-22 0,1 2 6 15,0 1-14-15,-1 4 4 0,-1 4 4 16,1 0-2-16,-2 3 6 0,2 3-6 0,-2 1-2 15,-2 5 0-15,1 0 4 0,1 0 4 0,1 0 8 16,1 12-8-16,3-1 2 0,-1-1-17 0,4 1-26 16,0-1-50-16,1 0-65 0,2 0-54 0,-1-2-30 15,1-2 0-15,0-6-1 0,-1 4-8 0,1-4-19 16,-2 0-5-16,2 0 47 0,-3 0 85 0,2-13 129 16,-2 0 135-16,-3 3 68 0,-2-2 40 0,0 0-14 15,-5 1-22-15,-1 0-9 0,0 0-24 0,-3-2 5 16,0 1-11-16,0 1-9 0,0-2-1 0,0 2 1 15,0 0-4-15,0 1-21 0,0 1-20 16,-10 4-47-16,10-1-16 0,0 1-28 0,-8 5-7 16,8 0-1-16,0 0-17 0,0 0 17 0,0 0 0 15,0 17 6-15,0 0 7 0,0 1 6 0,0 2 11 16,12 7 10-16,-6 3 4 0,-6 4 1 0,10 4-11 16,-3 1 15-16,-7 7 90 0,5 3 110 0,1 3 41 15,-6 2-4-15,4 0-92 0,1 1-112 0,-1-3-7 16,0 1 34-16,0-5 1 0,1-2-4 0,-1-6-36 15,1-5-61-15,-4-5-7 0,2-3-3 0,-1-6 6 16,1-6 12-16,-3-5 2 0,0-3-6 16,0-7-13-16,0 0-14 0,0 0-5 0,0-21 7 15,-17-3-2-15,7-3-15 0,-4-4-57 0,3-6-50 0,-1-7-27 16,1-5-32-16,4-5 26 0,-2-3 6 0,1-5 20 16,8 1 28-16,0-3 25 0,0 3 33 15,0 5 2-15,0 2-5 0,0 4-26 0,0 7-17 16,0 3-6-16,17 8 13 0,-2 5 14 0,2 3 12 15,-1 7 10-15,4 5 11 0,3 5 6 0,1 7 17 16,-1 0 14-16,0 0 6 0,0 19 17 0,-1 2-12 16,-2 7-1-16,-2 5 0 0,-4 4 24 15,-5 5 13-15,-3 1-2 0,-6 0 3 0,0 3-18 16,0 1-3-16,-20-3-9 0,-1-6-3 0,1-1-9 0,-4-2-4 16,1-6-11-16,1-4-37 0,2-4-44 15,3-10-136-15,2-11-179 0,3 0-167 0,4 0-348 16,8-19 132-16,0-7 193 0</inkml:trace>
  <inkml:trace contextRef="#ctx0" brushRef="#br0" timeOffset="199">1752 159 2747 0,'-12'0'25'0,"12"0"66"0,0 0 57 15,-9 0 48-15,9 17 6 0,0 0-30 0,0 4-35 16,0 3-28-16,0 2-19 0,0 6-16 15,0 5 29-15,0 2 5 0,0 6 0 0,0 5-27 16,11 2-52-16,-1 2-32 0,1 2-8 0,0 2 4 16,1-4-56-16,0 0-53 0,-1-6-87 0,-1-6-152 15,2-4-94-15,-1-6-152 0,0-6-299 0,-1-8 160 16</inkml:trace>
  <inkml:trace contextRef="#ctx0" brushRef="#br0" timeOffset="959">1992 967 3293 0,'-9'0'28'0,"9"0"55"16,-9 0 27-16,9 0 9 0,-6 0-19 15,6 0-36-15,-4 0-32 0,4 0-1 0,0 0-6 0,0 0-27 16,0 0-1-16,0-16-27 0,10 3-28 0,4-2-48 16,0-3-61-16,4-3-47 0,0-3-31 15,2-2 14-15,1-2 51 0,-1 2 70 0,-4 1 62 16,0 0 80-16,-4 3 80 0,-5 4 64 0,-1-1 48 15,-6 5 11-15,0 3-37 0,0 2-22 0,-10 9-34 16,-4 0-36-16,-3 0-5 0,1 0-24 0,-6 14 4 16,3 2 14-16,1 4-9 0,-1 1 14 0,6-2-20 15,-1 4-14-15,5 3 0 0,3-1-28 16,6-2-22-16,0 1-17 0,0-1 3 0,0-2-12 0,16 0-7 16,3-6-42-16,2-3-82 0,0-4-31 15,4-1-8-15,0-7 19 0,4 0 16 0,0 0-27 16,0-17-17-16,1-1-21 0,-2-1 5 0,-3-3 58 15,1-2 57-15,-6 0 57 0,-2 1 91 0,-3 2 65 16,-4 1 49-16,-3 2 34 0,-2 4-4 0,-5-3-33 16,1 6-31-16,-2 0-29 0,0 5-30 0,0-1-21 15,0 2-15-15,0 1-23 0,0 4-9 0,0 0-10 16,0 0 2-16,0 0 12 0,0 0-1 0,0 10 1 16,0 4-9-16,0-1 14 0,10 3 7 0,-1 2 1 15,-9 4-2-15,8 2-14 0,-8 2-6 16,6 2-4-16,-6-1-10 0,0-3 3 0,0 0-4 15,0-2 22-15,0 0 21 0,0-3-8 0,0-6 18 16,0 3-36-16,0-8-16 0,0-1 1 0,0-4-36 16,0-3-9-16,0 0-1 0,12-12 0 0,-1-7 21 15,-2-2 27-15,3-2 0 0,0-3 12 0,2-2-9 16,1-1-1-16,-1 0 6 0,3 0-6 0,-4 6 11 16,-2 4 5-16,0 2-1 0,-2 1-10 0,0 7 7 15,-3 3-14-15,-2 1 3 0,1 4 2 0,-2 1-8 16,3 0 5-16,-3 0 5 0,2 12 10 0,1-1-1 15,0 3 1-15,-5 1-5 0,2 4-1 0,0 0-8 16,-3-1 6-16,0 1-1 0,0 1-23 0,0 0 26 16,0-2-8-16,0-1 4 0,0-3-3 0,0-3-44 15,0-2-10-15,0-4-28 0,11-5 11 16,-2 0 15-16,0 0 11 0,0-19 23 0,5-2-1 16,1-3 10-16,0-5-2 0,2 0 13 0,3 0 10 15,-2-3 1-15,0 5 17 0,-3 4-8 0,1 4 12 16,-4 2 7-16,-2 6-4 0,-2 3 16 0,0 3 23 15,-2 5 29-15,1 0 34 0,-1 0 19 0,-3 17 8 16,0 2-12-16,-1 0-30 0,-2 3-41 0,0 2-43 16,0 5 72-16,0-1-13 0,0-1-45 0,0 1-145 15,0 0-201-15,0-6-83 0,0 0-130 0,11-5-91 16,-11-4-45-16,15-5-323 0,-2-1 175 0</inkml:trace>
  <inkml:trace contextRef="#ctx0" brushRef="#br0" timeOffset="1814">3113 872 2961 0,'-7'7'28'0,"-1"-1"24"0,2-6 35 16,0 7 20-16,3 2-9 0,0-9-7 0,0 0-33 15,3 0-14-15,0 0-18 0,0 0-20 0,0 0 1 16,0 0-7-16,0 0-4 0,13 0 5 15,-2 0-36-15,1 0-32 0,2-13-40 0,-2 0-16 16,2 0 32-16,1-2 39 0,-1-3 44 0,-2-2 13 16,0 1 10-16,-1-1 20 0,-4-2 36 0,1 2 55 15,-5 0 39-15,-3 2 1 0,0 2-18 0,0 3-23 16,0 1-2-16,0 5 0 0,-15 2 10 0,1 5 12 16,0 0 6-16,2 0 9 0,-2 14 27 0,-1 2-16 15,0 4-55-15,1 1-24 0,1 3-51 0,4 2-33 16,1 2 12-16,8 1-35 0,0 1-84 0,0-4-97 15,14-2-86-15,2-3-27 0,4-4 29 0,1-5 38 16,4-6 11-16,2-6-32 0,0 0-47 0,2 0-27 16,-1-15-7-16,-1-2 16 0,0-2 58 0,-3-3 86 15,-2-1 141-15,-4 2 156 0,-1-3 122 0,-4 3 108 16,-2-1 43-16,-5 3-16 0,-1-1-45 16,-1 3-80-16,-2 4-87 0,-1-1-61 0,-1 4-24 15,0-1-29-15,0 5-14 0,0 2-15 0,0 1-5 16,0 3 5-16,0 0 1 0,0 0 15 0,11 0-9 15,-11 17 8-15,12 3 0 0,-3-3-18 0,-1 5 5 16,-2 0-11-16,0 2-5 0,-6-1 3 0,0 1-7 16,0 0 0-16,0-2 7 0,0-2-5 0,0-3 5 15,0-3 7-15,0-1-15 0,0-4-4 0,0-5 6 16,0 1-34-16,0-5-18 0,0 0-15 16,0 0-24-16,0-14 28 0,0-3 21 0,0-2 28 0,0-3 7 15,15-5 14-15,2-2-6 0,-2-3-9 16,3 0 13-16,2 1-11 0,0 3 8 0,-1-1 14 15,0 6 1-15,-4 4-3 0,1 3 18 0,0 4 3 16,-4 5 9-16,-3 7 11 0,0 0 6 0,0 0 2 16,0 0 0-16,-1 15 15 0,-2 0 193 0,3 2 147 15,2 5-1-15,4 0-25 0,3 1-206 0,0 1-166 16,4 3-19-16,-1-2 2 0,2-3-11 0,-5-3 8 16,0-3-8-16,-6-4-18 0,-1-3-43 0,-1-2-66 15,-2-7-52-15,0 0-43 0,1-14-1 0,1-2 55 16,1-6 45-16,1-5 68 0,-1-4 45 15,-1-9 6-15,1-4 29 0,-2-2-13 0,0-6-4 16,-3-5 8-16,-1 2-10 0,-2-3 4 0,-3-2 39 16,0 3 74-16,0 0 101 0,0 5 69 0,0 7-3 15,0 5-29-15,0 6-67 0,0 10-64 0,-12 3-32 16,12 8-55-16,0 6-28 0,0 7-3 0,0 0 23 16,0 0 52-16,0 22 31 0,0 2 36 0,0 8-3 15,0 5-38-15,12 6-27 0,-3 7-42 0,-9 4-14 16,9 2-10-16,-9 2-8 0,6 0 10 0,-6 2-21 15,0-1-41-15,0-3-52 0,0-2-108 0,0-2-134 16,0-5-243-16,0-7-62 0,0-6 37 0,0-8 11 16,0-6 71-16,-10-9-99 0,10-11-299 0,-9 0 107 15,1 0 211-15</inkml:trace>
  <inkml:trace contextRef="#ctx0" brushRef="#br0" timeOffset="1985">4021 376 4074 0,'-13'-17'60'0,"2"6"99"0,2 2 138 15,0 4 120-15,1 2 2 0,4 3-54 0,-1-2-94 16,4 1-90-16,1 0-51 0,0-2-39 0,13 0-45 16,7-3-34-16,7-3-9 0,10-3-12 0,8-3-34 15,9-1-74-15,5-1-111 0,3 0-151 0,0-2-103 16,-2 5-1-16,-6 2 51 0,-4 1 81 0,-4-2-24 16,-8 4-83-16,-9 0-122 0,-6 3-300 15,-4-2 148-15,-7 2 162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01-25T14:56:46.406"/>
    </inkml:context>
    <inkml:brush xml:id="br0">
      <inkml:brushProperty name="width" value="0.07938" units="cm"/>
      <inkml:brushProperty name="height" value="0.07938" units="cm"/>
      <inkml:brushProperty name="color" value="#3165BB"/>
      <inkml:brushProperty name="fitToCurve" value="1"/>
    </inkml:brush>
  </inkml:definitions>
  <inkml:trace contextRef="#ctx0" brushRef="#br0">342 25 2089 0,'0'-5'13'0,"0"4"4"0,0-2 4 0,0 3 23 15,0 0 16-15,-15 11 24 0,4 1 28 0,-3 6 17 16,1 1 5-16,-4 7 27 0,0 7 29 0,-3 6 15 15,-1 7 6-15,-2 8-22 0,-1 8-44 0,-2 3-30 16,-1 6-28-16,3 8-26 0,-2 2-10 0,3-1-25 16,5 7-9-16,6-4 10 0,4-2-2 0,8-4 2 15,0 1-2-15,17-9-23 0,4-4 7 16,9-4 3-16,7-10-4 0,5-7 1 0,8-5-4 0,7-6-15 16,3-10 8-16,6-1 14 0,1-9-20 15,1 0-7-15,0-4-37 0,-1-4-38 0,-3 2-36 16,-3-5-64-16,-10 3-86 0,-4-5-85 0,-7 0-62 15,-7 0-60-15,-9 0-178 0,-4 0 27 0,-8 0 111 16</inkml:trace>
  <inkml:trace contextRef="#ctx0" brushRef="#br0" timeOffset="691">3681 0 2168 0,'0'0'-3'0,"0"0"4"0,11 0 1 0,3 0-2 16,1 0 2-16,5 0-2 0,4 11 0 0,8 5 7 15,1 4 17-15,4 3 13 0,5 3 4 0,2 9 16 16,2 6 2-16,-1 0 14 0,-1 4 35 0,-1 1 14 16,-1 3 18-16,-2 1 4 0,-7 0 1 0,-2 2 3 15,-6 2-3-15,-8-1-2 0,-2 5-41 0,-15 1-17 16,0 3-27-16,-15 2-14 0,-5 2 12 0,-10 2-10 15,-9 3 11-15,-4 2-19 0,-2-5-3 16,-6 3-1-16,-2-4-21 0,5-5 1 0,1-5-6 16,1-6-18-16,5-9 11 0,6-8 2 0,5-8-12 15,7-7 1-15,9-8-49 0,5-11-58 0,9 0-115 16,0-19-151-16,12-7-130 0,8-8-304 0,7-10 16 16,7-6 157-16</inkml:trace>
  <inkml:trace contextRef="#ctx0" brushRef="#br0" timeOffset="1063">4632 1093 3529 0,'-6'6'-9'0,"3"-4"7"0,-2 1 6 15,5 1 30-15,0 2 49 0,0 4 19 0,0 4 8 16,0 0 1-16,0 3-19 0,0 6-8 15,-12 5 10-15,12 4-22 0,0 4-6 0,-7 2-11 16,7 0-18-16,0 4-5 0,0-2-23 0,0 2-7 16,0-4-5-16,0-1-14 0,0-4-36 0,0-4-40 15,0-4-43-15,0-3-67 0,0-5-117 0,7-4-122 16,-7-3-142-16,12-10-289 0,-1 0 122 0,0 0 163 16</inkml:trace>
  <inkml:trace contextRef="#ctx0" brushRef="#br0" timeOffset="1328">4874 1241 3778 0,'0'-7'8'0,"0"1"1"0,0 2 11 15,0 4 7-15,0 0 20 0,0 0 17 0,0 0-7 16,-8 0 7-16,8 0-18 0,0 17-32 0,0 1-3 16,0-1-4-16,0 1-11 0,0 1 5 0,0-1-4 15,0 1-9-15,0-2-12 0,14-2-3 0,-1-2-11 16,1-4-22-16,1-6-31 0,2-3-15 0,-4 0 13 15,7-12 14-15,-3-5 52 0,0-3 23 0,-2-4 11 16,-5 0 42-16,1 0 33 0,-5 1 28 0,2 1 11 16,-8 4-25-16,0 1-37 0,0 5-22 0,-11 1-14 15,-6 3-11-15,4 8 0 0,-7 0-1 16,0 0-12-16,-6 0-33 0,2 0-73 0,-2 12-198 16,4-12-242-16,-1 14-417 0,3-1 18 0,3-3 196 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1-02-17T04:34:41.94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2828 5705 0,'50'0'203,"-1"0"-187,1 0-1,-25 0 17,0 0-17,24 0 16,-24 0-15,0 0 0,0 0-1,-1 0 63</inkml:trace>
  <inkml:trace contextRef="#ctx0" brushRef="#br0" timeOffset="185906.74">15900 12328 0,'99'0'172,"-49"0"-157,24 0 1,26 0 0,-1 0-16,50 0 15,-50 0 1,0 0 0,-24 0-1,-1 0-15,0 25 16,1-25-1,123 0 1,-123 0 0,-1 0-1,0 0 1,1 0 0,-50 0-16,-1 0 15,1 0 1,0 0-1</inkml:trace>
  <inkml:trace contextRef="#ctx0" brushRef="#br0" timeOffset="187413.16">13395 12328 0,'49'0'47,"26"0"-31,-1 0 0,26 0-1,-1 0 1,0 0-16,0 0 15,-24 0 1,-1 0 0,0 0-1,-24 0 1,148 0 0,-148 0-1,25 0-15,-51 0 16,26 0-1,0 0 1,-26 0 0,26 0-16,-25 0 15,0 0 1,-1 0 15,1 0 47,74 0-78</inkml:trace>
  <inkml:trace contextRef="#ctx0" brushRef="#br0" timeOffset="188789.72">10766 12477 0,'24'-25'78,"26"25"-78,124-25 15,-100 25 1,25 0 0,-24 0-1,24 0 1,25 0-16,0 0 15,50 0 1,-50 0 0,24 0-1,-24-25-15,-24 25 16,-26 0 0,0 0-16,-24 0 15,25-24 1,-51 24-1,1 0 1,0 0-16,0 0 94,0 0-79</inkml:trace>
  <inkml:trace contextRef="#ctx0" brushRef="#br0" timeOffset="190132.81">8434 12452 0,'25'0'78,"0"0"-62,24 0-1,26 0-15,49 0 16,0 0 0,49 0-1,1 0 1,0 25-16,-50-25 16,-25 0-1,-25 25-15,-49-25 16,0 0 31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01-25T14:56:27.744"/>
    </inkml:context>
    <inkml:brush xml:id="br0">
      <inkml:brushProperty name="width" value="0.07938" units="cm"/>
      <inkml:brushProperty name="height" value="0.07938" units="cm"/>
      <inkml:brushProperty name="color" value="#3165BB"/>
      <inkml:brushProperty name="fitToCurve" value="1"/>
    </inkml:brush>
  </inkml:definitions>
  <inkml:trace contextRef="#ctx0" brushRef="#br0">87 1212 2926 0,'-12'11'39'0,"1"0"45"0,0-3 34 16,-2-1 43-16,3-3-7 0,1-4-15 0,2 0-11 16,-1 0-33-16,2 0-29 0,6 0-28 0,0-8-24 15,0-6-7-15,0 4-4 0,14-4 4 0,-1 0-5 16,9-3-7-16,4 1 6 0,4 3-19 0,6 0 12 15,5 0 3-15,3 7-1 0,3 2 8 0,1 4-7 16,-3 0 4-16,-1 0-6 0,-6 15 8 0,-3-2-3 16,-6 2 6-16,-6 1-1 0,-7 2 1 0,-5 2 5 15,-11 3-8-15,0 2 4 0,0 2-8 0,0-3 1 16,-17 4-10-16,-2 0-2 0,2 1 10 0,-3-6-4 16,3 3 1-16,-2-5-6 0,5-3-29 15,3-3 8-15,5-3 8 0,6-3-11 0,0-3-13 16,0-2-37-16,14-3-20 0,0 1 19 0,2-2 31 15,4 4 31-15,3-3 21 0,0 5 2 0,-1-1-1 16,1 3 5-16,-3 2-3 0,0-1 4 0,-5 3 3 16,-6 3 26-16,-3 1 34 0,-6 2 1 0,0 4 17 15,-12 2-27-15,-5 0-27 0,-6 6-7 0,-2-1-27 16,-4-2-3-16,-3 4 1 0,-2-4-23 0,1-1-57 16,4-4-82-16,0-5-124 0,5-3-116 0,4-8-115 15,4-6-249-15,6 0 122 0</inkml:trace>
  <inkml:trace contextRef="#ctx0" brushRef="#br0" timeOffset="500">1192 1069 2819 0,'3'-8'63'0,"-3"2"32"0,0-2 26 16,0 8 30-16,0 0-1 0,0 0 23 0,0 0 3 15,0 14-1-15,-13 5-34 0,4 3-1 0,-5 10 24 16,-6 7 27-16,0 2 11 0,1 9-44 16,-6 2-15-16,3 1-43 0,2 3-57 0,2-1-11 0,2-3-36 15,7-4-18-15,3-3 17 0,6-4-44 16,0-7-61-16,0-4-40 0,11-7-44 0,4-6-3 15,2-3 23-15,-1-14 28 0,7 0 32 0,-1 0 30 16,0-14 35-16,4-1 30 0,-3-7 4 0,-3 0 20 16,-4-1 10-16,1 1-8 0,-8 1 36 0,-3 3 7 15,-6 5-5-15,0 3 7 0,0 4-28 0,-20 6-4 16,-1 0-12-16,-2 0-6 0,2 14-3 16,-5-1-17-16,2 2-48 0,0 0-168 0,2 3-285 0,3-3-488 15,5-1 32-15,5-3 163 0</inkml:trace>
  <inkml:trace contextRef="#ctx0" brushRef="#br0" timeOffset="2640">1598 985 2707 0,'-20'7'35'0,"0"-3"23"16,4 1 25-16,-1-1 11 0,5-2-23 0,1 0-12 16,0-2-12-16,5 2 1 0,3 0-11 0,0-2-10 15,3 0-13-15,0 0-6 0,0 0 1 0,0 0-6 16,14 0 12-16,0 0-13 0,4 0-2 0,6 0 12 16,5 0-19-16,4 0 9 0,7 0-6 0,-1 0 5 15,4 0 4-15,3 0 2 0,-2 0 17 0,1 11 13 16,-5 0 33-16,-2 4 25 0,0 2 10 0,-5 3-1 15,-7 4-11-15,-2 1-11 0,-4 6-5 16,-7 3-13-16,-3 0 19 0,-10 6 6 0,0 2 0 16,0 1 35-16,-17 1 7 0,0 4 27 0,-6-1 30 15,-2 1-20-15,0 2-36 0,-4-2-49 0,-1-2-51 16,4 0-15-16,-3 0-13 0,5-5-15 0,1-3-111 16,4-1-104-16,-1-8-78 0,3-3-30 0,5-7 18 15,1-4-86-15,4-9-117 0,1-6-223 0,6 0-163 16,0 0 182-16</inkml:trace>
  <inkml:trace contextRef="#ctx0" brushRef="#br0" timeOffset="3087">1654 1638 2987 0,'-17'0'8'0,"5"0"-3"0,1 0 1 15,2 0 2-15,5-12-11 0,1 2-3 0,3 10-3 16,0-12 10-16,0 0-7 0,20 1-29 0,-1-2-38 15,4-2-59-15,4 1-34 0,5-6-2 0,6 0 6 16,5 1 12-16,2 0 15 0,5-1 5 0,1-1 24 16,3 1 30-16,-1 1 24 0,1 1 26 0,-3 3 16 15,-4-1 7-15,-1 4 24 0,-7-3 43 0,-1 4 35 16,-3 3 38-16,-4-1 23 0,-9 0 1 0,1 3 2 16,-6 2 8-16,0-1 11 0,-8 5 36 0,-2 0 15 15,-1 0 11-15,-3 0-20 0,-3 0-51 16,0 14-43-16,0 0-32 0,0 0-4 0,0 5 8 15,-12-1 30-15,-1 2-18 0,-1 3 4 0,-3 2-22 16,2 5-39-16,-2 1 1 0,4-3-25 0,-1-1-20 16,2 1-19-16,1-1-5 0,8-4-25 0,3 1-14 15,0-5-2-15,0-1-33 0,17-5 1 0,6-1-2 16,2-5 5-16,3-3 20 0,4-4 11 0,6 0 37 16,1 0 4-16,1 0 11 0,-5 0 5 0,1 0-13 15,-3 0 4-15,-5 0 5 0,-5 0 2 16,-7 0 36-16,-7 18 16 0,-9 1 8 0,0 6 13 15,0 2-34-15,-16 2 2 0,-7 5-26 0,0 5-3 16,-7-1-6-16,-5 2-8 0,4-4-15 0,-5 4-72 16,-1-7-44-16,4-4-63 0,0-5-96 0,7-11-98 15,0-13-102-15,3 0-90 0,10 0-165 0,-1-20 49 16,5-8 154-16</inkml:trace>
  <inkml:trace contextRef="#ctx0" brushRef="#br0" timeOffset="3239">2343 1278 3885 0,'0'-5'-2'0,"0"0"4"16,0 4-9-16,0 0 10 0,0-1 4 0,0 2 16 16,0-2 13-16,0 2 5 0,23-3 1 15,2-3-26-15,6 3-5 0,9-2-11 0,7-5-6 16,12 0 4-16,7-2-6 0,6-2-71 0,4-1-171 16,8-2-202-16,-5 2-356 0,0-5-128 0,-6 3 173 15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01-25T14:57:03.849"/>
    </inkml:context>
    <inkml:brush xml:id="br0">
      <inkml:brushProperty name="width" value="0.07938" units="cm"/>
      <inkml:brushProperty name="height" value="0.07938" units="cm"/>
      <inkml:brushProperty name="color" value="#177D36"/>
      <inkml:brushProperty name="fitToCurve" value="1"/>
    </inkml:brush>
  </inkml:definitions>
  <inkml:trace contextRef="#ctx0" brushRef="#br0">2449 31 2096 0,'0'0'4'0,"3"0"5"0,-3 0-8 16,0 0 10-16,0 0 32 0,0 0 29 0,0 12 43 15,-13-3 13-15,3 3-19 0,0-1-21 0,1 4-18 16,1-3-14-16,-4 1-9 0,1 1-6 0,5-2-9 15,-4 1-9-15,4-1-4 0,-4-3-5 16,3 0-3-16,1-3-2 0,-2 1-2 0,2-2-2 0,0-4-2 16,0-1 0-16,-2 0 0 0,2 0 2 0,-1 0-7 15,1 0 15-15,3-10-5 0,-3-3-1 16,1 2 3-16,2-2-6 0,0 0 4 0,3-1-4 16,0-3 5-16,0 2 4 0,0 1 8 0,0-4-7 15,0 5-1-15,14-2-11 0,-2 4-15 0,-5 3 7 16,5-1-1-16,-1 4 8 0,3 3 0 0,-5 2-3 15,5 0 13-15,-2 0-4 0,1 16 14 0,1 1 2 16,0 0-11-16,-2 4 3 0,-2 2-13 0,0 1 10 16,-6 3-3-16,-4 3-4 0,0-1 0 0,0 2-1 15,0 2-5-15,-14 0-9 0,-5 4-72 0,-4-3-84 16,-4 1-84-16,-5-1-111 0,-2 0-148 0,-2 0-141 16,-4-3 91-16</inkml:trace>
  <inkml:trace contextRef="#ctx0" brushRef="#br0" timeOffset="1022">1600 240 1960 0,'0'0'28'0,"0"0"30"0,0 0 8 15,0 8 11-15,0-8-13 0,0 5-9 0,0 1 20 16,0-3 23-16,0 1 14 0,0 5 16 0,-13 0-11 15,3-1-19-15,0 3-14 0,-2-1-24 0,1 4-9 16,-1-1 0-16,1 2-12 0,-4 0-2 0,1-2-2 16,1-1-6-16,-4 2 22 0,2-3 1 15,-2-1-6-15,2-3-13 0,3-2-17 0,-2-1-11 16,5-4-4-16,0 0 3 0,4 0-6 0,-1-14 2 16,5 2 0-16,1-2-2 0,0-3-3 0,0 0-12 15,0-2 0-15,0 3 0 0,10-3-1 0,1 2 11 16,1 0-3-16,2-1 2 0,3 6 2 0,-1 1-5 15,4 5 5-15,-3 0 2 0,-1 6-3 0,1 0 8 16,0 0-5-16,-2 0 4 0,2 18 7 16,-4-1-7-16,1 2 8 0,-5 5-6 0,-3 0 0 0,-3 3 6 15,-3 2-3-15,0 2 8 0,0 3-22 0,-18 1 5 16,0 1 1-16,-3 4 1 0,-4-2-29 0,-1-4-89 16,-4 1-86-16,-2-2-123 0,-1-1-95 0,-4-6-238 15,4-2 13-15,-2-9 118 0</inkml:trace>
  <inkml:trace contextRef="#ctx0" brushRef="#br0" timeOffset="1897">871 359 1875 0,'0'-6'43'0,"0"3"24"0,0 1 17 16,0 0 16-16,0 0-24 0,0 0 1 0,0 2 14 15,0-2 6-15,0 0 10 0,0 1-2 0,0 1-19 16,0 0-9-16,0 0-21 0,0 0-10 15,0 0-6-15,0 0-6 0,0 0-1 0,0 0-9 16,0 0-8-16,0 9-9 0,0-2-4 0,0-7 0 16,-10 13 0-16,-3-1 8 0,1-1-5 0,-1 0-3 15,-3 0 1-15,1-2-4 0,2 1-1 0,-1-5 2 16,2-1-1-16,0-1 5 0,1-3 1 0,3 0 2 16,2 0 2-16,0 0-13 0,2-11-2 0,1 0-3 15,3-2-3-15,0 1-1 0,0 0 5 0,0-1 1 16,0-2 0-16,13 2 2 0,0-2-2 0,-1 4-6 15,0 0 3-15,1 2-1 0,1 3 5 0,1 0-1 16,-3 6 3-16,1 0 1 0,-1 0-5 16,-2 12 8-16,3 4-2 0,-7-1 3 0,1 4 5 0,-4 1-8 15,-3 3 3-15,0 3-9 0,0 2 10 16,0 3-5-16,-12 2-10 0,-2 2-58 0,1 0-81 16,-4 0-93-16,-3-3-118 0,1 3-256 0,-1-6-7 15,3-3 99-15</inkml:trace>
  <inkml:trace contextRef="#ctx0" brushRef="#br0" timeOffset="2665">208 383 1871 0,'0'-5'29'0,"0"1"21"0,0 2 21 16,0 0 27-16,0 2-18 0,0 0-6 0,0 0-24 16,0 0-30-16,0 0-7 0,-13 0-17 0,3 0 3 15,2 0 6-15,-1 8-4 0,-2 3 6 0,2-2 0 16,-3 0-6-16,2 3 2 0,-6-6 0 0,4 4-5 16,-1-2 8-16,0-1-3 0,1 0 38 15,2-4 16-15,-1-3 1 0,2 0 7 0,1 0-37 16,2 0-15-16,3 0-2 0,-1 0 10 0,-1-14 6 15,2-1 9-15,3 3-9 0,0-1-3 0,0 1-3 16,0 1 1-16,0-2 12 0,0 2-11 0,12 0-5 16,-3 3-3-16,-1 1-7 0,3 1 2 0,-2 6 3 15,3 0 11-15,-2 0 4 0,1 0 13 0,-2 13 7 16,0 2 5-16,0 4 14 0,-3 2-13 0,-1 8-19 16,0-1-12-16,-5 4-22 0,0 5-3 0,0 0 11 15,0 3-14-15,-16-1-20 0,3 3-130 0,-4-5-147 16,0 0-237-16,-1-3-268 0,-2-6 129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01-25T14:57:10.909"/>
    </inkml:context>
    <inkml:brush xml:id="br0">
      <inkml:brushProperty name="width" value="0.07938" units="cm"/>
      <inkml:brushProperty name="height" value="0.07938" units="cm"/>
      <inkml:brushProperty name="color" value="#3165BB"/>
      <inkml:brushProperty name="fitToCurve" value="1"/>
    </inkml:brush>
  </inkml:definitions>
  <inkml:trace contextRef="#ctx0" brushRef="#br0">100 368 2471 0,'-12'0'28'0,"3"0"29"16,3 0 31-16,6 0 26 0,-9 0 7 0,1 0 13 15,2 0 12-15,0 0 8 0,3 0-1 0,-1 0-19 16,-1 0-25-16,1 0-16 0,-1 8-39 0,0-8-9 16,1 0-10-16,1 9-15 0,-3-9 6 0,6 5-5 15,-3-5-7-15,1 0-3 0,2 0 12 0,0 0-9 16,0 0 9-16,0 6 16 0,0-6 3 15,0 4 7-15,0-3 10 0,14 2-22 0,-5 2-1 0,0-4 6 16,3 2-12-16,3 1 21 0,2-2 0 16,3-2 9-16,4 0-8 0,5 0-3 0,6 0-9 15,4 0-20-15,9-13-7 0,6 2-8 0,8-4-13 16,8 3 7-16,8-5-3 0,5 2 0 0,5 3 7 16,4-1-12-16,-1 1 13 0,-2 3-1 0,-1 2-4 15,-4 4-4-15,-7 3-8 0,-5 0-8 0,-12 0 7 16,0 0-20-16,-10 0-15 0,-5 0-2 0,-5 0-7 15,-5 0 24-15,-3 10 16 0,-7-10 11 0,3 0-2 16,-5 0 5-16,-2 0 2 0,-3 0 5 0,-1 0 1 16,-2 0 8-16,-1 0-17 0,-2 0 1 15,-2-14 4-15,-2 14-10 0,-3-7 23 0,-1 7-10 16,-1-7-2-16,-1 7 2 0,-2 0-4 0,3 0-10 16,-3 0 8-16,0 0-1 0,0 0 12 0,0 0 3 15,0 0-8-15,0 0-2 0,0 0-18 0,0 0 3 16,0 0 9-16,0 0-1 0,0 0 11 0,0 0-2 15,0 0-4-15,0 0-4 0,0 0-14 0,0 0 0 16,0 0-14-16,0 0 11 0,0 0 3 0,0 0 1 16,0 0 4-16,0 0-4 0,0 0-2 0,0 0 6 15,0 0 2-15,0 0 9 0,0 0-3 0,0 0-5 16,0 0 8-16,0 0-17 0,-8 8 1 16,8-3 7-16,0-5-22 0,0 6 3 0,-6-4-2 15,6 5-21-15,-5-7-10 0,5 3-30 0,0 0-33 16,-3-3-53-16,0 0-57 0,3 0-59 0,0 0-40 15,-3 0-31-15,3 0-116 0,-3 0-129 0,3-13 83 16,-1 6 102-16</inkml:trace>
  <inkml:trace contextRef="#ctx0" brushRef="#br0" timeOffset="293">1707 0 3124 0,'-10'0'55'16,"0"0"34"-16,3 0 30 0,2 0 26 0,-1 0-52 15,5 0-29-15,1 0-22 0,0 0-2 0,0 0 19 16,0 0 8-16,13 9 9 0,3-1-16 0,0 3-20 16,4-5-14-16,7 6-14 0,2 0-13 0,6 0 9 15,0 0-10-15,5 3-7 0,-4-2 13 0,0 1-7 16,-2 5 11-16,-5 0 15 0,-2 0 5 0,-6 3 17 15,-5 1 25-15,-9 4 11 0,-2 0 33 0,-5 1-21 16,0 1-15-16,-19 2-33 0,-3 1-48 0,-9-2-64 16,-5 5-70-16,-5-5-46 0,-6-2-146 0,-6-2-204 15,-5-2-410-15,0-5-44 0,-1-6 149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01-25T14:57:16.381"/>
    </inkml:context>
    <inkml:brush xml:id="br0">
      <inkml:brushProperty name="width" value="0.07938" units="cm"/>
      <inkml:brushProperty name="height" value="0.07938" units="cm"/>
      <inkml:brushProperty name="color" value="#3165BB"/>
      <inkml:brushProperty name="fitToCurve" value="1"/>
    </inkml:brush>
  </inkml:definitions>
  <inkml:trace contextRef="#ctx0" brushRef="#br0">351 51 2786 0,'-14'-8'31'0,"4"2"46"15,-4 6 54-15,-3 0 54 0,-2 12 11 0,-3 6-9 16,-1 9-27-16,-1 6-35 0,-2 6-24 0,1 4-21 16,-1 4-13-16,0 4-3 0,3 0-7 0,0 1-1 15,4-2-20-15,3-1 1 0,6 0-15 16,2-5-11-16,8-3-1 0,0-4-14 0,0-4 2 15,21-4-4-15,2-7 7 0,0-4-9 0,3-4-20 16,3-3-12-16,1-5-22 0,0-6-12 0,4 0 13 16,-4 0 14-16,1-13 11 0,-6-5 17 0,-2 5 13 15,-3-3 2-15,-3-1 13 0,-10 0 4 0,-7 0-12 16,0 3-4-16,0-2-4 0,-15 4 2 0,-5 1-5 16,-2 1-9-16,-6 2-13 0,1 3-54 0,0 2-104 15,2 0-150-15,-1 3-153 0,7 0-287 0,5 0-29 16,3 0 162-16</inkml:trace>
  <inkml:trace contextRef="#ctx0" brushRef="#br0" timeOffset="2174">1110 192 2670 0,'-18'6'34'0,"0"-3"31"0,1-2 41 0,0 0 30 15,5-1-6-15,0 0-2 0,2 0-12 0,0 0-5 16,6 0-17-16,-1 0-22 0,4 0-27 15,-2 0-22-15,3-11-13 0,0 11-6 0,0-13-2 16,0 0-12-16,16 0 6 0,0 0 6 0,2 0-5 16,3 0 9-16,2 0-4 0,1 3-9 0,5-1 13 15,1-2-4-15,2 9-11 0,-3-3 7 0,0 7-6 16,-2 0 5-16,-1 0 9 0,-5 0 7 0,-2 15-2 16,-4 2-4-16,-6 0 15 0,-4 4-22 0,-5 0 7 15,0 0 16-15,0 3-22 0,-16-2 24 0,3 6-11 16,-4-3-13-16,0-3 7 0,2 4-26 0,0-6 9 15,1 2 6-15,2-3-14 0,1-1 11 0,5-4-16 16,6-3-14-16,0-2-5 0,0-3-50 16,0 1-37-16,16-5-27 0,-1 2 4 0,0-1 46 15,3-3 46-15,2 4 39 0,1 2 20 0,0 1 11 16,1-1-6-16,-1 3 6 0,-1 4 6 0,-4 1 34 16,-5 3 61-16,-2 1 29 0,-9 1 37 0,0-1-19 15,0 7-44-15,-18-3-19 0,-2 1-39 0,-3 0-17 16,-2 2-7-16,-6-3-14 0,1-1-14 0,-2 0-8 15,0-6 2-15,0-3-4 0,5 1-7 0,1-2-42 16,5-7-100-16,6-4-150 0,4 0-147 0,11 0-177 16,0-22-228-16,12-2 148 0</inkml:trace>
  <inkml:trace contextRef="#ctx0" brushRef="#br0" timeOffset="2647">1993 214 3261 0,'-6'-7'48'0,"0"-2"35"16,-1 1 14-16,4 8 3 0,0-9-52 0,0 2-29 16,3 7-21-16,0-6 7 0,0 6-3 0,0 0-2 15,0 0 11-15,14 0-10 0,0 0 5 0,1 0-4 16,0 0 2-16,5 0 0 0,0 16-2 0,1-4 2 16,2 2-9-16,1 3 6 0,-3 2 16 0,-1 2 23 15,-3 1 22-15,-2 4 4 0,-3 5 8 0,-6-1-11 16,-6 5-8-16,0 1 1 0,0-1-4 0,-18 2 17 15,-2-1 17-15,-3 0 10 0,-1-2-4 0,-2-3-18 16,3-3-48-16,1-4-5 0,2 0-25 0,5-7-17 16,2-3 7-16,4-5-18 0,9-3 4 0,0-2-13 15,0-4-8-15,0 0-13 0,17 0-16 16,3 0 14-16,4-15-13 0,3 1 2 0,8 2-9 0,3-3-8 16,5-1-17-16,2 2-31 0,3-4-28 15,0 2-31-15,-2 0 3 0,-4 1 10 0,-4-1 12 16,-3 3-4-16,-8 1-15 0,-2 1-44 0,-6 1-70 15,-5 4-182-15,0 3-22 0,-5-2 78 0</inkml:trace>
  <inkml:trace contextRef="#ctx0" brushRef="#br0" timeOffset="3096">3097 34 3910 0,'0'-8'4'0,"0"-3"-1"0,0 2 11 0,0 4 6 16,-9 4 9-16,9 1 32 0,-6 0 38 0,6 0 63 15,0 0 55-15,0 15 7 0,-5-1 2 0,0 8-64 16,2 2-21-16,0 6-9 0,0 1-56 0,3 7 2 15,0-3-47-15,0 4-32 0,0 0 11 0,13-5-10 16,-1 2-5-16,0-4 4 0,3-5-37 16,3-4-48-16,0-6-43 0,5-5-11 0,0-4-64 15,3-8-22-15,1 0 6 0,4 0-3 0,-3-16 87 16,3-5 71-16,1-1 41 0,-3-4 18 0,-5-3 12 16,2-1 32-16,-7-4 40 0,0 3 68 0,-6-3 129 15,-1 6 108-15,-4 2 61 0,-3 3 8 0,-2 1-67 16,-3 8-92-16,0 2-65 0,0 3-56 0,0 9-33 15,0 0 13-15,0 0 23 0,-11 10 33 0,2 8-4 16,-2 6-45-16,1 11-59 0,-1 6-56 0,-1 10-29 16,-2 6-15-16,0 10 0 0,1 4 0 0,-1 5 0 15,0 3-42-15,2 1-153 0,-1 2-199 16,1 1-307-16,-2-3-268 0,5-3-52 0,0-5-173 16,3-6-153-16,2-6 310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01-25T14:57:39.369"/>
    </inkml:context>
    <inkml:brush xml:id="br0">
      <inkml:brushProperty name="width" value="0.07938" units="cm"/>
      <inkml:brushProperty name="height" value="0.07938" units="cm"/>
      <inkml:brushProperty name="color" value="#3165BB"/>
      <inkml:brushProperty name="fitToCurve" value="1"/>
    </inkml:brush>
  </inkml:definitions>
  <inkml:trace contextRef="#ctx0" brushRef="#br0">274 415 2848 0,'-16'5'45'0,"-2"-1"39"16,1 0 57-16,2 3 45 0,-6-1-2 0,1-2-10 16,-3 4-29-16,1 0-31 0,-1-1-41 0,2 1-6 15,2 1-24-15,3-1-3 0,-1 0 8 0,6-2-9 16,4 2 8-16,2-5-14 0,2 0 4 0,3 0-1 15,0-1 29-15,0-1 56 0,21-1 76 0,5 0 62 16,8 0-12-16,10 0-41 0,12 0-81 0,18-10-70 16,10-3-33-16,15 0-12 0,10-4-3 15,12-1-18-15,5-3 4 0,13-1 4 0,-1-2-4 16,3 3 14-16,0-4 6 0,-2 3-18 0,-4-1 2 16,-5 3-18-16,-5-1-44 0,-5 5-52 0,-11-2-47 15,-6 3-4-15,-8 3 50 0,-9 0 42 0,-7 3 18 16,-9 1-9-16,-11 1-25 0,-9 3 16 0,-6-1 29 15,-10 4 24-15,-7 1 7 0,-9-3 3 0,-4 3 4 16,-5 0-14-16,-3 0 10 0,-4 0 0 0,1 0-11 16,-3 0 10-16,0 0-20 0,0 0 6 0,0 9-7 15,0-9 2-15,0 8-1 0,0-8-21 16,0 9-7-16,0-9-13 0,-9 5-5 0,9-5-39 0,0 0-87 16,0 0-109-16,0 0-106 0,-8 0-74 15,8 0-156-15,-4 0-31 0,-1 0 129 0</inkml:trace>
  <inkml:trace contextRef="#ctx0" brushRef="#br0" timeOffset="244">2482 21 3314 0,'-11'0'38'0,"-1"0"47"0,3 0 38 16,0 0 21-16,3 0-23 0,1 0-46 0,5 0-43 15,0 0-14-15,0 0-4 0,11-10-2 0,5 10 14 16,1-8-12-16,4 8-9 0,7 0 7 0,1 0-9 15,2 0 31-15,6 0 1 0,-2 0 31 16,0 19 13-16,0 5 7 0,-6 4 54 0,-4 0 36 16,-5 4 93-16,-6 3 22 0,-4 4-52 0,-10 2-63 15,0 0-120-15,0 3-53 0,-22 2-4 0,-4-1-18 16,-8-1-77-16,-4 2-122 0,-4-5-117 0,-1 0-67 16,-2-4-21-16,1-5-120 0,1-4-154 0,5-8-311 15,5-3 110-15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01-25T14:57:32.625"/>
    </inkml:context>
    <inkml:brush xml:id="br0">
      <inkml:brushProperty name="width" value="0.07938" units="cm"/>
      <inkml:brushProperty name="height" value="0.07938" units="cm"/>
      <inkml:brushProperty name="color" value="#3165BB"/>
      <inkml:brushProperty name="fitToCurve" value="1"/>
    </inkml:brush>
  </inkml:definitions>
  <inkml:trace contextRef="#ctx0" brushRef="#br0">776 465 3644 0,'0'-9'40'0,"-14"1"0"0,1 1 18 0,-1 2 27 16,0 5-24-16,-4 0 24 0,1 12 31 0,-2 7 41 16,-1 7 60-16,-3 6 77 0,2 8 8 0,-3 5-32 15,1 4-47-15,2 4-88 0,-1 1-41 16,6-1-38-16,6-1-25 0,10-2-9 0,0-5-18 16,10-1 6-16,9-5-2 0,6-6-7 0,5-6-3 15,6-7-6-15,5-7-20 0,3-13-55 0,2 0-68 16,-2 0-79-16,2-22-34 0,-1-2 25 0,-4-9 69 15,-4-5 95-15,-5-3 42 0,-5-4 37 0,-4-1-1 16,-8-2-9-16,-8-2 5 0,-7 4-2 0,0 0-3 16,-16 4 1-16,-7 3 13 0,-6 6-4 0,-4 4 5 15,-7 6-5-15,1 4-5 0,-2 5-8 0,-2 7-19 16,4 7-61-16,2 0-56 0,5 0-26 0,8 0-30 16,7 17-18-16,4-3-83 0,13-1-109 15,0 2-87-15,15-2-249 0,6 2 22 0,5-3 143 0</inkml:trace>
  <inkml:trace contextRef="#ctx0" brushRef="#br0" timeOffset="327">1385 496 2838 0,'0'-18'16'0,"0"0"39"0,-14 4 56 0,14 0 54 15,0 4 35-15,-9-2 0 0,9 4-34 0,-7 2-46 16,7 1-44-16,0 4-29 0,0 1 12 0,-6 0 37 16,6 12 37-16,0 5 24 0,0 7 5 0,0 5 20 15,0 5 5-15,0 7 29 0,0 7 9 0,0 1-46 16,0 3-35-16,0 2-66 0,10 0-38 0,-10 1-21 15,11-3-10-15,-2-2-8 0,0-4-12 0,-3-1-8 16,2-1-53-16,-2-7-154 0,0-5-129 0,1-1-69 16,-4-5 2-16,4-5 48 0,-3-8-37 15,-1-3-89-15,3-10-199 0,-4 0-164 0,4 0 167 16</inkml:trace>
  <inkml:trace contextRef="#ctx0" brushRef="#br0" timeOffset="975">1877 414 1587 0,'3'0'34'0,"-3"0"23"0,3 0 11 0,-3 0 16 16,0 0-9-16,0 0 4 0,0 0 18 0,0 0 11 16,0 0 1-16,0 0-4 0,0 0-10 0,0 0-8 15,0 0-12-15,0 0-15 0,0 0-7 0,0 0-11 16,0 0 5-16,0 0 20 0,0 0 19 0,0-12 22 15,0 12 11-15,0 0 0 0,0-6-4 0,8 6-12 16,-8 0-21-16,0 0-21 0,6 0-20 16,-6-6-1-16,0 6-9 0,0 0-6 0,0-3 5 15,0 3-12-15,0 0 3 0,0-4 2 0,0 4 9 16,0 0-3-16,0 0-11 0,0 0-3 0,0 0 9 16,0 0-5-16,0 0 5 0,0 0 3 0,0 0-14 15,0 0-10-15,0 0 4 0,0 0 1 0,0 0 9 16,0 0 55-16,0 13 24 0,0 6 27 15,0 2 35-15,12 6 88 0,-12 6 64 0,11 8 19 0,-2 6-36 16,1 3-126-16,-10 1-86 0,8 6-43 0,1 1-21 16,-4 1-5-16,-1-1-11 0,-4 0-31 0,8-2-105 15,-5-4-216-15,0-2-120 0,-3-5-73 0,3-4-93 16,-3-4-34-16,0-9-326 0,0-2 36 0,0-8 200 16</inkml:trace>
  <inkml:trace contextRef="#ctx0" brushRef="#br0" timeOffset="2810">2679 560 2817 0,'0'-6'50'0,"-12"-1"53"0,1-2 49 0,4 6 40 16,-3-2-20-16,0 5-25 0,1 0-14 0,-5 0-11 15,2 12 6-15,-2 4 0 0,-2 8 10 0,-1 5 11 16,0 8 0-16,-3 5 3 0,4 8-44 15,-1-1-26-15,2 4-42 0,7 1-26 0,2-1 1 0,6-5-26 16,0-3 11-16,11-2-1 0,4-4 6 16,5-7-5-16,4-7 11 0,5-8-43 0,1-9-56 15,7-8-21-15,-1 0-50 0,1-15 24 0,1-11 45 16,-2-2 34-16,0-4 43 0,-5-5 8 16,-5-4 17-16,-4-2-10 0,-2 0-1 0,-9-1-1 0,-11 3-15 15,0 3 22-15,0-2-8 0,-14 8 3 0,-6 1 8 16,1 5-9-16,-7 5 6 0,0 3-16 0,-1 6-3 15,-2 4-11-15,4 5-36 0,3 3-19 0,2 0-47 16,6 0-68-16,2 12-92 0,5-1-89 0,7 3-79 16,0-3-115-16,10-1-177 0,7 3 127 15</inkml:trace>
  <inkml:trace contextRef="#ctx0" brushRef="#br0" timeOffset="3046">3267 590 3298 0,'0'-15'49'0,"0"2"44"16,-11-1 31-16,11 3 39 0,-9-1-30 0,9 6-17 15,-11-1-15-15,11 3-36 0,-6 0 12 0,6 4 29 16,0 0 99-16,-6 0 93 0,6 21 31 0,0 3-9 16,-3 4-74-16,3 6-67 0,0 3-38 15,0 8-33-15,0 2-35 0,0 2-22 0,0 1-21 0,0 2-21 16,0-1-5-16,0-3-25 0,0 2-71 15,0-4-160-15,0-3-200 0,0-2-86 0,9-5-38 16,-9-6-71-16,0-3-55 0,0-8-320 0,0-6 104 16</inkml:trace>
  <inkml:trace contextRef="#ctx0" brushRef="#br0" timeOffset="3674">287 208 2199 0,'-12'-1'19'0,"-2"0"27"15,-1 1 32-15,1 0 37 0,-2 0 25 16,-4 10 10-16,2 8 9 0,-2 3 5 0,0 9-2 16,0 11 3-16,1 11-6 0,0 11-2 0,0 8-27 15,2 12-9-15,2 7-30 0,3 8-30 0,1 3 2 16,5 5-1-16,6 0 6 0,0-3-2 0,0 2-10 16,20-6-6-16,2-4-13 0,4-7 1 0,0-7-7 15,8-8-35-15,2-6 13 0,5-8-9 0,3-8-5 16,3-7 12-16,5-8-24 0,1-7-43 0,2-4-52 15,-1-9-39-15,2-4-49 0,1-6-103 0,-6-6-119 16,-4 0-139-16,3-13-316 0,-6-4 88 0,-1-4 176 16</inkml:trace>
  <inkml:trace contextRef="#ctx0" brushRef="#br0" timeOffset="4175">3283 17 3060 0,'-10'-3'14'15,"4"-2"-7"-15,-2-1 0 0,5 3 2 0,3 0-4 16,0 2 44-16,0 1 52 0,0 0 38 0,14 0 14 16,2 13-11-16,4 2-48 0,6 3-34 0,7 3-22 15,4 4-2-15,8 2 17 0,6 5 9 0,2 3 10 16,6 7 9-16,-3 5 40 0,3 2 87 0,-2 5 102 16,-7 7 42-16,-5 0-15 0,-8 5-68 0,-8 2-88 15,-13 3-61-15,-16 2-42 0,0 1-36 0,-16 7-31 16,-13 0-8-16,-8 3-15 0,-13 0-8 0,-12-4-88 15,-3 0-194-15,-5-4-162 0,0-6-72 16,-2-9-79-16,6-9-82 0,6-10-323 0,7-11 20 0,14-10 176 16</inkml:trace>
  <inkml:trace contextRef="#ctx0" brushRef="#br0" timeOffset="5931">4310 1277 2858 0,'-14'7'41'0,"1"-2"30"0,-1-1 40 0,2 0 44 16,1-2 10-16,2-2-3 0,2 0-23 0,0 0-21 15,7 0-42-15,-3 0-21 0,3 0-23 0,0 0-24 16,0 0-6-16,0-11-12 0,17 11 10 0,-2-8 1 16,2 8-1-16,0 0 11 0,4 0-5 0,2 0 0 15,0 0 16-15,2 18 7 0,-2 3 21 0,-3 0 12 16,-3 8 33-16,-4 1 39 0,-2 4 51 16,-11 8 89-16,0-1 14 0,0 4 2 0,-20 3-20 0,-1 1-56 15,-5 0-31-15,-3-3-27 0,-1-1-35 0,1-4-37 16,5-8-22-16,1-6-18 0,6-6-12 0,7-6-11 15,10-15-22-15,0 0-54 0,21 0-105 16,8-20-212-16,18-8-202 0,7-7-53 0,13-3-126 0,15-14-90 16,8-3-233-16,9-7 104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01-25T14:57:47.385"/>
    </inkml:context>
    <inkml:brush xml:id="br0">
      <inkml:brushProperty name="width" value="0.07938" units="cm"/>
      <inkml:brushProperty name="height" value="0.07938" units="cm"/>
      <inkml:brushProperty name="color" value="#3165BB"/>
      <inkml:brushProperty name="fitToCurve" value="1"/>
    </inkml:brush>
  </inkml:definitions>
  <inkml:trace contextRef="#ctx0" brushRef="#br0">2445 10 2090 0,'0'-1'-4'0,"0"-2"-3"0,0-1-2 0,0 4 3 0,0 0 5 16,0 0 7-16,0 0 2 0,0 16-3 0,0 0 6 16,0 2-6-16,0 2-4 0,0 3-2 15,0 3-7-15,0 2-36 0,0-1-65 0,0 1-116 0,0 1-223 16,0 0-35-16,0-4 70 0</inkml:trace>
  <inkml:trace contextRef="#ctx0" brushRef="#br0" timeOffset="2771">1883 352 2307 0,'0'-8'9'0,"0"-1"12"0,0 0 18 15,0 3 24-15,0-3 20 0,-9 2 9 0,9 1 7 16,0 3-12-16,0 0-22 0,0 3-18 0,0 0-9 16,0 0 31-16,0 0 31 0,0 0 20 15,0 14-2-15,0 4-41 0,0 2-35 0,0 5-30 0,0 3-11 16,0 6-6-16,0 2-46 0,9 3-124 15,-9-1-153-15,0-1-239 0,0-2-256 0,0-5 129 16</inkml:trace>
  <inkml:trace contextRef="#ctx0" brushRef="#br0" timeOffset="3489">1242 229 2314 0,'0'-4'23'0,"0"0"14"0,0 2 17 16,0-1 17-16,-12 3-2 0,12-2 13 0,0 0 5 16,-8 0-10-16,8 2-1 0,0 0-25 0,0 0-5 15,0 0 9-15,0 0-9 0,0 0 1 0,0 11-17 16,0-1-18-16,0 1-9 0,0 3-5 0,0 0-2 16,0 3-5-16,0 0-49 0,0 1-94 0,0-1-104 15,0 1-165-15,0-3-295 0,0 2 74 16,0-2 106-16</inkml:trace>
  <inkml:trace contextRef="#ctx0" brushRef="#br0" timeOffset="4054">683 188 2192 0,'-8'-2'20'16,"8"0"15"-16,-4 2 13 0,4 0 14 0,0-2-6 15,0 1-7-15,0-1 3 0,0 0 11 0,0 2 30 16,0 0 26-16,0 0 1 0,0 11-21 0,0 3-45 15,0 0-25-15,0 5-14 0,0 3-8 0,0 0 3 16,0 3-17-16,0 2-12 0,0 1-67 16,0-2-91-16,0 0-109 0,0-3-202 0,-9 1-205 0,9-6 89 15</inkml:trace>
  <inkml:trace contextRef="#ctx0" brushRef="#br0" timeOffset="4491">124 128 2532 0,'0'-6'-5'0,"5"3"-2"16,-5 1 3-16,0 2 3 0,0 0 2 15,0 11 13-15,0 4 32 0,0 6 6 0,-12 3 2 16,2 6-7-16,1 4-38 0,-1 6-8 0,-2 1-1 16,1 4-1-16,0 2-3 0,-2-1-55 0,1 2-111 15,2-3-173-15,3-3-334 0,1-4 52 16,0-6 111-16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01-25T14:57:57.107"/>
    </inkml:context>
    <inkml:brush xml:id="br0">
      <inkml:brushProperty name="width" value="0.07938" units="cm"/>
      <inkml:brushProperty name="height" value="0.07938" units="cm"/>
      <inkml:brushProperty name="color" value="#3165BB"/>
      <inkml:brushProperty name="fitToCurve" value="1"/>
    </inkml:brush>
  </inkml:definitions>
  <inkml:trace contextRef="#ctx0" brushRef="#br0">75 175 1803 0,'4'0'33'0,"-1"0"26"0,2 0 25 16,-2 0 34-16,0 0-5 0,-3 0 3 0,0-13 3 15,0 2-8-15,0 3 7 0,0-3 3 0,0 0 0 16,0 2 1-16,0-2-26 0,0-2-22 0,0 3-9 16,0-3-2-16,0 2 6 0,0 2 16 15,-8 0 0-15,8 1-7 0,-7 2 4 0,7 0-24 16,-5 0-9-16,5 1-18 0,-5 4-14 0,1-1-9 16,2 0 13-16,2 2-5 0,-3 0-12 0,2 0 20 15,-2 0-15-15,1 0 24 0,1 15 16 0,-2 3 11 16,0 5 11-16,1 9-2 0,2 7 12 0,-3 7 13 15,0 7 29-15,0 6 32 0,0 5 38 0,-2 1-9 16,2 0-37-16,-3 0-41 0,2 0-61 0,-1-2-26 16,2-3-21-16,0 1 6 0,0-5-17 0,3-6 0 15,0-2-8-15,0-6-142 0,0-5-81 0,0-4-63 16,11-10-29-16,-11-5 15 0,10-7-103 0,1-11-125 16,1 0-333-16,3-11 11 0,2-9 200 15</inkml:trace>
  <inkml:trace contextRef="#ctx0" brushRef="#br0" timeOffset="477">761 337 3568 0,'0'-10'19'15,"0"0"16"-15,0 4 13 0,0 6 36 0,-17 0 7 16,1 0 8-16,-3 16 21 0,0 6 32 0,-4 7 37 15,0 6 42-15,-1 7-3 0,3 0-22 16,1 5-70-16,0-1-67 0,5 2-46 0,4-3-37 0,5-4-18 16,6 0 33-16,0-9 1 0,0 1-13 0,18-5-20 15,2-8-103-15,4-5-26 0,2-5-62 0,5-10 2 16,0 0 38-16,4 0 14 0,2-24 75 0,-2-2 40 16,0-4 35-16,-3-4 20 0,-4-6-3 15,0-1-5-15,-7-4 13 0,-6 0-3 0,-6-2-11 16,-4 1 9-16,-5 0-5 0,0 4 11 0,0 1 24 15,-20 1 7-15,-1 6-4 0,1 3-8 0,-3 7-17 16,1 5-15-16,-1 2-2 0,0 8 9 0,3 3-7 16,4 6-7-16,5 0-34 0,2 0-69 0,9 18-120 15,0-3-132-15,0-1-101 0,12 2-148 0,5-1-173 16,4-1 146-16</inkml:trace>
  <inkml:trace contextRef="#ctx0" brushRef="#br0" timeOffset="809">1485 272 3332 0,'5'-13'60'0,"-2"3"45"16,-3-1 29-16,0 4 36 0,0 1-46 0,0 2-14 16,0 4-6-16,-15 0 13 0,1 0 49 0,-1 17 41 15,-2 2 37-15,-2 3-17 0,-1 4-34 0,0 1-66 16,2 4-70-16,3-2-23 0,2 2-39 15,7-3 13-15,6 0 6 0,0-2-14 0,0-2 14 0,20 0-22 16,1-4 0-16,2-3-22 0,5-3-90 16,2-5-80-16,2-1-57 0,1-8-25 0,2 0 67 15,0 0 71-15,-3-22 57 0,-2 1 50 0,-1-1 31 16,-5-3 5-16,-4-3 4 0,-3-1 7 0,-6-2 8 16,-2-2 39-16,-9 5 22 0,0 1 1 0,0 0 5 15,-19 3-37-15,-2 5-15 0,-3 1-10 0,-3 5-26 16,-4 2 7-16,1 3-21 0,-2 4-12 0,3-1-81 15,3 5-62-15,7 0-134 0,2 0-201 0,6 0-150 16,5 0-318-16,6 12 150 0</inkml:trace>
  <inkml:trace contextRef="#ctx0" brushRef="#br0" timeOffset="2878">2210 70 1960 0,'4'-6'37'0,"-1"1"43"0,0 0 33 0,2 1 34 15,-3-1 6-15,-2 1-1 0,0-3 2 0,0 3 13 16,0-3-4-16,0 3-10 0,0 2 2 0,0 0-30 16,0 1-19-16,0 1-17 0,-10 0-32 0,10 0-21 15,-6 0-11-15,6 0 5 0,-4 0 32 0,4 0 22 16,0 13 23-16,0 5 13 0,0 6 1 0,0 6 15 15,13 7-12-15,0 7-8 0,-6 7 23 0,-7 0 1 16,0 4-5-16,0-1-5 0,0-2-69 0,0 0-45 16,0-3 0-16,0-3-24 0,0-4 14 0,0-2-5 15,0-3-97-15,0-6-116 0,0-3-81 0,0-7-39 16,0 0 22-16,0-8-9 0,0-4-111 16,0-9-127-16,0 0-306 0,0 0 40 0,12-11 189 15</inkml:trace>
  <inkml:trace contextRef="#ctx0" brushRef="#br0" timeOffset="3300">2953 116 3431 0,'4'-7'21'0,"-1"2"41"0,-3 5 45 0,0 0 32 16,0 0 16-16,-14 20 5 0,-2 5 10 0,-3 4 43 15,-3 7 61-15,-1 6 46 0,-3 5-37 0,-1 4-54 16,1 1-94-16,2 2-88 0,4-3-10 0,5-2-29 15,7-7 6-15,8-1-4 0,0-6-8 0,20-5 2 16,4-6-4-16,7-7-52 0,2-6-96 16,6-11-109-16,4 0-67 0,1-14 9 0,2-6 80 15,-2-6 104-15,-2-5 83 0,-2-6 38 0,-4-2 19 16,-6-5 1-16,-4-2 10 0,-8-2 29 0,-5-1 40 16,-13-1 30-16,0 2 5 0,0-1-34 0,-22 2-52 15,-5 8-35-15,-3 2-19 0,-5 7 5 0,-5 3 0 16,2 7-66-16,-1 6-97 0,4 6-91 0,3 8-213 15,3 0-166-15,6 0-385 0,8 14 86 0,6 4 223 16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01-25T14:58:11.090"/>
    </inkml:context>
    <inkml:brush xml:id="br0">
      <inkml:brushProperty name="width" value="0.07938" units="cm"/>
      <inkml:brushProperty name="height" value="0.07938" units="cm"/>
      <inkml:brushProperty name="color" value="#3165BB"/>
      <inkml:brushProperty name="fitToCurve" value="1"/>
    </inkml:brush>
  </inkml:definitions>
  <inkml:trace contextRef="#ctx0" brushRef="#br0">899 457 2645 0,'0'-6'7'0,"0"2"5"16,0 4 35-16,0 0 70 0,-15 0 73 0,1 14 51 15,1 6 7-15,-3 6-32 0,-2 10-58 0,0 5-32 16,-3 11-13-16,-2 8-13 0,-4 4-14 0,4 5-11 16,0 4-24-16,0-3-28 0,6-1-6 0,4-4-11 15,7-5-5-15,6-6 6 0,0-8-6 0,0-7 1 16,16-5-2-16,7-9-11 0,-2-4 12 0,5-8-8 16,3-13-1-16,2 0-14 0,-1 0-13 0,5-18-6 15,-6-4 1-15,1-6 27 0,0-4-8 0,-4-3 21 16,-4-2 2-16,-7 3-8 0,-3 0 8 0,-8 0-3 15,-4 6-2-15,0 3 4 0,-13 3 0 0,-5 4-6 16,-2 5 6-16,-1 3-7 0,1 2-14 16,-3 3-20-16,3 5-29 0,4 0-46 0,-1 0-59 0,6 0-100 15,4 0-95-15,7 14-73 0,0-3-102 16,0-1-202-16,18 0 111 0,-1-2 125 0</inkml:trace>
  <inkml:trace contextRef="#ctx0" brushRef="#br0" timeOffset="380">1318 766 2699 0,'-6'-8'46'0,"-1"-1"55"0,-3 1 26 16,4-2 16-16,-1 3-47 0,4-2-53 0,0 0-24 15,3-2-12-15,0-2-2 0,0-2 3 0,16 0-7 16,0-2-1-16,3-1 3 0,6 0-7 16,0 2 2-16,6-2 1 0,-2 4-2 0,4 2-4 0,-3 6 8 15,1 6-3-15,-2 0-1 0,-7 0 15 0,-5 16 11 16,0 5 46-16,-8 5 36 0,-9 3 18 0,0 10 27 16,0 6-21-16,-23 4-1 0,-3 4-2 0,-1 4-26 15,1 1-12-15,-6 0-17 0,5-2-15 16,0-5-22-16,4-4-12 0,5-8-20 0,1-9-4 15,9-4 6-15,8-7 0 0,0-8 2 0,13-11-7 16,6 0 6-16,9-12-11 0,11-6-6 0,2-3-22 16,11-7-37-16,4-1-15 0,3-3-19 0,0 0 3 15,1 0-29-15,-7 4-82 0,-3 1-113 0,-8 6-123 16,-8 3-101-16,-5 5-224 0,-7 4 87 0,-8 3 142 16</inkml:trace>
  <inkml:trace contextRef="#ctx0" brushRef="#br0" timeOffset="2210">2378 678 2540 0,'0'-6'9'16,"0"1"11"-16,-13 0 19 0,4 5 29 0,1-1 32 16,-1 1 31-16,-2 0 27 0,-2 0 22 0,0 19 3 15,-3 3-15-15,-1 3-25 0,0 6-17 0,-3 3-35 16,1 5-15-16,-1 2-17 0,5 5-28 0,0-1-11 15,2-4-11-15,3 0-1 0,7-1-7 0,3-2 8 16,0-6-9-16,0-4 6 0,10-5-11 0,7-3-2 16,1-5 16-16,4-5-14 0,6-10 14 0,-2 0-11 15,5 0-14-15,-1-18-8 0,2-3 3 16,-5-4 5-16,2-4 1 0,-8-6 18 0,-1-2-4 16,-2-3 1-16,-4-2 2 0,-6 2-4 0,-2 0 5 15,-6 0 8-15,0 6-6 0,0 3 8 0,-20 1 3 16,3 5 0-16,-2 6 12 0,-1 4-7 0,0 6-5 15,0 3-11-15,1 6-19 0,2 0-42 0,3 0-49 16,5 14-155-16,1 0-193 0,8 1-245 0,0 2-254 16,0 3 158-16</inkml:trace>
  <inkml:trace contextRef="#ctx0" brushRef="#br0" timeOffset="4008">2860 464 2497 0,'0'-6'28'0,"0"-1"34"0,-6 3 11 0,6-1 17 15,-6 3-12-15,6-2-5 0,-2 0 8 0,2 4-3 16,0 0 0-16,0 0 38 0,0 0 29 0,0 0 14 16,0 12-2-16,0 5-43 0,0 0-29 0,0 3-18 15,11 7 4-15,-2 2-2 0,1 5 15 0,0 3 6 16,-3 3 19-16,2 4-2 0,-1 2-7 15,1 0-3-15,-1 1-31 0,1-1-24 0,-3-2-29 0,1-4-6 16,-4 0-10-16,3-5 4 0,-3-2-3 0,2-1-19 16,-5-5-35-16,3-4-58 0,-3-3-30 15,0-3-28-15,0-6 10 0,0-3-15 0,0-3-109 16,0-5-115-16,0 0-111 0,3 0-149 0,-3-17-110 16,6-3 152-16</inkml:trace>
  <inkml:trace contextRef="#ctx0" brushRef="#br0" timeOffset="4461">3318 463 3132 0,'0'0'-3'0,"-9"0"-3"0,9 0 1 16,0 0 9-16,0 10 16 0,0-10 45 0,0 11 24 15,0 1 13-15,0-1 0 0,0 5-28 0,0 0-19 16,0 6-1-16,0 1-16 0,0 4-13 16,0 1 1-16,0 5-22 0,0-2 0 0,0 3-1 0,9 0-8 15,2-4 12-15,1 0-5 0,-1-2 2 0,-1-3-10 16,3-2-14-16,0-4-4 0,1-6-73 0,6 0-41 16,-2-6-65-16,3-7-52 0,-4 0 57 0,6 0 48 15,-1-12 73-15,1-5 58 0,0-2 17 16,-6-3 7-16,2-3 6 0,-2-2 24 0,-3 0 44 15,-2 0 48-15,-4-1 51 0,1 4 30 0,-5 2 12 16,-1 3-11-16,3 1-41 0,-6 2-31 0,0 4-47 16,0 4-10-16,0 2-14 0,0 1-10 0,0 4 9 15,0 1-13-15,0 0 13 0,0 0 23 0,-6 13 1 16,6 2 5-16,0 5 10 0,-10 4-6 0,10 5 0 16,-6 4-4-16,6 6 8 0,-7 6-14 0,7 2-15 15,-1 6-16-15,-2 0-33 0,-3 3-11 16,3 3-17-16,0-3-4 0,0 2-17 0,-2-2-84 15,2-3-111-15,0-6-94 0,0-3-31 0,3-7-19 0,0-6-50 16,0-7-74-16,0-8-168 0,14-8-246 16,1-8 176-16</inkml:trace>
  <inkml:trace contextRef="#ctx0" brushRef="#br0" timeOffset="4880">4126 556 3869 0,'-12'0'4'0,"-2"0"-1"16,5 0 6-16,-1 0 9 0,4 0 3 16,1-10 0-16,5 10 2 0,0-11-14 0,0 2 0 15,0 1 1-15,0-1-5 0,17-3-4 0,3 3 1 16,-2-4-1-16,0 2-6 0,3 2 8 0,2 1-4 15,0 3-2-15,0 3-2 0,-4 2 5 0,1 0-10 16,-3 11 1-16,0 2 8 0,-7 6 17 0,-4 3 19 16,-6 2 12-16,0 4 13 0,0 4-1 0,-10 4-4 15,-6 1 20-15,0 4-7 0,-1-1-10 0,-3-4-5 16,4-1-35-16,-4-5-5 0,6-4-10 0,4-4-3 16,0-5-5-16,10-5 1 0,0-3-10 0,0-4 6 15,14-3-22-15,3-2-11 0,1 0-4 16,6 0-2-16,2 0 30 0,1 0 2 0,2 0 12 15,-1 0-4-15,0 0 10 0,-5 0 10 0,0 0 25 16,-9 13 37-16,-1 4 18 0,-7 2 32 0,-6 6-4 16,0 0-33-16,-12 4-16 0,-4 2-57 0,-7 3-32 15,-5-2-57-15,-2 0-93 0,-2-2-42 0,-1-3-68 16,-4-6-187-16,5-4-191 0,2-6-363 0,4-11 80 16</inkml:trace>
  <inkml:trace contextRef="#ctx0" brushRef="#br0" timeOffset="6447">398 404 2224 0,'0'-8'20'0,"0"-1"19"0,0 0 21 15,0-1 24-15,0 0 8 0,0 2 21 0,-11-4 11 16,11 4 16-16,-10 0 10 0,2 2-28 0,0 1-31 16,-1 3-36-16,2 2-26 0,-5 0 21 0,-4 0 17 15,0 16 18-15,-3 4 5 0,-2 10-3 0,-2 5 3 16,-2 13 2-16,-3 9 12 0,-1 16-2 16,2 8 13-16,1 13 12 0,0 8 5 0,2 8-8 0,3 4-21 15,4 2-34-15,5-1-33 0,12-3-19 0,0-6-21 16,12-5-5-16,14-10-64 0,15-10-73 15,11-8-53-15,13-17-96 0,12-10-180 0,11-14-184 0,8-16-345 16,7-16 102-16</inkml:trace>
  <inkml:trace contextRef="#ctx0" brushRef="#br0" timeOffset="7083">4375 57 2748 0,'-4'-8'37'0,"-2"-3"34"0,0 2 13 16,6 2 3-16,0 0-25 0,0 1-25 0,0 0 10 16,0 3 21-16,19 3 17 0,4 0 7 0,6 0 18 15,4 16 1-15,10 4 5 0,4 6 3 0,5 4-34 16,4 7-13-16,5 8-22 0,-2 5 13 0,3 8 24 16,-6 5 37-16,-3 7 49 0,-4 5 23 0,-8 5 42 15,-9 3 7-15,-12 7-55 0,-20-2-63 0,0 5-72 16,0 1-62-16,-23-2-20 0,-10-3-83 0,-10-2-103 15,-7-3-89-15,-8-8-48 0,-6-2 27 0,-4-8-41 16,-5-7-99-16,3-11-158 0,3-4-340 0,7-14 146 16</inkml:trace>
  <inkml:trace contextRef="#ctx0" brushRef="#br0" timeOffset="7831">5619 1390 2445 0,'0'0'18'0,"-9"0"23"0,9-14 15 0,0 2 31 16,0 1 37-16,0 1 26 0,0-3 37 0,0 0 4 15,0-2-18-15,0-1-11 0,0 1-34 16,9 2-30-16,-9 2-28 0,0 1-28 0,0-1-23 16,0 5 3-16,0 2 8 0,-17 4-3 0,1 0 15 15,-7 0 9-15,3 16 2 0,-1 1-2 0,-3 4-2 16,-4 0-16-16,9 5-5 0,-1 0-23 0,3 1 4 15,5-2-5-15,1 1-20 0,11-2 25 0,0 0-9 16,0-4-4-16,0 1 16 0,16-2-18 0,0-2 8 16,4 0 1-16,1-4-14 0,-1 1 15 0,7-1-15 15,-4 2 4-15,1-5 6 0,-4 2-3 0,-2-2 2 16,-5-1-3-16,-4 4 0 0,-9-2 8 0,0-2-5 16,0 1 3-16,0-2 10 0,-19 0 19 0,3-2 36 15,2-3 20-15,-1-3-2 0,1 0-25 16,1 0-33-16,0-17-17 0,3-3-9 0,4-2-9 15,6-2-27-15,0-9-75 0,15 2-67 0,5-4-137 16,5-5-248-16,7-4-356 0,5 1-83 0,4-2 141 16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01-25T14:58:19.981"/>
    </inkml:context>
    <inkml:brush xml:id="br0">
      <inkml:brushProperty name="width" value="0.07938" units="cm"/>
      <inkml:brushProperty name="height" value="0.07938" units="cm"/>
      <inkml:brushProperty name="color" value="#3165BB"/>
      <inkml:brushProperty name="fitToCurve" value="1"/>
    </inkml:brush>
  </inkml:definitions>
  <inkml:trace contextRef="#ctx0" brushRef="#br0">166 254 2180 0,'0'0'28'0,"0"4"25"0,0 1 38 16,-11-4 41-16,-1 4 26 0,3-2 33 15,-3 0 22-15,1 0 5 0,-1 1-13 0,0 0-29 16,0 1-42-16,-2-1-30 0,3 1-33 0,-1 1-20 16,2 0-9-16,0 1-23 0,3-1 0 0,1-3-15 15,1 3-2-15,5-3 8 0,0-2-1 0,0 1 28 16,0 3 10-16,17-4 27 0,4 4 8 0,6 0-5 15,14-2-16-15,10-2-30 0,9-1-9 0,18 0-18 16,13 0-2-16,12-14 11 0,16 2-15 0,7-6 5 16,12 1-1-16,8 0-4 0,6-2 1 0,-1 2-1 15,3-2-1-15,-2 3 3 0,-5 0 4 0,-6 5 2 16,-9 0-11-16,-4 2-7 0,-14 3 14 0,-11 6-10 16,-7-4 4-16,-13 2 2 0,-10 2-22 0,-12 0 14 15,-9 0 0-15,-13 0-12 0,-7 0 4 16,-6 0-18-16,-9 0 0 0,-7 0 14 0,-2 0 6 15,-4 0 14-15,-4 0 5 0,0 0 2 0,0 0-6 16,0 0 0-16,0 0 0 0,0 0-8 0,0 0-8 16,0 0-5-16,0 0-17 0,0 0-15 0,-12 0-3 15,12 0-23-15,-10 0-9 0,10 0-43 0,-10 0-92 16,3 0-91-16,1 0-86 0,-2 0-46 16,2 0-69-16,-2 0-121 0,1 0 82 0,-2 0 107 0</inkml:trace>
  <inkml:trace contextRef="#ctx0" brushRef="#br0" timeOffset="207">2602 38 2943 0,'-8'-4'85'0,"-1"1"60"15,4-1 30-15,-1 0 11 0,6 1-94 0,0 1-49 16,0-2-38-16,0 0-5 0,11 0 22 0,3 3-8 16,-1-3 11-16,4 3-11 0,3 1-8 0,0 0 13 15,2 0 15-15,3 14 21 0,-3-4-8 0,1 6-14 16,-3-1-3-16,-3 5-2 0,-2 2 2 0,-5 1-5 15,-10 5-19-15,0 2-8 0,0 4 10 0,-16 1-16 16,-9 4-25-16,-3-4-87 0,-7 3-168 0,-3-4-161 16,-5 0-203-16,-4-4-244 0,2-2 158 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1-02-17T04:38:20.32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7640 5680 0,'-25'0'281,"1"0"-250,-1 0 1,0 0-1,0 0 0,0 0-15,1 0-1,-26 0 17,25 0-17,-24 0 1,24 0 0,-25 0-16,25 0 15,1 0 1,-26 0 15,25 0-15,-25 0-1,26 0 17,-26 0-17,0 0 1,26 0-1,-1 0 1,0 0-16,0 0 16,0 0-1,1 0 1,-26 0 0,25 0-16,0-25 15,-24 25 1,24 0-1,0 0 1,0 0 0,1 0-1,-1 0 1,0 0 15,0 0-15,0 0-1,1 0 17,-1 0-17,0 0 1,0 0 0,0-24-16,1 24 15,-1 0 16,0 0-31,0 0 16,0 0 15,1 0-31,-1 0 16,0 0 0,0 0-1,0 0 16,0 0-15,1 0 0,-1 0 15,0 0 16,0 0-16,0 0 157</inkml:trace>
  <inkml:trace contextRef="#ctx0" brushRef="#br0" timeOffset="1745.04">13990 9351 0,'25'-24'78,"49"-1"-63,1 25-15,24 0 16,0 0 0,50-25-1,-25 25-15,50 0 16,-75 0-1,50 0 1,-50-25-16,0 25 16,25-25-1,-49 25 1,-26 0-16,1 0 16,-25 0-1,24 0 1,-24 0-1,0 0 1,0 0 0,0 0-1,24 0 1,-24 0 0,0 0-1,0 0 1,24 0-1</inkml:trace>
  <inkml:trace contextRef="#ctx0" brushRef="#br0" timeOffset="3840.49">5631 5606 0,'-25'25'156,"0"-1"-140,-49-24 0,24 0-1,-24 0 1,0 25-1,-1-25-15,26 0 16,-1 0 0,0 0-1,1 0 1,-1 0 0,0 0-16,1 0 15,-26 0 1,51 0-16,-1 0 15,-25 0 1,1 0 0,24 0-16,0 0 15,0 0 1,-24 0 0,24 0-16,0 0 15,0 0 1,0 0-1,1 0-15,-26 0 16,25 0 0,0 0-1,-24 0 1,24 0-16,0 0 16,0 0-1,1 0 1,-1 0-1,0 0 1,0 0 15,0 0-31,1 0 16,-1 0 0,0-25-1</inkml:trace>
  <inkml:trace contextRef="#ctx0" brushRef="#br0" timeOffset="5487.94">11286 9327 0,'50'0'47,"25"0"-31,49 0-1,49 0 1,26 0-16,-1 0 15,0 0 1,1 0 0,-50 0-16,-25 0 15,-50 24 1,-24-24 0,-1 0-16,-24 0 31,0 0 0,0 0-31,0 0 31,-1 0 1,26 0-17,-25 0 16</inkml:trace>
  <inkml:trace contextRef="#ctx0" brushRef="#br0" timeOffset="8040.22">3671 5755 0,'-24'0'328,"-26"0"-328,25-25 15,0 25 1,-24 0 0,-1 0-16,1 0 31,-26 0-15,50 0-1,1 0 1,-1 0-16,-25 0 15,25 0 1,1 0 0,-1 0-1,-25 0 1,25 0 0,1 0 124,-1 0-93,0 0 0,0 0-16,-25 0 0,26 0-15,-1 0 15,0 0-15,0 0 0</inkml:trace>
  <inkml:trace contextRef="#ctx0" brushRef="#br0" timeOffset="9703.44">9873 9227 0,'24'0'125,"1"0"-109,25 0-1,-1 0-15,1 0 16,0 0 0,-1 0-1,26 0 1,-26 0 0,26 0-16,-26 0 15,1 0 1,0 0-1,-26 0 1,1 0-16,25 0 16,-25 0 15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01-25T14:58:21.962"/>
    </inkml:context>
    <inkml:brush xml:id="br0">
      <inkml:brushProperty name="width" value="0.07938" units="cm"/>
      <inkml:brushProperty name="height" value="0.07938" units="cm"/>
      <inkml:brushProperty name="color" value="#3165BB"/>
      <inkml:brushProperty name="fitToCurve" value="1"/>
    </inkml:brush>
  </inkml:definitions>
  <inkml:trace contextRef="#ctx0" brushRef="#br0">3323 0 2171 0,'-6'0'28'0,"3"0"30"15,0 0 30-15,-2 0 46 0,-1 9 18 0,3-9 16 16,-6 0 18-16,4 7-15 0,-1-7-3 0,0 0-14 16,3 5-38-16,-5-5-20 0,5 4-39 0,3-4-26 15,-3 0-10-15,3 0-11 0,0 0-9 0,0 0 5 16,0 0-5-16,0 0 3 0,14 0-2 16,-2 0-5-16,5-10 1 0,0 10-9 0,2-10 17 15,1 10-12-15,3 0 6 0,4 0 13 0,-4 0-11 16,0 0-2-16,-4 0 2 0,1 13 20 0,-3 6 4 15,-3 0 13-15,-5 7 7 0,0 0-26 0,-9 3 22 16,0 4 9-16,0 3-4 0,0 2 0 0,-18 0-21 16,4 1-25-16,0-2-8 0,1 1-27 0,-3-3-53 15,6-2-130-15,-1-7-177 0,2-4-134 0,3-5-273 16,6-4-25-16,-5-13 179 0</inkml:trace>
  <inkml:trace contextRef="#ctx0" brushRef="#br0" timeOffset="150">3345 273 3227 0,'-12'0'11'0,"2"0"-1"0,-2 0 0 15,7 0 6-15,5 10-11 0,0-10 2 0,0 0-6 16,11 0-1-16,5 0-37 0,4 0-85 0,3 0-98 16,1-10-132-16,5-1-190 0,1-1-159 0,5-1 103 15</inkml:trace>
  <inkml:trace contextRef="#ctx0" brushRef="#br0" timeOffset="859">2633 100 2355 0,'-9'5'25'0,"-2"-1"8"0,2-2 4 0,2 2 4 0,4-4-23 16,0 0-3-16,0 0-1 0,3 0-5 0,0 0-1 15,0 0-4-15,0 0-4 0,13 0 2 16,-1 0-2-16,5 0-1 0,3 0 2 0,3 0 0 16,4-8-3-16,-1 8 5 0,4 0-1 0,2 0 0 15,-2 0 0-15,1 0 0 0,-5 0 11 0,-4 0 19 16,-2 15 29-16,-3 1 31 0,-6 2 28 0,-2 2 9 15,-9 2-4-15,0 1-23 0,0 5-33 0,0-3-30 16,-14 3-19-16,2-3-14 0,-2 3-9 0,0-4-7 16,2 2-68-16,-1-2-115 0,-1-3-132 0,2-2-181 15,4-3-260-15,2-4 113 0</inkml:trace>
  <inkml:trace contextRef="#ctx0" brushRef="#br0" timeOffset="1017">2776 343 2978 0,'-14'8'2'0,"4"-8"1"0,4 0 1 15,6 0-6-15,0 0-6 0,0 0-25 0,13-11-45 16,4 1-65-16,3-3-77 0,2-1-90 0,4-1-241 16,2 0-48-16,0-2 79 0</inkml:trace>
  <inkml:trace contextRef="#ctx0" brushRef="#br0" timeOffset="1687">1901 185 2261 0,'-6'0'29'0,"-2"0"25"15,2 0 10-15,3 0 7 0,2 0-29 0,-1 0-22 16,1 0-12-16,1 0-8 0,0-10 2 0,0 10-2 15,0-10 3-15,13 1-3 0,1-3 0 16,-2 5-3-16,5-2 0 0,0 1 3 0,2 3-3 16,4-1 0-16,-5 6 7 0,4 0 1 0,-4 0 20 15,0 11 31-15,-1 4 29 0,-3 0 22 0,-7 3 2 16,2 3-3-16,-6-1-16 0,0 3-21 0,-3 3-14 16,0 2-17-16,0 0-26 0,0 3-7 0,0 1-3 15,-13-1-18-15,4-1 5 0,-5 2 1 0,5-4-71 16,-5 0-90-16,5-2-107 0,-2-2-140 0,2-7-242 15,5-2 12-15,-5-2 110 0</inkml:trace>
  <inkml:trace contextRef="#ctx0" brushRef="#br0" timeOffset="1849">1977 415 2557 0,'-11'-1'6'0,"2"-1"4"0,2 2-1 15,4-2-1-15,3 0-5 0,0-2-3 0,0-2-9 16,0 0-17-16,10-1-50 0,7-3-69 0,0 0-84 16,6-4-191-16,5 2-152 0,3-4 68 0</inkml:trace>
  <inkml:trace contextRef="#ctx0" brushRef="#br0" timeOffset="2496">1386 213 2244 0,'-4'0'40'0,"-2"0"37"0,3 0 24 0,0 0 25 16,0 0-22-16,-2 0-2 0,4 0-10 0,-1 0-10 15,2 0-21-15,0 0-28 0,0 0-11 0,0 0-11 16,0 0 3-16,14 0-5 0,-1 0 3 0,3 0-7 16,2-13-5-16,5 3 3 0,2 10-6 0,-2-9 2 15,4 9 1-15,-1 0 0 0,-3 0-9 0,-2 0 9 16,-2 0 10-16,-6 15 15 0,-4 1 25 15,2 2 3-15,-8 2 1 0,-3 4-9 0,0 4-18 16,-14 2-10-16,2 3-11 0,-5 3-3 0,1-2-8 16,-4 0 1-16,3-5-6 0,1-2-105 0,3-2-97 15,3-6-121-15,1-5-139 0,9-4-234 0,0-6 71 16,0-4 118-16</inkml:trace>
  <inkml:trace contextRef="#ctx0" brushRef="#br0" timeOffset="2649">1459 458 2800 0,'-10'0'22'15,"0"0"-10"-15,6 0-3 0,1 0 8 0,3 0-24 16,0 0 12-16,11 0-13 0,4-12-62 0,3-2-68 16,5 0-103-16,6-3-182 0,1-5-224 0,3 2 71 15</inkml:trace>
  <inkml:trace contextRef="#ctx0" brushRef="#br0" timeOffset="3356">745 295 2004 0,'-6'0'23'0,"3"0"19"0,-1 0 25 0,2 0 31 16,1 0-6-16,-2 0-13 0,3 0-23 0,0 0-31 16,0 0-19-16,0 0-4 0,0 0-2 15,0-10 7-15,13 2 0 0,-2 0 2 0,1 1 3 16,2-5-6-16,1 3 6 0,2-2-7 0,-1 2 7 16,3 0 9-16,0 1-3 0,1 4 31 0,0 4 6 15,1 0 16-15,-3 0 21 0,1 15-1 0,-6 2 12 16,-2 6-18-16,-2 4-7 0,-3 3-23 0,2 6-34 15,-8 1 6-15,0 3-17 0,0 3-5 0,0-3 0 16,-14 2-13-16,3-3-1 0,11 0-25 0,-12-5-123 16,5-3-122-16,7-5-136 0,0-3-280 0,0-5 18 15,0-7 125-15</inkml:trace>
  <inkml:trace contextRef="#ctx0" brushRef="#br0" timeOffset="3520">841 604 2118 0,'-6'0'5'0,"0"0"4"15,3 0-4-15,3 0 0 0,0 0-12 0,0 0-18 16,12-11-17-16,0 1-51 0,6-1-64 0,5-1-156 16,3 0-171-16,4-5 42 0,4-3 71 0</inkml:trace>
  <inkml:trace contextRef="#ctx0" brushRef="#br0" timeOffset="4268">0 254 2150 0,'7'-4'5'0,"2"-2"-1"15,-1-1 6-15,-2 0 0 0,3-2 4 16,-1-2 14-16,1 1 7 0,0-1 14 0,2-3-2 16,-1 2-4-16,4-3-5 0,1 4-3 0,2 2-5 15,-3 0-8-15,1 1-13 0,0 2 1 0,2 3 12 16,-2 3 12-16,-3 0 22 0,2 0 15 0,-4 16 12 15,-2 1 22-15,-1 4 15 0,-2 6-18 0,-2 2-1 16,-3 4-26-16,0 4-24 0,0 2-7 0,0 0-28 16,0 2-10-16,-14-2-5 0,5-2-3 15,9-2-2-15,0-4 7 0,-10-2-9 0,10-5-6 16,0-5-54-16,0-2-97 0,0-4-100 0,0-3-110 16,13-4-150-16,1-6-173 0,0 0 110 0</inkml:trace>
  <inkml:trace contextRef="#ctx0" brushRef="#br0" timeOffset="4433">247 483 2710 0,'-6'0'9'0,"2"0"0"0,1 0 0 16,1 0-2-16,2 0-5 0,0 0 0 15,12 0 2-15,2 0 4 0,6-13-9 0,9 0-41 16,1-2-86-16,8-6-116 0,6-4-282 0,5 2-121 15,5-2 86-15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01-25T14:58:30.094"/>
    </inkml:context>
    <inkml:brush xml:id="br0">
      <inkml:brushProperty name="width" value="0.07938" units="cm"/>
      <inkml:brushProperty name="height" value="0.07938" units="cm"/>
      <inkml:brushProperty name="color" value="#3165BB"/>
      <inkml:brushProperty name="fitToCurve" value="1"/>
    </inkml:brush>
  </inkml:definitions>
  <inkml:trace contextRef="#ctx0" brushRef="#br0">65 109 2906 0,'-9'-9'58'0,"2"-2"52"16,1-2 58-16,-2 4 44 0,3-1-21 0,-1 0-27 15,0 0-23-15,2 1-7 0,-1 1 22 0,4 2 38 16,-2 0 17-16,1 2-24 0,1 2-41 0,1 0-80 16,0 2-22-16,0 0 72 0,0 0 61 15,0 16 39-15,0 2-10 0,0 0-66 0,0 4-64 0,0 6-8 16,0 0-16-16,0 6-21 0,0 2-15 15,10 0-1-15,-1-4-5 0,3 2 6 0,1-3-3 16,0-1-10-16,2-4 1 0,1-4 0 0,3-2 5 16,1-8 0-16,1-5 0 0,2-7-13 0,0 0-31 15,1 0-29-15,1-15-2 0,-1-3-6 0,2-3 32 16,-2-5 30-16,0-2 4 0,-1-3 12 0,-3 0 0 16,-4-2 1-16,0 1 7 0,-4 1 0 0,-5 2 32 15,-1 4 38-15,-4 5 39 0,-2 3 29 0,0 5-19 16,0 5-22-16,0 7 1 0,-12 0 14 15,0 0 26-15,1 17 19 0,0 8-2 0,-1 3-11 16,-1 6-29-16,0 8-35 0,1 6-38 0,0 6-33 0,0 4-18 16,-2 5-9-16,2 2-30 0,0 5-120 15,0 1-151-15,0-3-233 0,0-1-323 0,1-2-15 16,3-5-157-16,1-5-149 0,2-9 107 0,5-8 136 16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01-25T14:58:33.765"/>
    </inkml:context>
    <inkml:brush xml:id="br0">
      <inkml:brushProperty name="width" value="0.07938" units="cm"/>
      <inkml:brushProperty name="height" value="0.07938" units="cm"/>
      <inkml:brushProperty name="color" value="#3165BB"/>
      <inkml:brushProperty name="fitToCurve" value="1"/>
    </inkml:brush>
  </inkml:definitions>
  <inkml:trace contextRef="#ctx0" brushRef="#br0">2924 30 2821 0,'-9'0'30'15,"-1"0"19"-15,-1 0 29 0,-1 11 33 0,1-11 7 16,-2 0 19-16,0 0 14 0,1 9-3 0,0-9-17 16,1 6-13-16,4-6-32 0,1 0-24 0,-2 0-15 15,5 0-19-15,2 0-12 0,1 0-13 0,0 0-6 16,0 0 10-16,12 0-10 0,0 0 8 15,5-10-1-15,1 1-21 0,5 9 13 0,4-10 2 16,0 0-2-16,2 2 9 0,3 1-4 0,-3 7-1 16,1 0 0-16,-2 0 1 0,-4 0 0 0,-1 0-5 15,-5 0 13-15,-3 11-7 0,-3-1-3 0,-6 4 5 16,-6-1-10-16,0 2 0 0,0 2 3 0,0 3 8 16,-15 0-2-16,2 1-6 0,-6 0 3 0,3 0-2 15,0-1-4-15,0-1 7 0,1-1-4 0,4-3-7 16,-1-2 7-16,7-2 4 0,5-1 3 0,0-3 0 15,0-1-6-15,0-2-9 0,18-1 8 0,5 0-5 16,3-3 12-16,3 1-1 0,3 1-10 0,1 1 10 16,-1 1-7-16,0 3 4 0,-3 1 21 0,-6 3 16 15,-2 1 29-15,-7 4 52 0,-7 2 25 0,-7 5 8 16,0 2-36-16,-17 4-43 0,-7 2-38 16,-6 2-25-16,-7 2 7 0,-7 0-22 0,-1-2-13 15,-2-2-66-15,1-3-80 0,4-3-60 0,5-7-190 16,4-5-216-16,8-5-392 0,6-8 40 0,6 0 198 15</inkml:trace>
  <inkml:trace contextRef="#ctx0" brushRef="#br0" timeOffset="2580">2334 99 2099 0,'-6'-6'20'0,"6"-3"27"0,0 3 15 15,0 2 25-15,0-5 11 0,0 1 10 0,0 0 29 16,0 0 19-16,0 0 17 0,0 1 0 0,0-2-15 15,0 2-32-15,9 4-36 0,-9-2-15 0,6 4 15 16,-6 1 22-16,0 0-1 0,0 16-3 0,0 4-17 16,0 6-8-16,0 8 22 0,-18 8 23 0,-4 7 19 15,-1 7 36-15,-1 4 52 0,-3 4 8 16,-2 1-37-16,0-1-47 0,3 0-78 0,4-5-57 0,5 2-14 16,5-10-10-16,12 0-2 0,0-10 7 15,0-3-1-15,13-7 1 0,9-8-23 0,3-5-54 16,6-10-81-16,1-8-62 0,6 0-23 0,0-18 45 15,1-4 95-15,1-6 50 0,-2-5 42 0,-5 0 13 16,-4-4-9-16,-8 2 4 0,-6 6-1 0,-7 3-5 16,-8 1 3-16,0 6 4 0,-18 7-8 15,-8 5-8-15,-3 7-49 0,-4 0-53 0,-4 0-63 0,1 11-148 16,-1 2-209-16,4-1-280 0,5 1-176 0,6 1 156 16</inkml:trace>
  <inkml:trace contextRef="#ctx0" brushRef="#br0" timeOffset="4533">1339 71 2478 0,'-11'-6'28'15,"-2"-1"30"-15,-1 3 26 0,3-3 30 0,-2 1 10 16,-4 2 8-16,3 1 17 0,-1-1 4 0,3 2-8 16,-2 0-21-16,5-1-23 0,0 1-26 0,1 2-22 15,4 0-27-15,1 0-9 0,3 0-16 0,0 0-9 16,0-1 8-16,0-2-6 0,18 3 8 0,0 0-8 15,5-2 4-15,1 0 0 0,5 2-1 0,3-3 5 16,3 2 3-16,1-1-5 0,-2-1 7 0,1 3 1 16,-2 0-1-16,-4 0 9 0,-2 13 5 15,-4-2 4-15,-3 6 14 0,-3 1 19 0,-5 5 10 16,-5 5 16-16,-4 1 12 0,-3 5 17 0,0 4 16 16,0 2 14-16,0 1 50 0,-16 3 9 0,1 0-23 15,-1 2-25-15,1-3-82 0,0 2-56 0,1-3-4 16,-1 0-4-16,1-2-29 0,2-1-100 0,3-2-134 15,2-5-89-15,1-4-27 0,1-2-13 0,5-5-66 16,0-8-102-16,0-2-308 0,0-11-2 0,14 0 191 16</inkml:trace>
  <inkml:trace contextRef="#ctx0" brushRef="#br0" timeOffset="4709">1336 436 3599 0,'-24'-3'8'0,"2"1"19"16,1 1 17-16,6-1-1 0,1 1-6 0,2-2-7 16,6 1-16-16,6 1 4 0,0-3-7 0,11 1-12 15,8 2-3-15,7-7-23 0,8 0-105 0,7 0-147 16,7-4-145-16,7-3-177 0,6-4-224 0,4 0 149 16</inkml:trace>
  <inkml:trace contextRef="#ctx0" brushRef="#br0" timeOffset="6746">587 274 2571 0,'0'-7'48'0,"0"-2"47"0,0 1 40 0,0 2 44 0,0 4-17 16,0-2-9-16,0 1-20 0,0 1-22 0,-11 2-11 16,2 0-2-16,0 0-17 0,0 16-9 0,0-4-11 15,0 4-31-15,-2 2 2 0,2 2-13 0,0 2-14 16,1 1-8-16,4 0-4 0,-1 2-4 0,4-2 9 16,1-3-4-16,0 0 7 0,0-3-2 15,0-2 1-15,12-2 2 0,0-2-1 0,2-3-1 0,1-5-4 16,3-3 6-16,3 0-4 0,4 0 6 15,-1 0-1-15,3-11-7 0,4 2 4 0,-4 9-4 16,2-11 0-16,-2 11 7 0,-2 0-4 0,-4 0 18 16,-6 0 19-16,-1 0 12 0,-7 16 9 0,-7 1-3 15,0 1-15-15,0 4-13 0,-13 1-7 0,-4 3-17 16,-1 1-2-16,-7 0 2 0,-2 1 0 0,-2-3-9 16,-1 3-41-16,-1-3-36 0,1-6-59 0,4-3-102 15,2-5-129-15,4-5-114 0,5-6-110 0,3 0-176 16,4-16 109-16,2-5 148 0</inkml:trace>
  <inkml:trace contextRef="#ctx0" brushRef="#br0" timeOffset="6904">523 196 3585 0,'-10'-5'32'0,"1"-1"2"0,-1 3 6 16,10 0 5-16,-7-1-37 0,7 0 20 0,0 1 10 15,0-1 6-15,0 0 18 0,18 0-33 0,3-2-9 16,4 0-18-16,5-1-12 0,3-2 1 0,8 1-41 15,0 0-72-15,3-1-145 0,1 1-135 0,-3 1-122 16,2 1-281-16,-6-1 84 0,-1 3 142 0</inkml:trace>
  <inkml:trace contextRef="#ctx0" brushRef="#br0" timeOffset="7441">10 148 2307 0,'5'-10'34'0,"-1"2"37"16,1-2 38-16,1 2 46 0,1-1 28 0,-1-1 17 16,2 1 0-16,-2 0-28 0,2 2-28 0,-4 1-11 15,1 6-20-15,-1 0 9 0,-2 0-6 0,-1 17-11 16,-1 6 10-16,0 7 13 0,0 6 24 0,0 9 19 15,0 5 8-15,-12 9-26 0,0 2-34 0,1 4-63 16,-1 2-42-16,3 3 3 0,0 2-23 0,3-1-22 16,-3-2-131-16,9-4-116 0,0-4-63 15,0-3-113-15,0-9-102 0,0-7-180 0,0-6-249 16,0-12 149-16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01-25T14:58:55.289"/>
    </inkml:context>
    <inkml:brush xml:id="br0">
      <inkml:brushProperty name="width" value="0.07938" units="cm"/>
      <inkml:brushProperty name="height" value="0.07938" units="cm"/>
      <inkml:brushProperty name="color" value="#3165BB"/>
      <inkml:brushProperty name="fitToCurve" value="1"/>
    </inkml:brush>
  </inkml:definitions>
  <inkml:trace contextRef="#ctx0" brushRef="#br0">424 1114 2517 0,'-4'24'32'0,"-2"0"30"16,0-2 34-16,-2 4 52 0,3 0 9 0,-1-5 16 15,0 4 10-15,0-3-14 0,0-1-26 0,2-4-16 16,-2-2-36-16,1-3-24 0,2-7 1 0,-2-1-25 16,5-4-18-16,0 0-4 0,0 0-19 0,0-17-8 15,0-7 17-15,0-1-15 0,13-10 8 0,-1-5 9 16,-2-8-16-16,4-7 2 0,1-4-4 0,3-5-6 15,1-1 9-15,2 0 0 0,2 0 4 0,-1 6 2 16,3 2-1-16,-1 5 6 0,0 4-6 0,-1 9-11 16,-3 6 6-16,-3 7 6 0,2 8-8 0,-5 7 16 15,3 11 4-15,-1 0 8 0,1 0 14 16,1 17 11-16,4 3 0 0,-1 8 5 0,0 2 9 16,-1 8-7-16,3 5-13 0,-4 1-17 0,-2 6-15 15,-2 0-6-15,-1 1 6 0,0 2 0 0,-5-4-29 16,-2 3-65-16,-1-6-57 0,-3-1-51 0,-1-5-87 15,1-7-98-15,-3-6-92 0,0-6-162 0,0-9-218 16,0-5 160-16,0-7 147 0</inkml:trace>
  <inkml:trace contextRef="#ctx0" brushRef="#br0" timeOffset="173">575 950 3039 0,'-20'12'9'0,"3"0"-5"15,5-3 1-15,4-1 1 0,5 0 0 0,3-8 37 16,0 0 22-16,0 0 2 0,17 0-4 0,6 0-33 16,0 0-21-16,7 0-10 0,5 0-38 0,3-16-88 15,8-1-68-15,7 1-74 0,0-3-74 0,3 2-114 16,3-5-185-16,0 0 78 0</inkml:trace>
  <inkml:trace contextRef="#ctx0" brushRef="#br0" timeOffset="729">1582 550 2255 0,'-10'-5'34'0,"6"-1"34"15,-2 2 38-15,0-1 49 0,1 4 23 0,2 0 16 16,0 1 7-16,3-3-16 0,0 3-35 16,0 0-32-16,0 0-25 0,0 0-26 0,0 0-21 15,0 0-18-15,0 0-17 0,0 0 23 0,0 0 29 16,0 0 13-16,0 13 14 0,0-1-8 0,6 0-16 15,-6 7 7-15,8 3 18 0,-8 2-9 0,3 1 6 16,-3 5-19-16,0-1-31 0,6 1-20 0,-5-2-15 16,4 2-1-16,0-2 4 0,1-4-4 0,1-2-3 15,5-3 4-15,-1-2 1 0,1-3-20 0,5-4-24 16,0-3-51-16,5-7-4 0,1 0-18 16,1 0-9-16,5-17 16 0,2-3-8 0,-1-3 41 0,2-4 33 15,-2-3 27-15,-1 0 9 0,-2-5 7 16,-4 2 0-16,0 0 6 0,-3 1 3 0,-7 3 15 15,-2 2 26-15,-2 4 35 0,-3 1 39 0,-3 4 37 16,-3 5 28-16,0-1 43 0,0 7-2 0,0 1-23 16,0 2-40-16,-15 4-47 0,15 0-11 0,-8 0 12 15,8 13 11-15,-12 2-15 0,12 2-15 0,-7 8-29 16,1 2-15-16,6 7-12 0,-6 7-12 0,6 4-2 16,0 6-5-16,0 5-14 0,0 3 1 0,0 5-80 15,0 2-152-15,0 4-241 0,0-1-163 0,0-1-99 16,0-4-157-16,0-8-263 0,0-2 126 0,0-8 166 15</inkml:trace>
  <inkml:trace contextRef="#ctx0" brushRef="#br0" timeOffset="3418">2487 650 1981 0,'0'-6'36'0,"0"-1"35"0,0 2 34 0,0 0 36 15,0 0 4-15,-11-1 6 0,11 3 9 0,-11-4 9 16,5 5-9-16,6-2-26 0,-9 2-30 0,9 0-29 16,-4 2-3-16,4 0 11 0,0 0 9 0,0 14 10 15,0 4-17-15,0 3-9 0,0 5-10 0,0 5-14 16,0 4-8-16,0 4-7 0,0 4-9 15,10 0-15-15,-4 0-2 0,-6-1-15 0,11 3 6 0,-2-6 3 16,-1-2 3-16,-2-2-3 0,0-4-31 0,1-2-34 16,0-6-52-16,-1 1-69 0,-3-9-115 0,1-1-108 15,-1-7-125-15,-3-7-252 0,3 0 49 16,0 0 144-16</inkml:trace>
  <inkml:trace contextRef="#ctx0" brushRef="#br0" timeOffset="3700">2318 559 2683 0,'-4'0'-7'0,"4"0"-2"16,-3 0 2-16,3 0-2 0,0 0 9 0,0 0 1 16,10 9 5-16,2 1 30 0,5-1 14 0,0 4 10 15,2 0-2-15,4 0-26 0,5 0-16 16,2 2-7-16,5 0-12 0,1 1 61 0,4-3 25 15,-1 4 50-15,1 1 14 0,-2 0-19 0,1 4-19 16,-4 0-41-16,-4 4 9 0,-6 4-44 0,-2 0 7 16,-6 7-14-16,-7 4-9 0,-10-1-1 0,0 5-14 15,-16 2 4-15,-7 2-12 0,-7 1-1 0,-7 3-1 16,-8-4-17-16,-5-2-44 0,1-1-78 0,-1-5-122 16,-2-5-125-16,8-9-136 0,2-8-268 0,5-6 113 15,14-13 138-15</inkml:trace>
  <inkml:trace contextRef="#ctx0" brushRef="#br0" timeOffset="5837">3357 561 1763 0,'-6'-2'36'0,"0"2"29"0,1 0 28 15,-1 0 16-15,0 0-15 0,-2 0 2 0,2 0-8 16,-4 0 10-16,4 0 6 0,-3 0 9 15,1 0 13-15,2 0 9 0,0 0 1 0,-2 0-8 16,2 0-5-16,3 0-18 0,-1 0-13 0,-3 0-19 16,4 0-26-16,3 0-22 0,-3 0-13 0,3 0-14 15,0 0 5-15,0 0 2 0,0 0-4 0,13 0 2 16,0 0 2-16,1 0 0 0,3 0 5 16,2 0-10-16,7 0 2 0,-3 0-2 0,7 0-5 0,1 0 10 15,1 0-2-15,-2 9-8 0,2-1 0 0,-5 2 4 16,2-3-3-16,-2 3 22 0,-4 0 23 15,-6 1 4-15,0 2 5 0,-4 7 11 0,-4-2-9 16,-3 4 18-16,-1 3-2 0,-5 4-12 0,0 0 3 16,0 6-8-16,-17 5 9 0,1 2 1 0,-1 1 5 15,0 0-18-15,-3 1-16 0,1 2-19 0,2-1-13 16,0-2-8-16,4-2-17 0,-3-3-40 0,6-3-51 16,1-6-52-16,1-2-84 0,-1-6-103 0,6-3-115 15,1-4-98-15,2-7-243 0,0-7 103 0,0 0 161 16</inkml:trace>
  <inkml:trace contextRef="#ctx0" brushRef="#br0" timeOffset="6037">3387 1021 2796 0,'-10'-3'11'15,"1"0"-7"-15,4-2-1 0,2 4-5 0,3-3-9 16,0 2 4-16,0-1 3 0,0 2 6 0,0-2-2 15,14 1 5-15,-1-2-3 0,4 1 0 0,0-1-2 16,9-2-4-16,-1-1-6 0,9-1-58 0,-1-3-46 16,2 2-41-16,3-2-44 0,5-2-25 0,-4 0-77 15,7-2-202-15,-4 2 13 0,-1 0 80 0</inkml:trace>
  <inkml:trace contextRef="#ctx0" brushRef="#br0" timeOffset="7224">520 268 2429 0,'6'-7'52'0,"-6"1"34"16,0 1 35-16,0 3 34 0,0 0-20 0,-11-3 7 15,-2 4-4-15,-1 1 1 0,-4 0-7 0,-3 13-17 16,-4 2-17-16,-2 6-23 0,-6 7-3 0,-1 10 2 16,-4 12 10-16,-1 10 24 0,-1 10 5 0,1 11 35 15,1 11 18-15,3 8-7 0,3 6 5 0,6 4-59 16,5 1-44-16,7 3-24 0,14-4-37 0,0-2 9 16,0-5-23-16,21-8-27 0,10-7-67 0,8-9-103 15,10-8-42-15,12-12-61 0,5-13-118 0,13-12-148 16,8-17-406-16,7-17 61 0,6 0 189 15</inkml:trace>
  <inkml:trace contextRef="#ctx0" brushRef="#br0" timeOffset="7839">4681 0 2982 0,'-20'6'62'0,"1"-6"42"0,2 0 17 0,6 0 2 15,2 0-62-15,3 0-40 0,2 0-19 0,4 0 3 16,0 0 1-16,13 0 0 0,3 0 1 0,2 0-2 15,5 19 1-15,7 5 16 0,5 5 21 16,4 7 25-16,4 9 26 0,1 3-5 0,6 6-5 0,-4 7 3 16,1 5 1-16,-5 4 3 0,-5 2 0 15,-9 4-13-15,-8 4-26 0,-5 3-5 0,-15 1-28 16,0 0-8-16,-22 3-8 0,-10-1-17 0,-2 3-11 16,-11-6-49-16,-5-4-46 0,-2-6-30 0,-4-5-67 15,0-8-120-15,1-9-131 0,3-13-216 0,8-10-187 16,6-15 159-16</inkml:trace>
  <inkml:trace contextRef="#ctx0" brushRef="#br0" timeOffset="8291">5450 1349 3614 0,'-9'0'11'0,"-2"0"5"0,5 0-4 0,1 0-3 16,5 0-14-16,0 0 3 0,0 0 20 0,0 0 35 15,0 10 16-15,0 3 28 0,0 0-5 0,0 4-22 16,0 5-1-16,0 2-26 0,0 4-2 0,0 2-12 15,0 6-15-15,0 0-11 0,0 4-4 16,0 1-10-16,0 0 2 0,0 1-32 0,8-1-49 16,-8-5-54-16,0 0-134 0,0-7-121 0,0-3-92 15,0-5-116-15,0-7-152 0,0-7 138 0,0-7 138 16</inkml:trace>
  <inkml:trace contextRef="#ctx0" brushRef="#br0" timeOffset="9813">6293 873 2493 0,'-10'7'35'0,"-2"-1"33"16,2 0 37-16,-2 0 16 0,2 1-14 15,0-3-4-15,-1 1-15 0,4-3 8 0,-3 0 1 16,6 0 0-16,-1-2-7 0,4 2-9 0,1-2-12 15,0 0-5-15,0 1 11 0,0-1 8 0,17 0-8 16,4 0 3-16,2 3-16 0,7-3-5 0,9 1 8 16,13-1-17-16,12 0-11 0,10 0-11 0,13 0-13 15,10 0-9-15,14-11-8 0,7 11 4 0,11-15-4 16,5 2 4-16,1 0 7 0,6 0-12 0,-4 2-3 16,0 0-10-16,-4-2-21 0,-5 1-11 0,-8 1 10 15,-8 0 2-15,-8 2 23 0,-9 0 13 0,-7 3-3 16,-9 4-5-16,-7-2 2 0,-8 3-2 15,-8-1 0-15,-6 0-10 0,-8 1-10 0,-7-2-10 0,-7 0-5 16,-7 3 22-16,-6-4 8 0,-6 0 7 16,-3 4-12-16,-1-4-20 0,-2 4-34 0,-3-5-35 15,0 4-44-15,0 1-36 0,0 0-28 0,0-3-32 16,0 3-23-16,0 0-41 0,0 0-110 0,0 0-172 16,-11 0 64-16,1 0 98 0</inkml:trace>
  <inkml:trace contextRef="#ctx0" brushRef="#br0" timeOffset="10064">8815 557 3125 0,'0'-2'47'16,"0"-3"-2"-16,-6 1-2 0,6 3 3 0,0-2-51 15,0 3 6-15,0 0-1 0,12 0 2 0,0 0 8 16,4 0 22-16,0 0 29 0,4 15 24 0,-2-4 14 15,5 4 8-15,-5 2-7 0,3 3-7 0,-1-1-5 16,-2 5-3-16,-1 5 19 0,-3 1 15 16,-4 5 0-16,-3 3-31 0,-7 3-33 0,0 3-38 0,-14 3-17 15,-6 0-6-15,-9 3-13 0,-6-4-57 0,-6 2-55 16,-6-4-53-16,-3-3-144 0,-5-6-181 0,-1-5-289 16,-1-8-151-16,0-8 152 0</inkml:trace>
  <inkml:trace contextRef="#ctx0" brushRef="#br0" timeOffset="12602">5842 1497 1647 0,'10'-12'26'0,"1"3"17"15,-5-5 20-15,4 0 16 0,-10 0-2 0,7 2 3 16,0 1 7-16,-2-4 9 0,-5 4 8 0,3 2 18 16,-3 0 11-16,0 3 4 0,0 2-5 0,0-3-16 15,0 6-8-15,0-1 11 0,0 1 4 16,0-3 12-16,-12 4-12 0,12 0-26 0,-11 0-1 16,-1 0-14-16,1 15 14 0,-1 2-3 0,-2 5 1 15,-2 6-5-15,-4 10 4 0,0 2 7 0,0 7-16 16,-1 0-15-16,0 3-27 0,1 0-13 0,3-4-21 15,4 1-3-15,2-7-13 0,5-3-4 0,6-3-13 16,0-5-39-16,0-3-20 0,0-7-24 0,17-3-16 16,3-9 16-16,-4-7-5 0,9 0-19 0,-1-14 8 15,3-1 4-15,1-11 23 0,-1-1 44 16,-1-5 32-16,-1-1 26 0,-5 1 10 0,-3 3 6 0,-8 3 8 16,-3 3-8-16,-6 7 1 0,0 3-12 15,-14 13-15-15,-2 0-3 0,-6 0-92 0,-2 11-169 16,-2 3-191-16,-1 3-397 0,3 0 68 0,-1 2 169 15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01-25T14:59:17.938"/>
    </inkml:context>
    <inkml:brush xml:id="br0">
      <inkml:brushProperty name="width" value="0.07938" units="cm"/>
      <inkml:brushProperty name="height" value="0.07938" units="cm"/>
      <inkml:brushProperty name="color" value="#3165BB"/>
      <inkml:brushProperty name="fitToCurve" value="1"/>
    </inkml:brush>
  </inkml:definitions>
  <inkml:trace contextRef="#ctx0" brushRef="#br0">22 69 2340 0,'-1'0'-1'0,"-4"0"11"0,4 13 5 0,-5 0 19 15,6 2 31-15,-3 1 18 0,0 1 24 16,1 4 1-16,2 2-22 0,0 4-23 0,0 1-34 15,0 4-14-15,0 1-12 0,0-1-3 0,0-3 0 16,8 2-27-16,-8-4-72 0,0 0-79 0,9-2-98 16,-5-7-158-16,5-2-203 0,-1-5 74 0,4-2 103 15</inkml:trace>
  <inkml:trace contextRef="#ctx0" brushRef="#br0" timeOffset="348">249 56 2174 0,'-6'-2'0'16,"-1"2"-7"-16,7 0 6 0,-6 0-5 0,2 13 2 15,1 1 21-15,0-1 9 0,3 4 4 0,-3-1 2 16,3 5-20-16,0 0-8 0,0 2-4 15,0-5-2-15,0 3 11 0,0-1-5 0,13-5 2 0,-4 2 0 16,-1-5-4-16,1-1-1 0,-3-4 3 0,5 0 3 16,-5-4-3-16,5-2 2 0,-2-1-2 0,1 0-1 15,-1 0 3-15,2 0-1 0,0 0 0 0,1 0-1 16,-5 0 2-16,6 0 25 0,-6 0 28 16,2 0 17-16,-6 0 5 0,0 15-15 0,-3 0-32 15,0 3-10-15,0-1-15 0,0 7-10 0,-12-3-2 16,-1 4 2-16,-1 1-5 0,-1-4-32 0,-2 0-70 15,3-1-93-15,-2-3-134 0,2-5-240 0,5-4 4 16,-2-9 85-16</inkml:trace>
  <inkml:trace contextRef="#ctx0" brushRef="#br0" timeOffset="513">244 58 3116 0,'-5'0'13'0,"-4"0"0"0,9 0-2 0,-6 0 3 15,6 0-6-15,0 0 5 0,0 0 16 0,0 0 5 16,15 0-13-16,-1 9 0 0,3-9-26 0,-2 0-35 16,9 0-92-16,-1 0-107 0,3 0-110 0,1 0-168 15,5 0-166-15,2-13 95 0,-1 2 122 0</inkml:trace>
  <inkml:trace contextRef="#ctx0" brushRef="#br0" timeOffset="1057">914 190 2045 0,'0'0'31'16,"0"0"24"-16,0 11 20 0,0-2 18 0,0 2-21 16,0-1-23-16,0 1-17 0,0 2-12 0,0 2-1 15,0 4 1-15,0 1 2 0,0 4-4 0,0-3-12 16,0 1 0-16,0-4-6 0,0 1-6 16,0-2-12-16,0-4-63 0,0 0-75 0,12-2-114 0,-12-5-244 15,0 2-48-15,4-1 79 0</inkml:trace>
  <inkml:trace contextRef="#ctx0" brushRef="#br0" timeOffset="1428">1108 80 2244 0,'0'0'23'0,"0"0"3"0,0 0-3 0,0 0 21 15,0 0 15-15,0 11 44 0,0-1 53 16,0 1 18-16,0 2-8 0,0-2-20 0,0 4-44 0,0 3-44 16,0 0-32-16,0-2-24 0,0 2-1 15,0 2 4-15,0-5 2 0,0 3-3 0,0-5-8 16,0 3 13-16,0-6-4 0,0-2-8 0,0-1-11 15,15-2-30-15,-1-5 0 0,3 0 1 0,-4 0 11 16,4 0 23-16,-3 0-4 0,1 0 4 0,-1 0 6 16,-4 0-4-16,-1 0 8 0,-3 0 4 0,-1 0 4 15,-2 15-3-15,-3-1-1 0,0 4 2 0,0-1-12 16,0 0-1-16,-14 1-25 0,1 3-73 16,-4-4-71-16,2 1-100 0,-2-3-100 0,3-4-242 0,-2-1-2 15,2-2 102-15</inkml:trace>
  <inkml:trace contextRef="#ctx0" brushRef="#br0" timeOffset="1581">1117 138 3400 0,'0'0'14'0,"-9"0"2"0,9 0-4 0,0 0 5 16,0 0-15-16,0 0-6 0,0 0 8 0,15 0-6 15,2 0-16-15,0-13-53 0,3 0-92 0,-1 13-114 16,6-12-102-16,-3-2-160 0,7 3-164 0,2 0 116 15</inkml:trace>
  <inkml:trace contextRef="#ctx0" brushRef="#br0" timeOffset="2019">1751 154 2057 0,'0'0'24'0,"0"0"29"0,0 0 31 0,0 12 31 16,0-1 19-16,0 4 26 0,10 1 27 0,-10 3 20 15,9 1-12-15,-9 3-34 0,8 5-40 0,-8 1-55 16,6-2-34-16,-6 2-10 0,6-2-20 0,-6 2-1 16,0-1 7-16,2-5-16 0,-2 0-71 0,0-3-102 15,0 0-138-15,0-5-139 0,0-2-246 0,0-4-18 16,0-3 133-16</inkml:trace>
  <inkml:trace contextRef="#ctx0" brushRef="#br0" timeOffset="2448">1969 148 1867 0,'0'0'22'0,"0"0"18"0,0 0 12 0,0 11 21 16,0-11 6-16,0 9 23 0,0-9 26 0,0 8 18 16,0-2 6-16,0-1-4 0,0 2-9 0,0 0-22 15,0 2-23-15,0 0-25 0,0 1-25 16,0 0-5-16,0 3-5 0,0 1-4 0,0-1-3 16,0 4-5-16,0 2 0 0,6-1-18 0,-6-2 5 15,6 3-2-15,-6-2-7 0,5-3 8 0,-2 0-12 16,0-4 2-16,3-2 6 0,-1-1-2 0,1-2 5 15,0-3-19-15,-2-2-14 0,5 0 3 0,-2 0 2 16,3 0 12-16,4-15 1 0,-5 1 5 0,5 4 1 16,-2-2-7-16,-2 3 11 0,1 9-5 0,-2-7-5 15,-3 7 6-15,2 0-4 0,-2 0 3 16,-3 0 4-16,2 0 0 0,-5 15 4 0,0-2 3 16,0 2-6-16,0 0-3 0,-14 3-1 0,6-2-11 0,-4 0-75 15,1-1-89-15,1-2-108 0,-2 0-123 16,1-5-194-16,2 0-58 0,-2-8 106 0</inkml:trace>
  <inkml:trace contextRef="#ctx0" brushRef="#br0" timeOffset="2614">1953 121 3585 0,'-10'0'9'15,"6"0"-3"-15,-2 0-5 0,6 0 11 0,0 0 11 16,0 0 13-16,0 0 16 0,0 0-10 0,13 0-19 15,4 0-30-15,3 0-74 0,3 0-112 16,3-13-156-16,1 0-120 0,8 1-191 0,1 0-97 0,4-1 153 16</inkml:trace>
  <inkml:trace contextRef="#ctx0" brushRef="#br0" timeOffset="3182">2706 168 1503 0,'0'-3'-4'0,"0"3"-3"0,-11 0 3 16,11 0-6-16,-7 0 0 0,1 0 3 0,6 0 0 15,-10 9 4-15,4-9 9 0,2 0 0 0,1 8 22 16,3-8 30-16,0 10 9 0,0-3 22 0,0-1 1 16,0 3-7-16,0 4 8 0,0-1-4 15,0 4-17-15,9 3-16 0,-9 1-24 0,0 1-17 16,7 3-5-16,-7-1-6 0,0 0 4 0,0 1-7 16,0-2-1-16,0 0-2 0,0-5-60 0,0-1-99 15,0-3-211-15,0 0-181 0,0-5 57 0</inkml:trace>
  <inkml:trace contextRef="#ctx0" brushRef="#br0" timeOffset="3488">2867 201 3169 0,'0'-2'-9'0,"0"0"4"0,-8 2-6 15,8 0-3-15,0 0 15 0,0 0-3 0,0 0 9 16,0 0 4-16,0 11-8 0,0-1-2 0,0-3-3 16,0 1-2-16,0-8 0 0,0 9 3 0,0 1-1 15,11-3 6-15,-2 0 0 0,-1-4-10 0,1 2 9 16,1 0-8-16,-1-1-1 0,-1-3 6 16,4 2-3-16,-4 4 7 0,4-5-2 0,-5 3 5 15,6 0 5-15,-6 1 19 0,2 3 21 0,-4 3 6 16,1-1 2-16,-3 3-13 0,-3 2-20 0,0-1-12 15,0 2-13-15,0-2-24 0,-14-2-62 0,-1 1-98 16,5-3-110-16,-1-3-116 0,-1-2-197 0,1-6-74 16,-1 0 114-16</inkml:trace>
  <inkml:trace contextRef="#ctx0" brushRef="#br0" timeOffset="3634">2864 116 3471 0,'0'-4'2'0,"0"2"8"15,0 0 11-15,0-2-13 0,0 0 12 16,0-2-20-16,16-2-2 0,3 2-17 0,0-3-85 0,3-1-98 16,4-2-143-16,-1 1-156 0,3-1-270 15,4-2 95-15,-5 2 135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01-25T14:59:16.738"/>
    </inkml:context>
    <inkml:brush xml:id="br0">
      <inkml:brushProperty name="width" value="0.07938" units="cm"/>
      <inkml:brushProperty name="height" value="0.07938" units="cm"/>
      <inkml:brushProperty name="color" value="#3165BB"/>
      <inkml:brushProperty name="fitToCurve" value="1"/>
    </inkml:brush>
  </inkml:definitions>
  <inkml:trace contextRef="#ctx0" brushRef="#br0">37 32 2774 0,'-8'0'11'0,"4"0"-2"0,1 0 1 16,-2 0-3-16,5 0-12 0,-3 0 29 0,0 13 44 16,3-1 35-16,-3 2 22 0,-1 5-20 15,2 2-52-15,0 3-30 0,2 4-26 0,0 1-4 16,0 1 8-16,0-2-14 0,0 4-62 0,0-4-92 16,0-1-98-16,0-5-127 0,0-4-240 0,11-1-25 15,-11-6 97-15</inkml:trace>
  <inkml:trace contextRef="#ctx0" brushRef="#br0" timeOffset="299">284 176 3185 0,'0'-11'21'0,"2"3"-7"0,-2 1 7 0,0 7-8 16,0 0-21-16,0 0 16 0,0 0-5 0,0 0 21 15,0 0 8-15,0 0-10 0,0 15-7 0,-8-1-17 16,8-1-11-16,-10 1 9 0,10-1-3 0,0 1 11 16,0-3 4-16,0-1-9 0,0-6 7 0,0 4-9 15,12-3-5-15,0-2 2 0,-4 0 5 0,4-2 2 16,-2-1-2-16,3 4 3 0,-4 0-6 0,-2 1 5 16,1-2 11-16,1 2-2 0,-3 4 0 0,-4 2-10 15,-2 2-1-15,0 2-3 0,0 2 3 0,0-1-2 16,-14 2-28-16,0 5-68 0,-2-5-76 0,-1 2-77 15,-6 0-70-15,3-1-51 0,-2-3-185 16,2-2-22-16,2-3 93 0</inkml:trace>
  <inkml:trace contextRef="#ctx0" brushRef="#br0" timeOffset="446">160 133 3013 0,'0'-5'-1'16,"0"2"1"-16,0 0 19 0,0 1 15 0,15 0 5 15,-1-5 7-15,4 3-21 0,2-5-12 0,3 1-7 16,5-1-57-16,0-2-83 0,4-2-124 0,1 1-110 16,0-4-235-16,4 3-59 0,1-3 120 15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01-25T14:59:30.284"/>
    </inkml:context>
    <inkml:brush xml:id="br0">
      <inkml:brushProperty name="width" value="0.07938" units="cm"/>
      <inkml:brushProperty name="height" value="0.07938" units="cm"/>
      <inkml:brushProperty name="color" value="#3165BB"/>
      <inkml:brushProperty name="fitToCurve" value="1"/>
    </inkml:brush>
  </inkml:definitions>
  <inkml:trace contextRef="#ctx0" brushRef="#br0">36 499 2858 0,'-9'18'2'0,"0"-2"5"0,2-5 0 0,1 0 1 16,4-3 2-16,-1-5 9 0,3 2 37 0,0-5 23 16,0 0 0-16,0 0-16 0,0 0-31 0,14-15-24 15,-4-2-4-15,2-3 0 0,2-3-5 16,3-4-4-16,1-6-8 0,3-3 6 0,2 0-1 15,-2-3 4-15,1-2 5 0,-1-1-2 0,-1 2 3 16,-2 1 0-16,0 2 4 0,-3 5 7 0,-3 2-3 16,1 6-3-16,-7 5-5 0,1 5-13 0,-1 7 42 15,-3 7 43-15,-1 0 41 0,-1 12 19 0,2 5-43 16,2 4-20-16,0 7-47 0,1 5-15 0,1 3 3 16,2 4-10-16,2 2 21 0,1 1-10 0,-1-1-4 15,-1 1 9-15,3-4-24 0,0-2 1 0,-1-6 13 16,1 1-75-16,-1-7-95 0,-2-3-131 15,-2-4-138-15,-1-4-92 0,-3-5-235 0,-1-2 96 16,-3-7 128-16</inkml:trace>
  <inkml:trace contextRef="#ctx0" brushRef="#br0" timeOffset="171">169 314 2849 0,'-11'11'7'0,"3"-11"-3"15,4 9 6-15,1-9 4 0,3 6 1 0,0-6 7 16,0 0-9-16,17 0 4 0,1 0-9 0,0 0-2 16,6 0 1-16,5 0-55 0,6-15-92 15,5-1-93-15,4 1-137 0,4-2-261 0,4-2 29 16,1 2 91-16</inkml:trace>
  <inkml:trace contextRef="#ctx0" brushRef="#br0" timeOffset="1231">1051 386 2029 0,'-18'13'55'16,"1"-3"47"-16,0 3 43 0,2-2 42 0,1-2-23 16,4-1-22-16,-2-4-26 0,4 3-15 0,2-5-5 15,3 0-1-15,3 2 4 0,0-4-16 16,0 0-5-16,0 0-22 0,9 0-10 0,3 0-7 16,2 0-13-16,1 0-23 0,6 0-8 0,1 0-44 15,5 0-58-15,0-10-63 0,5 1-106 0,2 0-60 16,1 1-93-16,3-3-210 0,1-2 8 0,2 3 97 15</inkml:trace>
  <inkml:trace contextRef="#ctx0" brushRef="#br0" timeOffset="1652">1777 119 2391 0,'0'-10'37'16,"6"3"44"-16,-1-1 41 0,-4 1 53 0,1 3-3 15,-2-1 10-15,0 1-7 0,0-3-20 0,0 4-13 16,0-1-40-16,0 3-22 0,0-1-31 0,0 2 7 16,0 0 8-16,0 0 23 0,0 17 17 0,0-2-19 15,0 9-12-15,0 0-34 0,0 7-13 0,0 2-11 16,0 2-4-16,0 5-2 0,0-2 3 0,-13 0-13 15,13-1-28-15,-12 2-40 0,0-4-59 0,5 0-41 16,7-3-104-16,0-5-125 0,-10-2-90 0,10-6-127 16,0-3-173-16,0-5 144 0,13-11 140 0</inkml:trace>
  <inkml:trace contextRef="#ctx0" brushRef="#br0" timeOffset="1879">2005 323 3255 0,'12'-26'66'0,"-1"4"50"0,-5 3 38 16,-2 5 27-16,-1 5-51 0,-3 1-37 0,0 4-6 15,0 4 12-15,0 0 55 0,0 0 30 0,0 0-15 16,0 13-43-16,-10 2-56 0,10 2-52 0,-8 0-10 16,8 3-13-16,0 2-52 0,0-1-56 0,0 1-64 15,0-3-14-15,0-1 10 0,15-1 29 0,-3-3-9 16,0-3-40-16,-1-2-40 16,-2-4-18-16,0-5 56 0,0 0 74 0,1 0 75 0,-1 0 59 0,-3-19 33 15,1-1 23-15,-1-2-4 0,-1-1-6 16,-5 0-18-16,0-2-31 0,0 0-6 0,0 0-9 15,-11-1-69-15,-5 2-90 0,2 1-131 0,-1 4-245 16,-2 1-132-16,0 5 94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01-25T14:59:35.327"/>
    </inkml:context>
    <inkml:brush xml:id="br0">
      <inkml:brushProperty name="width" value="0.07938" units="cm"/>
      <inkml:brushProperty name="height" value="0.07938" units="cm"/>
      <inkml:brushProperty name="color" value="#3165BB"/>
      <inkml:brushProperty name="fitToCurve" value="1"/>
    </inkml:brush>
  </inkml:definitions>
  <inkml:trace contextRef="#ctx0" brushRef="#br0">116 37 3802 0,'-6'-7'33'0,"3"2"0"0,-2 1-7 15,4 2 9-15,-1 2-32 0,-1 0 19 0,-1 0 31 16,1 0-2-16,1 11 2 0,-1 0-9 0,-2 4-15 15,1 2-10-15,-1 1-7 0,1 6-2 0,-2 4-12 16,0 0 6-16,-2 3-15 0,2 0-31 0,-3 0-30 16,3 1-61-16,1-3-97 0,-2-1-128 15,-1-1-110-15,6-3-167 0,-1-3-176 0,3 0 151 16</inkml:trace>
  <inkml:trace contextRef="#ctx0" brushRef="#br0" timeOffset="301">245 41 3705 0,'0'-9'0'16,"0"1"-11"-16,0-1-19 0,0 7-2 0,0-2-8 15,0-1 16-15,0 3 13 0,12 0 7 0,2 2 6 16,2 0 7-16,-2 0-9 0,3 0 3 0,-2 0-1 15,2 15-9-15,-4 2 18 0,0 1 1 0,-6 5 32 16,-1 2 42-16,-6 4 27 0,0 2 9 0,0 3 1 16,-16 3-8-16,-4-2 7 0,2 2 23 0,-1-1-26 15,0-3-19-15,2-3-41 0,0-5-50 0,5-2-18 16,1-6-30-16,5-4-3 0,6-6-19 16,0-2-33-16,0-5-44 0,14 0-55 0,1-12-102 0,6-4-126 15,2-3-112-15,6-6-273 0,4-1-20 0,7-2 174 16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01-25T14:59:34.703"/>
    </inkml:context>
    <inkml:brush xml:id="br0">
      <inkml:brushProperty name="width" value="0.07938" units="cm"/>
      <inkml:brushProperty name="height" value="0.07938" units="cm"/>
      <inkml:brushProperty name="color" value="#3165BB"/>
      <inkml:brushProperty name="fitToCurve" value="1"/>
    </inkml:brush>
  </inkml:definitions>
  <inkml:trace contextRef="#ctx0" brushRef="#br0">261 34 2451 0,'-8'9'31'0,"8"-4"24"0,-9 0 16 0,9 1 16 16,-6-1-6-16,6-2 6 0,-4-3 23 0,4 3 17 16,0-3 22-16,0 1-8 0,0-1-22 0,0 0-29 15,0 0-58-15,0 0-15 0,0 0-30 0,0-11-2 16,0-1 18-16,0 3-5 0,0-4 10 0,0 4 18 16,0-2-9-16,0 11 7 0,0-6 40 0,0 6 6 15,-17 0 11-15,0 0 12 0,1 12-8 16,-4 6 0-16,-1 0 10 0,-1 4-3 0,0 5 7 15,-1 0-19-15,3 2-15 0,2 4-32 0,1-3-24 16,6 0-8-16,2-1-11 0,9-4-17 0,0 0-70 16,13-7-48-16,3 0-39 0,10-8-99 0,6-3-142 15,6-7-152-15,9 0-360 0,3-16 92 0,5-3 201 16</inkml:trace>
  <inkml:trace contextRef="#ctx0" brushRef="#br0" timeOffset="187">742 170 3737 0,'-6'0'-7'0,"0"0"3"0,6 0-8 0,0 0-10 16,0 0-24-16,12 0-36 0,2-17-34 0,1 5-46 15,5-5-44-15,4 1-48 0,2-1-75 0,2 2-145 16,2 3-195-16,-1 1 74 0,-2 3 118 0</inkml:trace>
  <inkml:trace contextRef="#ctx0" brushRef="#br0" timeOffset="328">875 265 2987 0,'-19'14'29'0,"4"-1"15"0,5-5 18 16,-3 3 33-16,6-5-9 0,-1-1 23 0,5-2-12 15,0-2-27-15,3 1-18 0,0-2-44 0,0 0-48 16,15 0-98-16,4 0-126 0,-1-17-115 0,3-1-122 15,6 4-210-15,5-5 60 0,0 1 122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01-25T14:59:33.292"/>
    </inkml:context>
    <inkml:brush xml:id="br0">
      <inkml:brushProperty name="width" value="0.07938" units="cm"/>
      <inkml:brushProperty name="height" value="0.07938" units="cm"/>
      <inkml:brushProperty name="color" value="#3165BB"/>
      <inkml:brushProperty name="fitToCurve" value="1"/>
    </inkml:brush>
  </inkml:definitions>
  <inkml:trace contextRef="#ctx0" brushRef="#br0">60 170 2384 0,'-6'-8'27'0,"6"0"10"0,-10 1 13 0,6 0 6 15,4 3-20-15,0 1-15 0,-5-1 8 0,5 4 61 16,0 0 83-16,0 0 77 0,0 11 26 0,0 5-25 16,0 2-70-16,0 6-63 0,0 8-36 0,0 1-30 15,0 4-16-15,0 3 14 0,0 0 8 16,0 0 6-16,0-4 8 0,-9-1-20 0,9-6-11 16,-10-3-22-16,2-5-10 0,8-3 5 0,-8-7-5 15,8-4 2-15,0-2-1 0,0-5-1 0,0 0-8 16,0 0 3-16,0-16-8 0,0-1-7 0,0-5-7 15,0-2-26-15,10-6-17 0,-1-5-17 0,1-4 0 16,1-3 23-16,-3-1 21 0,2 0 10 0,2 1 12 16,0 1 1-16,-1 6 10 0,1 3 3 0,-1 6-8 15,1 5 7-15,-3 5-9 0,0 6 3 0,-4 0 12 16,-1 7-18-16,2 3 11 0,-1 0 7 16,0 0-16-16,-1 0 22 0,-1 17-25 0,3-3 9 0,2 0 1 15,-4 5-11-15,-1-4-9 0,0 5-23 16,0-1-15-16,1 0-18 0,-3 2-27 0,1-2-64 15,-1-2-29-15,2-4-43 0,0 2 7 0,2-4 31 16,-1-5 20-16,4 0 51 0,1-3 23 0,3 0 31 16,2-2 31-16,1-1 11 0,3 0 21 0,-1 0 14 15,3 0 4-15,-4 0 29 0,1 0 50 16,0 0 57-16,-7 11 71 0,-1 2 50 0,-1 0 23 0,-6 3-20 16,-2 1-47-16,0 4-58 0,0 0-73 0,-20 1-28 15,2 4-25-15,-4 2-12 0,-2-2-2 0,-2 2-23 16,0-2 6-16,-1 0-21 0,1-2-41 0,5-3-49 15,3-5-149-15,1-4-150 0,8-12-162 0,9 0-309 16,0 0 139-16,12 0 165 0</inkml:trace>
  <inkml:trace contextRef="#ctx0" brushRef="#br0" timeOffset="203">909 242 4007 0,'-25'13'-2'0,"6"-5"-6"0,3-3-1 15,4 0 2-15,5-2 8 0,4-3 7 0,3 0-8 16,0 0 3-16,0 0-15 0,19 0-24 0,1-13-69 16,4 2-158-16,4-2-149 0,2-2-130 0,7 2-246 15,1-1 53-15,3 1 158 0</inkml:trace>
  <inkml:trace contextRef="#ctx0" brushRef="#br0" timeOffset="365">994 389 3157 0,'-29'21'35'15,"3"-5"17"-15,3-1 10 0,5-2 20 0,1 0-15 16,4-7 2-16,5 0-7 0,0-4-9 0,8 2-25 16,0-4-26-16,0 0-4 0,17 0-7 15,1 0-11-15,5-15-46 0,1 3-90 0,7-1-88 16,1-4-46-16,4 3-9 0,4-5 12 0,1 2-47 15,0-1-175-15,0 2-38 0,3-1 78 0</inkml:trace>
  <inkml:trace contextRef="#ctx0" brushRef="#br0" timeOffset="568">1717 54 3275 0,'-13'0'44'0,"13"10"45"0,-13 0 44 15,5 2 16-15,-2 0-16 0,0 1-32 0,1 3-27 16,2 4-17-16,-1-2-18 0,2 4-16 16,0 2-13-16,0 0-1 0,1 4-6 0,1 0 7 15,1 1-8-15,1 1 3 0,-2-2-7 0,1-1-22 16,3 0-14-16,-2-1-51 0,1-5-132 0,-1-3-166 16,1-5-157-16,1-2-326 0,0-5 55 0,0-1 185 15</inkml:trace>
  <inkml:trace contextRef="#ctx0" brushRef="#br0" timeOffset="763">1934 0 3785 0,'0'0'21'0,"-12"0"27"0,12 0 20 15,-8 0 7-15,8 13-4 0,0 2-9 0,-9 2 12 16,3 2 24-16,1 3-20 0,-1 3-4 0,-1 4-29 15,1 4-18-15,-2 2-23 0,-1 1-56 0,-2 4-62 16,2-1-52-16,-5 0-112 0,2-2-186 0,0-4-167 16,-2-1-349-16,4-8 137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1-02-17T04:40:14.67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5854 5953 0,'25'0'125,"25"0"-125,-26 0 15,1 0 1,25 0-1,-25 0-15,-1 0 16,1 0 0</inkml:trace>
  <inkml:trace contextRef="#ctx0" brushRef="#br0" timeOffset="1329.65">5358 5928 0,'50'0'203,"-1"0"-172,-24 0-15,0 0-16,0 0 15,0 0 16</inkml:trace>
  <inkml:trace contextRef="#ctx0" brushRef="#br0" timeOffset="10812.23">15528 11013 0,'74'0'1016,"-49"0"-985,25 0-31,-25 0 31,99 0-15,-50 0 0,1 0-1,-1 0 1,25 0 0,-24 0-1,-1 0-15,124 0 16,-123 0-1,-1 0 1,1 0 0,-26 0-1,26 0 1,-26 0-16,-24 0 16,50 0-1,-26 0 1,75 0-1,-99 0 1,49 0 0,-49 0-16,25 0 15,-25 0 1,-1 0 0,1 0-1,0 0-15,0 0 16,24 0-1,1 0 1,-25 0 0,99 0-1,-74 0 1,-1 0-16,1 0 16,24 0-1,1 0 1,-1 0-1,-24 0 1,24 0-16,0 0 16,-24 0-1,-25 0 1,0 0 0,-1 0-1,1 0 1,0 0-16,0 0 47,0 0-32,-1 0 1,1 0-16,25 0 31,-50 25-15,25-25-1,-1 0 1,1 0 0,0 0-1,0 0 17,24 0-32,-24 0 31,0 0-16,0 0 1</inkml:trace>
  <inkml:trace contextRef="#ctx0" brushRef="#br0" timeOffset="21048.05">15181 11013 0,'-50'0'265,"1"0"-249,-26 0 0,-24 0-1,25-25-15,-75 25 16,50 0 0,-1 0-1,1 0-15,-25 0 16,25 0-1,24 0 1,-24 0-16,50 0 16,-26 0-1,-24 0 1,49 0 0,-24 0-1,0 0-15,-1 0 16,25 0-1,1 0 1,-1 0-16,1 0 16,-26 0-1,1 0-15,-1 0 16,1 0 0,24 0-1,-24 0 1,24 0-16,1 0 15,-1 0 1,1 0 0,-1 0-16,0 0 15,1 0 1,24 0 0,0 0-16,0 0 31,0 0 0,1 0 16,-1 0-31,0 0-1,0 0 16,-24 0 1,24 0-17,-25 0 32,25 0-16,25-24-15,-24 24 0,-1 0-1,0 0 1,0 0 31,0 0-32,1 0 17,-1 0-32,0-25 31,0 25 0,0 0 141</inkml:trace>
  <inkml:trace contextRef="#ctx0" brushRef="#br0" timeOffset="23788.03">11634 10914 0,'-50'0'391,"1"0"-391,-26 0 16,-74 0-1,25 0 1,-74 0-1,24 0-15,-49 0 16,99 0 0,-25 25-1,50-25-15,24 0 16,1 25 0,24-25-1,1 0 1,-26 0-16,1 0 15,0 0 1,-26 0 0,26 0-1,24 0-15,1 0 16,-1 0 0,25 0-1,-24 0-15,-1 0 16,-24 0-1,-1 24 1,26-24-16,24 0 16,-25 0-1,1 0 1,-1 0-16,-24 25 16,24-25-1,0 0 16,26 0 1,-26 0-1,25 0 0,0 0-15</inkml:trace>
  <inkml:trace contextRef="#ctx0" brushRef="#br0" timeOffset="36760.36">17041 11063 0,'0'74'125,"0"1"-125,0-1 16,0-24-1,0 24 1,0-49-16,0 25 15,0-26 1,0 1 0,0 0 15,-25-25 250,25-25-265,-24 0-1,-1 1 17,0 24-17,25-25 1,-25 25 0,25-25 30,0 50 236,25 0-267,25 24-15,-26 1 16,-24-25 15,25-25 63,0 0 125,0 0-204,-25-25 1,25 25 0,-25-25 140,24 25-141,-24-25 17,25 25 15,-25-25-32,25 25 16</inkml:trace>
  <inkml:trace contextRef="#ctx0" brushRef="#br0" timeOffset="38406.3">16719 11733 0,'-25'0'187,"0"24"-171,0 1-1,0 25-15,1-50 16,-1 49 0,25-24 15,0 0-16,0 0 32,0 0 16,0-1-32,0 1 47,0 0-62,25 0-1,-25 0 1,24-25 0,-24 24-1,25 1 1,0-25 0,0 0 15,-25 25-16,25-25 1,0 25 15,-25 0-15,24-25 0,1 0 46</inkml:trace>
  <inkml:trace contextRef="#ctx0" brushRef="#br0" timeOffset="39641.87">16868 11832 0,'0'25'203,"0"-1"-188,0 1 1,0 0-16,0 0 16,0 0-1,0-1 1,0 1 0,0 0 30</inkml:trace>
  <inkml:trace contextRef="#ctx0" brushRef="#br0" timeOffset="42044.08">17066 11857 0,'0'24'156,"-25"1"-156,25 0 15,-25-25 1,25 25 0,0 0-16,-24-25 78,73 0 78,-24 0-140,0 0-16,24 0 15,-24 0 17,0 0-1,0 0 109,-25-25-46,0 0-16,0 0-62,0 0 78,0 50 187,0 0-250,0 0-15,0 0-16,0-1 31,0 1 0,0 0 32,0 0-48,0 0 32,0-1 78</inkml:trace>
  <inkml:trace contextRef="#ctx0" brushRef="#br0" timeOffset="43841.81">17289 11708 0,'25'0'47,"0"0"-31,-25 25-1,25-25 1,-25 24 0,24-24-16,1 0 15,-25 25 1,0 0 0,25 0 15,-25 0 16,0-1-32,0 1 17,25-25-32,-25 25 31,0 0 0,0 0-15,0-1-1,0 1 1,0 0 0,-25 0-1,0 0 16,25-1-31,-25 1 16,25 0 0,-24 0 15,-1-25 0,25 25-15,-25-25-16,25 25 15,-25-25 1,0 0 15,25 24-15</inkml:trace>
  <inkml:trace contextRef="#ctx0" brushRef="#br0" timeOffset="45209.93">17587 12154 0,'0'-25'16,"0"50"155,0 0-139,0 0-1,0 0 0,0 0 0,0-1 1,0 1 15</inkml:trace>
  <inkml:trace contextRef="#ctx0" brushRef="#br0" timeOffset="47494.04">17761 12204 0,'-25'0'328,"25"25"-203,0 0-78,0-1-15,0 1 14,0 0 1,25-25 0,-25 25-16,24-25 1,1 0-1,0 0 0,-25-25 63,25 0-78,-25 0 124,0 1-93,0-1 78,-25 25-109,0 0 77,0-25-93,1 25 32,-1 0 61,0 0-77</inkml:trace>
  <inkml:trace contextRef="#ctx0" brushRef="#br0" timeOffset="49820.84">16917 12849 0,'-25'25'125,"25"-1"-125,-24 1 32,-1 25-17,25-25 1,-25-1 0,25 51-16,0-26 15,-25-24 16,25 0-15,0 0-16,0 0 16,0 0 15,0-1-31,0 1 16,0 0 15,25-25-16,0 50-15,0-26 16,-1 26 0,1-25-1,0 24-15,25 1 16,-26-25 15,1-25 16,-25 25-16</inkml:trace>
  <inkml:trace contextRef="#ctx0" brushRef="#br0" timeOffset="51573.48">17562 12799 0,'25'0'140,"0"25"-124,-1 25 15,1-50-15,-25 24-16,25 1 15,-25 0 1,0 0 0,0 0-1,25-1 1,-25 1-1,0 0 1,0 25 0,0-26-1,0 1-15,0 0 16,0 25 15,0-25-31,0 24 31,0-24-15,0 0-16,0 24 16,0 1-1,-25-25 1,25 0 0,-25-1-16,25 1 15,-25 0 32</inkml:trace>
  <inkml:trace contextRef="#ctx0" brushRef="#br0" timeOffset="52550.59">17860 13370 0,'0'49'172,"0"1"-157,0-25 1,0 0 0,0-1-1,0 1 17</inkml:trace>
  <inkml:trace contextRef="#ctx0" brushRef="#br0" timeOffset="55001.68">18058 13370 0,'-25'0'125,"25"25"-94,-24-25-15,24 24 0,0 1 46,0 0 1,0 0 15,0 0-31,0-1 15,0 1-15,24-25 15,-24 25-46,25-25 0,0 0 31,0 0-1,0 0 17,-25-25-63,0 0 16,24 25-1,-24-24 188,-24 24-93,-1-25-63,0 25-1,0 0 1,0 0-31,1 0 46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01-25T14:59:36.747"/>
    </inkml:context>
    <inkml:brush xml:id="br0">
      <inkml:brushProperty name="width" value="0.07938" units="cm"/>
      <inkml:brushProperty name="height" value="0.07938" units="cm"/>
      <inkml:brushProperty name="color" value="#3165BB"/>
      <inkml:brushProperty name="fitToCurve" value="1"/>
    </inkml:brush>
  </inkml:definitions>
  <inkml:trace contextRef="#ctx0" brushRef="#br0">108 63 1960 0,'0'0'48'0,"0"0"29"0,0 0 27 16,0 0 17-16,0 0-40 0,0 0-3 0,0 0 19 15,0 0 44-15,0 0 50 0,0 0 41 0,0 12-8 16,0 0-21-16,0 2-41 0,0 2-45 0,0 4-30 16,0-1-32-16,0 2-16 0,0-1-11 0,0 2-7 15,0 1-8-15,0-1 2 0,0-3-11 0,0 1-5 16,0-2-13-16,0 1-10 0,0-5-41 0,0 0-74 16,0-1-119-16,0-5-140 0,0 0-101 0,0-3-243 15,0-2-8-15,0-3 144 0</inkml:trace>
  <inkml:trace contextRef="#ctx0" brushRef="#br0" timeOffset="338">51 11 2504 0,'0'0'18'0,"0"0"3"0,0 0-4 16,0 0 3-16,0 0-6 0,0 0 14 15,0-11 22-15,13 11 10 0,1 0 2 0,1 0 1 16,2 0-11-16,1 0-8 0,2 0-6 0,-1 14-14 0,4-2 10 16,-1 1 34-16,-1 1 32 0,0 0 27 15,-3 6-6-15,1 1 10 0,-6-1-41 0,-2 3-3 16,-5 3-9-16,-6-2-43 0,0 5 7 0,0-1-31 15,-15 2 9-15,-4-2-2 0,-2 4-8 0,-5-3 6 16,-1 0-17-16,0 0-1 0,-4-2-2 0,4-4-2 16,0 0-10-16,1-4-50 0,3-5-88 0,6-2-154 15,2-5-127-15,3-7-146 0,4 0-252 0,8 0 144 16,0-15 143-16</inkml:trace>
  <inkml:trace contextRef="#ctx0" brushRef="#br0" timeOffset="635">795 234 3995 0,'-8'8'1'0,"4"-8"0"0,-3 0-3 16,4 5-4-16,3-5-7 0,0 0-7 0,0 0-13 16,11-11-20-16,3-2-29 0,2 3-63 0,4-2-106 15,3-3-105-15,1 2-128 0,1-2-262 0,0 0 35 16,3 2 127-16</inkml:trace>
  <inkml:trace contextRef="#ctx0" brushRef="#br0" timeOffset="777">871 301 3523 0,'-20'20'37'0,"5"-4"8"0,1 0 2 16,5-6 10-16,3 1-40 0,6-4-2 16,0-2 10-16,0-5-1 0,0 0 7 0,0 0-11 15,18 0-6-15,2 0-35 0,3 0-90 0,4-16-134 16,5-1-152-16,1-1-161 0,4-1-259 0,2-1 100 15,-1-3 149-15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01-25T14:59:38.640"/>
    </inkml:context>
    <inkml:brush xml:id="br0">
      <inkml:brushProperty name="width" value="0.07938" units="cm"/>
      <inkml:brushProperty name="height" value="0.07938" units="cm"/>
      <inkml:brushProperty name="color" value="#3165BB"/>
      <inkml:brushProperty name="fitToCurve" value="1"/>
    </inkml:brush>
  </inkml:definitions>
  <inkml:trace contextRef="#ctx0" brushRef="#br0">48 49 2800 0,'-6'-11'42'15,"1"0"26"-15,1 1 17 0,-1 6 9 0,4-4-44 16,-2 3-20-16,0 5 43 0,3 0 54 0,0 0 39 16,0 0 31-16,0 17-49 0,0 3-43 0,0 6-20 15,0 3-30-15,0 6-13 0,0 9-18 16,0-3-12-16,0 4-10 0,0-1-2 0,0 1 1 0,0-4-2 16,0 0 8-16,0-4 2 0,0-5-38 0,0-4-34 15,0-3-81-15,0-5-132 0,0-4-124 0,0-6-129 16,0-10-232-16,9 0-21 0,0 0 159 0</inkml:trace>
  <inkml:trace contextRef="#ctx0" brushRef="#br0" timeOffset="330">227 183 3376 0,'0'-1'45'0,"0"-3"24"0,0 1 22 15,-9 1 3-15,9 0-41 0,0-3-26 0,0 3-19 16,0-4-1-16,0 2-7 0,0-5 3 0,9-1-2 15,5 0-6-15,-1 2 5 0,4-1-4 0,3 1-6 16,0 1 12-16,-4 4-11 0,3 3 5 0,-1 0 11 16,-3 0-6-16,-1 0 8 0,-4 13 1 15,-2 1 9-15,-4-1-3 0,-4 2 2 0,0 2 10 16,0 1-7-16,-13 1-7 0,1 1 3 0,1 0-2 16,2 0-13-16,-2-3-1 0,11-3-4 0,-7-2-14 15,7-2 0-15,0-2-13 0,0-4-36 0,0-2-43 16,0-2-25-16,15 0 9 0,5 0 29 0,-5 0 50 15,3 0 31-15,-3 0 17 0,0-8 39 0,-3 8 48 16,-1 0 37-16,-5 0 36 0,-6 11-14 16,0 2-42-16,0 3-39 0,-17 3-34 0,1 4-33 0,-9 1-5 15,0 0-1-15,-1 5-20 0,-6-2-68 0,5-1-199 16,-4 2-217-16,5-9-440 0,2-2 41 16,7-5 197-16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01-25T14:59:40.168"/>
    </inkml:context>
    <inkml:brush xml:id="br0">
      <inkml:brushProperty name="width" value="0.07938" units="cm"/>
      <inkml:brushProperty name="height" value="0.07938" units="cm"/>
      <inkml:brushProperty name="color" value="#3165BB"/>
      <inkml:brushProperty name="fitToCurve" value="1"/>
    </inkml:brush>
  </inkml:definitions>
  <inkml:trace contextRef="#ctx0" brushRef="#br0">1 256 2612 0,'0'-2'22'0,"0"2"32"0,0 0 47 16,0 0 60-16,0 12 28 0,0 4 14 0,0-1-15 16,0 9-33-16,0 2-41 0,0 4-24 15,0 5-38-15,0-3-24 0,0 5-11 0,0 0-20 0,0-1 18 16,0-2-6-16,0 1-7 0,0-3-27 0,9-3-61 15,-9-3-110-15,0-5-144 0,0-4-111 16,0-5-160-16,8-6-199 0,-8-6 152 0</inkml:trace>
  <inkml:trace contextRef="#ctx0" brushRef="#br0" timeOffset="183">91 268 3274 0,'-12'0'44'0,"1"0"7"0,2 0 8 0,0 0 10 16,9 0-40-16,-6 0-4 0,-1 0-11 0,7 0-2 16,0 0-5-16,0 0-12 0,0 0 10 0,14 0-12 15,0 0-22-15,4-14-59 0,3 1-116 0,4 0-105 16,2-2-88-16,2-1-74 0,1 3-149 0,-1 1 35 16,-2 1 113-16</inkml:trace>
  <inkml:trace contextRef="#ctx0" brushRef="#br0" timeOffset="339">264 353 2366 0,'-17'22'36'0,"0"-2"27"0,2-3 24 16,2-2 16-16,0-1-25 0,1-2-10 0,2-6-7 15,5 1-2-15,0-2-11 0,5-4-11 16,0-1-14-16,0 0-16 0,0 0 0 0,0 0-6 16,16 0-38-16,-3 0-62 0,-1-11-72 0,1 2-83 15,0 9-79-15,2-12-139 0,-1 5-100 0,-3 7 68 16,-1-9 112-16</inkml:trace>
  <inkml:trace contextRef="#ctx0" brushRef="#br0" timeOffset="497">217 578 2574 0,'-14'20'35'0,"-1"-2"33"15,0 1 20-15,1-1 25 0,2 0-4 0,0-2-14 16,3-3-20-16,1-1-18 0,2-3-19 0,4-1-12 16,2-2-4-16,0-1-3 0,0-3-7 0,13 1-12 15,0-3 4-15,2 0-1 0,4 0-8 0,2-11-4 16,3 11-18-16,4-17-46 0,0 1-65 15,6 3-55-15,-1-2-77 0,4 2-86 0,1-3-250 16,0 0-23-16,1 1 93 0</inkml:trace>
  <inkml:trace contextRef="#ctx0" brushRef="#br0" timeOffset="667">1005 358 3918 0,'-18'9'17'0,"2"1"1"0,3-3-4 16,2-7 0-16,5 8-19 0,6-4-5 0,0-4 2 16,0 0-19-16,0 0-51 0,0 0-88 0,18 0-144 0,-1-15-123 15,3 0-118-15,6 0-201 0,-1 2 76 16,6-4 143-16</inkml:trace>
  <inkml:trace contextRef="#ctx0" brushRef="#br0" timeOffset="824">1123 424 3534 0,'-22'22'57'0,"0"0"9"0,0-2 18 0,0 0 14 16,1 0-48-16,1-2 2 0,4-3-1 0,0-2-15 16,4 0-9-16,3-2-17 0,5-3-15 15,4-3 5-15,0-3-6 0,13-2 12 0,4 0-21 16,3 0-15-16,6 0-56 0,2-13-74 0,3 0-123 16,2-3-91-16,1-1-59 0,-1-2-73 0,2-2-127 15,1-2 22-15,-2-2 117 0</inkml:trace>
  <inkml:trace contextRef="#ctx0" brushRef="#br0" timeOffset="1179">1623 135 4002 0,'-5'0'9'0,"2"0"2"0,0 0 3 0,-4 0 15 16,4 0 8-16,0 13 23 0,0-2 28 0,0 5 35 15,-3 1 13-15,4 2 2 0,1 2-28 0,-1 1-59 16,0 1-29-16,2 4-17 0,0-3-10 0,0-1 0 16,0 1-16-16,13 0-58 0,-13-2-60 15,12-2-24-15,-2-2-25 0,0 0-11 0,-3-3-71 16,2-2-137-16,-1-6-142 0,1-5-311 0,2-2 61 16,-2 0 170-16</inkml:trace>
  <inkml:trace contextRef="#ctx0" brushRef="#br0" timeOffset="1819">1754 8 3031 0,'3'-3'52'0,"0"1"17"0,1 0 53 15,-4 2 57-15,3 0-7 0,0 0 11 0,-3 16-28 16,3-4-32-16,-3 3 3 0,2 1 7 0,-1 2-6 15,1 2 6-15,-2 1-45 0,1 1-45 16,1 1-17-16,1-3-30 0,-3 2 5 0,3-2-5 16,3-5 9-16,-3-2-5 0,5-2-19 0,-1-3-15 15,5-4-44-15,-1-4-32 0,3 0-24 0,2 0 12 16,3-12 23-16,2-4 27 0,0 2 39 0,1-3 10 16,-1-1 16-16,0-1 6 0,-3 1-10 0,-1 1 9 15,-3 1-3-15,-1-1 9 0,-4 6 13 0,-1-1 19 16,-5 3 27-16,0 2 30 0,-1 3 33 0,-1 4 40 15,-1-5 33-15,0 5 12 0,0-4-5 0,0 0-27 16,0 4-23-16,0 0-10 0,0 0-19 0,-9 0-7 16,9 0-31-16,0 17-32 0,-9-1-11 0,9 3-24 15,0 3-8-15,-8 5-5 0,8 2-16 16,-7 3-51-16,1 1-169 0,0 3-190 0,-5 3-89 16,2 0-67-16,-3 0-94 0,-2-3-82 0,0 0-260 15,1-7 115-15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01-25T14:59:44.610"/>
    </inkml:context>
    <inkml:brush xml:id="br0">
      <inkml:brushProperty name="width" value="0.07938" units="cm"/>
      <inkml:brushProperty name="height" value="0.07938" units="cm"/>
      <inkml:brushProperty name="color" value="#3165BB"/>
      <inkml:brushProperty name="fitToCurve" value="1"/>
    </inkml:brush>
  </inkml:definitions>
  <inkml:trace contextRef="#ctx0" brushRef="#br0">59 456 4156 0,'-18'5'13'16,"1"1"-5"-16,7-6-11 0,1 0-1 0,4 0-19 15,5 0-7-15,0 0 0 0,0 0-14 0,14 0-31 16,-2-14-76-16,5 0-140 0,-1 1-148 0,6 1-153 16,-1 0-241-16,0-1 119 0,2 4 162 0</inkml:trace>
  <inkml:trace contextRef="#ctx0" brushRef="#br0" timeOffset="146">134 561 3353 0,'-14'20'51'0,"0"-3"11"0,1-1 15 16,4-4 2-16,0-1-36 0,1-2 11 0,2-1-1 15,4-6 16-15,2 3-1 0,0-3-27 0,0-2-6 16,0 0-22-16,14 0-13 0,3 0 3 0,2 0-31 16,4-10-55-16,6-1-111 0,3-3-145 0,3 0-113 15,3-4-122-15,1 2-208 0,2-3 123 0,0-1 135 16</inkml:trace>
  <inkml:trace contextRef="#ctx0" brushRef="#br0" timeOffset="354">708 227 3394 0,'0'-5'55'0,"-11"5"37"0,-2 0 24 16,13-1 14-16,-7 1-39 0,7 0-15 0,-9 0-3 15,9 0 29-15,0 0 27 0,-4 0 41 0,4 0 22 16,0 12-18-16,0 1-38 0,0 0-56 0,0 4-49 15,0 3-21-15,0 1 2 0,0 3 1 0,0 3 6 16,0 1 1-16,0-1-33 0,0 3 0 0,0 3-22 16,0 0-85-16,0 1-52 0,0-1-73 0,-12 1-30 15,12-4-49-15,-11-2-107 0,11-4-110 0,-6-5-248 16,6-3-53-16,0-5 185 0</inkml:trace>
  <inkml:trace contextRef="#ctx0" brushRef="#br0" timeOffset="637">1046 258 4432 0,'0'-8'68'0,"0"2"18"0,0 1-10 16,0 4 0-16,-10 1-73 0,10 0-21 0,-9 0 23 16,9 0 41-16,-9 0 35 0,9 12 9 15,-9 1-25-15,9-1-16 0,-5 0-37 0,2 4-23 16,3-2-25-16,0 1-53 0,0 3-9 0,0-2-3 15,0 0 21-15,9 2 6 0,5-4 2 16,-5 2 22-16,4 1 9 0,1-4 30 0,0 0 9 0,3 2 6 16,-5-1 14-16,1 0 5 0,-4 2 38 0,-2 1 28 15,-3 2 21-15,-4 2-10 0,0-3-39 0,0 1-40 16,-14-2-28-16,2 1-30 0,2-5-75 0,-4 1-54 16,0-6-76-16,2-2-101 0,2-4-115 0,-3-2-116 15,3 0-238-15,-2-17-34 0,1-2 193 0</inkml:trace>
  <inkml:trace contextRef="#ctx0" brushRef="#br0" timeOffset="788">889 227 4094 0,'0'-5'11'0,"0"4"1"0,0-1 21 16,0-1 22-16,12 1 29 0,-2-3 54 0,4-1 29 16,6 1-21-16,-1-3-30 0,7-2-51 0,5-4-65 15,4 1-35-15,1-3-106 0,5 0-70 0,5-2-27 16,-4-1-72-16,2 1-100 0,-1-1-126 0,-7 4-308 15,-1-2-35-15,-5 2 195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01-25T14:59:43.973"/>
    </inkml:context>
    <inkml:brush xml:id="br0">
      <inkml:brushProperty name="width" value="0.07938" units="cm"/>
      <inkml:brushProperty name="height" value="0.07938" units="cm"/>
      <inkml:brushProperty name="color" value="#3165BB"/>
      <inkml:brushProperty name="fitToCurve" value="1"/>
    </inkml:brush>
  </inkml:definitions>
  <inkml:trace contextRef="#ctx0" brushRef="#br0">73 38 2798 0,'-7'0'45'0,"2"0"46"0,5 16 46 0,-6 3 45 15,3 5-14-15,-2 4-16 0,2 5-32 0,0 7-22 16,-3 7-35-16,2 3-20 0,-2 0-15 0,1 1-21 16,2 2 5-16,0-4-11 0,0-2 10 0,0-4-6 15,1-6-17-15,2-3-86 0,0-7-138 16,0-7-125-16,0-5-118 0,0-6-124 0,0-9-156 16,0 0 127-16</inkml:trace>
  <inkml:trace contextRef="#ctx0" brushRef="#br0" timeOffset="180">72 15 3044 0,'-9'-3'14'0,"9"2"3"0,-8 1-2 0,8-2-3 0,0 2-11 16,0 0 1-16,0 0 5 0,0 0-4 15,0 0 0-15,0 0-3 0,0 0-13 0,14 0-66 16,1 0-92-16,3 0-104 0,2 0-120 0,4 0-210 15,0-9-3-15,4 9 102 0</inkml:trace>
  <inkml:trace contextRef="#ctx0" brushRef="#br0" timeOffset="358">110 343 3113 0,'-20'18'53'0,"2"-1"26"0,1 0 32 0,0-4 13 16,7-2-41-16,-1-1-14 0,3-3-9 0,2-1 2 15,3-4 0-15,3 3-8 0,0-5-24 16,0 0-10-16,19 0-22 0,0 0-3 0,4-12-36 16,4 0-75-16,4-1-61 0,4-3-96 0,4 1-58 15,4-1-41-15,-1-1-94 0,5-1-198 0,0 2 56 16,2-3 111-16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01-25T14:59:47.911"/>
    </inkml:context>
    <inkml:brush xml:id="br0">
      <inkml:brushProperty name="width" value="0.07938" units="cm"/>
      <inkml:brushProperty name="height" value="0.07938" units="cm"/>
      <inkml:brushProperty name="color" value="#3165BB"/>
      <inkml:brushProperty name="fitToCurve" value="1"/>
    </inkml:brush>
  </inkml:definitions>
  <inkml:trace contextRef="#ctx0" brushRef="#br0">12 52 1726 0,'-3'2'23'0,"2"-1"19"0,-2 0 41 15,1 4 27-15,2-5 0 0,-3 0 4 0,3 0-13 16,0 0-2-16,0 0-5 0,-2 0-5 0,2 0-23 16,0 0-26-16,0-9-17 0,0 9-21 0,0 0 0 15,0 0 25-15,0 0 20 0,14 0 9 0,-2 0-1 16,3 0-23-16,1 0-20 0,6 0-8 0,3 0-6 15,5 0-59-15,7 0-138 0,4-18-206 16,9 3-330-16,6-4 55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01-25T15:00:02.048"/>
    </inkml:context>
    <inkml:brush xml:id="br0">
      <inkml:brushProperty name="width" value="0.07938" units="cm"/>
      <inkml:brushProperty name="height" value="0.07938" units="cm"/>
      <inkml:brushProperty name="color" value="#3165BB"/>
      <inkml:brushProperty name="fitToCurve" value="1"/>
    </inkml:brush>
  </inkml:definitions>
  <inkml:trace contextRef="#ctx0" brushRef="#br0">148 115 1945 0,'0'-6'20'0,"-13"3"27"0,13 0 18 15,-9-2 13-15,1 2-6 0,8 0 4 16,0-2 1-16,-9 1 19 0,9 0 9 0,-5 3-4 15,5-3 5-15,-6 3-14 0,6-2-9 0,-3 1-15 16,3 2-17-16,0-1-14 0,0 1-10 0,0 0 17 16,0 0 36-16,0 0 25 0,0 0 20 0,0 16-12 15,14 6-34-15,-5 1-13 0,2 8-20 0,2 3-14 16,-1 6-4-16,-1 5-4 0,4 3 1 0,-4 1-3 16,1 1-5-16,-4-1-2 0,2 1-13 0,-4-4 1 15,-3 1-3-15,4-4 1 0,-4-2-7 0,-2-4 11 16,-1-3-19-16,0-5-36 0,0-6-23 0,0-1-73 15,0-7-76-15,0-6-82 0,0-2-74 0,0-7-57 16,0 0-114-16,0 0-95 0,-11 0 108 16</inkml:trace>
  <inkml:trace contextRef="#ctx0" brushRef="#br0" timeOffset="275">25 135 2502 0,'-6'8'27'0,"-1"-3"2"16,1-5 0-16,3 4-3 0,0-4-23 0,3 0-3 15,0 0 12-15,0 0 43 0,12 0 19 0,-2 0 12 16,7 0-5-16,3-10-37 0,0-1-21 0,10 1-12 15,-1-4-3-15,7-1-3 0,4 1-2 0,1-2-5 16,3 3-2-16,0-3-5 0,-5 5-52 0,4 2-72 16,-7 1-75-16,-5 4-65 0,-6 4-45 0,0 0-151 15,-10 0-75-15,-4 0 71 0</inkml:trace>
  <inkml:trace contextRef="#ctx0" brushRef="#br0" timeOffset="458">168 440 2401 0,'-7'6'11'0,"4"1"1"0,-1-7 4 0,4 0 1 15,0 0 17-15,0 0 22 0,14 0 6 0,3-13 1 16,-2 2-25-16,3-2-26 0,4 2-11 0,-1-6 0 16,5 2-7-16,2 2-39 0,3-4-77 0,-4 1-83 15,2 3-78-15,-2-2-34 0,-1 2-134 16,0 3-25-16,-5 1 81 0</inkml:trace>
  <inkml:trace contextRef="#ctx0" brushRef="#br0" timeOffset="638">259 748 2192 0,'-19'35'22'0,"0"-2"9"0,6-3 6 16,-1-7 14-16,8-3 6 0,3-4 47 15,3-6 58-15,0-2 44 0,0-3 17 0,20-5-33 0,-1 0-51 16,4 0-54-16,8-20-35 0,5-3-17 0,5-4-12 15,6-7-1-15,6-3-6 0,6-6-9 0,4-1-4 16,2-2-12-16,2-1-85 0,-2 0-132 0,-4 5-142 16,1 5-205-16,-9 2-242 0,-6 7 134 15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01-25T15:00:07.261"/>
    </inkml:context>
    <inkml:brush xml:id="br0">
      <inkml:brushProperty name="width" value="0.07938" units="cm"/>
      <inkml:brushProperty name="height" value="0.07938" units="cm"/>
      <inkml:brushProperty name="color" value="#3165BB"/>
      <inkml:brushProperty name="fitToCurve" value="1"/>
    </inkml:brush>
  </inkml:definitions>
  <inkml:trace contextRef="#ctx0" brushRef="#br0">0 319 2642 0,'6'-28'69'15,"-1"-1"66"-15,-2-4 61 0,0 2 54 0,0-5-17 0,-1 4-29 0,-2 0-28 0,0 2-12 16,0 5 3 0,0 6 2-16,0 4 7 0,0 4-14 0,0 9 9 0,0 2 57 0,0 0 54 15,0 17 36-15,0 7-13 0,0 8-54 0,0 9-69 16,-9 10-44-16,9 6-39 0,0 10-40 0,0 4-23 16,0 3-20-16,0 2-10 0,0 0-16 0,0 0-74 15,0-2-148-15,12-2-303 0,-3-5-171 0,1 0-144 16,1-6-186-16,1-10-138 0,0-10 180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01-25T15:00:11.603"/>
    </inkml:context>
    <inkml:brush xml:id="br0">
      <inkml:brushProperty name="width" value="0.07938" units="cm"/>
      <inkml:brushProperty name="height" value="0.07938" units="cm"/>
      <inkml:brushProperty name="color" value="#3165BB"/>
      <inkml:brushProperty name="fitToCurve" value="1"/>
    </inkml:brush>
  </inkml:definitions>
  <inkml:trace contextRef="#ctx0" brushRef="#br0">335 254 2121 0,'3'-11'28'0,"1"3"11"0,-1-2 18 15,2 1 30-15,1 0 8 0,0-2 25 0,1-1 21 16,3-4 17-16,-1 3 0 0,1-5 1 0,-1 4-10 16,2-6-21-16,0 5-16 0,-5-4-23 0,3 4-10 15,-5-2-6-15,-1 3-17 0,-3 5-11 0,0-1-29 16,0 6-11-16,-13 4 13 0,-7 0 13 0,-1 10 19 15,-10 7 8-15,0 7 14 0,-7 5 14 0,-3 4 25 16,0 3 13-16,-2 5-13 0,2 2-14 0,5 0-36 16,4-1-37-16,6-2-9 0,5 2-23 0,10-6-1 15,11-1 11-15,0-2-15 0,0-4-23 16,20-1-50-16,7-6-39 0,3-3-34 0,5-4 10 16,8-2 33-16,1-4 30 0,3 0 34 0,-1-3 34 15,1 1 10-15,-5-1 14 0,-4-2 6 0,-6 7-22 16,-6-5 14-16,-6 5 7 0,-10 0 15 0,-10 0 30 15,0 0 5-15,0 2 19 0,-21 0 40 0,-5 0 41 16,-1-2 68-16,-4 2 37 0,-2-7 13 0,-2 1-29 16,2-7-78-16,-1 0-62 0,4 0-72 0,6-22-33 15,5-2-7-15,10-6-56 0,9-7-147 0,0-6-162 16,20-4-98-16,9-7-122 0,7-5-131 0,8-2-320 16,6-2 62-16,5-2 169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01-25T15:00:14.775"/>
    </inkml:context>
    <inkml:brush xml:id="br0">
      <inkml:brushProperty name="width" value="0.07938" units="cm"/>
      <inkml:brushProperty name="height" value="0.07938" units="cm"/>
      <inkml:brushProperty name="color" value="#3165BB"/>
      <inkml:brushProperty name="fitToCurve" value="1"/>
    </inkml:brush>
  </inkml:definitions>
  <inkml:trace contextRef="#ctx0" brushRef="#br0">2182 72 2473 0,'0'0'41'0,"-10"0"38"16,10 0 33-16,-8 0 32 0,8 0 3 0,-9 0 11 16,1 0 16-16,2 0 0 0,2 0-18 0,-1 0-32 15,1 0-30-15,2 0-19 0,2 0-19 0,0 0-12 16,0-9-17-16,0 9-15 0,0 0-8 0,0-9-6 16,0 9-5-16,0-8 2 0,12 2-4 0,0 1 7 15,2-1 2-15,1 0-9 0,3 1 18 0,4 0-12 16,0 1 3-16,3 2 5 0,2 1-4 15,-1 1 3-15,-2 0-9 0,-2 0 8 0,-6 17-8 16,-2 4 5-16,-7 2 14 0,-7 7 13 0,0 1 43 16,-18 7 73-16,-1 7 71 0,-7 1 72 0,-5 3 18 15,-2 3-21-15,-1-1-41 0,-2-2-64 0,0 0-51 16,4-6-64-16,3-6-27 0,6-6-29 0,5-9-8 16,9-3 13-16,9-10-13 0,0-9-19 0,18 0-32 15,6-16-110-15,13-3-170 0,5-7-105 0,11-8-53 16,7-6-22-16,5-1-26 0,0-4-61 15,1 0-293-15,-4-3 45 0,-4 5 200 0</inkml:trace>
  <inkml:trace contextRef="#ctx0" brushRef="#br0" timeOffset="584">1421 126 2354 0,'0'-10'46'16,"0"0"41"-16,0 10 35 0,0-7 40 0,0-1-14 15,0 1-7-15,0 7-8 0,0-6-7 0,0 6 23 16,0 0 5-16,0 0-1 0,0 0-2 0,0 15-23 15,0 3-14-15,0 5 4 0,0 8 0 16,0 5 9-16,0 5 17 0,0 6 27 0,0 3 26 16,0 3-22-16,0 0-35 0,0 3-62 0,0-4-51 15,-10 2-17-15,10-2-16 0,-9-3-59 0,9-3-162 16,0-5-112-16,0-9-57 0,0-2-33 0,0-7-35 16,0-11-72-16,0-12-231 0,0 0-103 0,9 0 191 15</inkml:trace>
  <inkml:trace contextRef="#ctx0" brushRef="#br0" timeOffset="942">1364 312 3169 0,'-14'-8'59'0,"2"2"32"16,0-3 10-16,3-1 23 0,9 3-39 0,0-8-12 16,0 3-7-16,0-4-18 0,0-2-21 0,18-1-17 15,0 0-6-15,3-3-4 0,4 3 7 0,3-1-9 16,1 3 11-16,2 2-7 0,1 4-4 0,-5 3 10 15,0 5-9-15,-2 3 11 0,-6 0 8 0,-2 14 15 16,-6 1 15-16,-2 4 2 0,-6 7 9 0,-3-1-14 16,0 5 8-16,0 3-4 0,-17 3-4 0,0-2-9 15,1 3-24-15,0-3 0 0,0-2-22 0,1-2 12 16,2-6 2-16,4-3-9 0,9-3 3 0,0-5-7 16,0-5-3-16,0-3-8 0,12-1-9 15,5-4-21-15,3 0-19 0,3 0 9 0,3 0 11 16,-1 0 23-16,3 0 19 0,-2 0 5 0,-4 0 5 15,0 11 9-15,-6 4 20 0,-1 3 9 0,-5 1 13 16,-3 5-2-16,-7-1 9 0,0 8-12 0,0-1-1 16,-17 3-19-16,-1 2-11 0,-5 0-1 0,-2-1-22 15,-4-1-32-15,-2-2-79 0,-2-6-109 0,1-4-265 16,0-9-314-16,0-3-190 0,2-9 111 0</inkml:trace>
  <inkml:trace contextRef="#ctx0" brushRef="#br0" timeOffset="2504">219 321 2589 0,'1'-8'59'16,"1"5"47"-16,-2-3 47 0,1 5 35 0,-1-4-27 15,0 2-13-15,0 1-20 0,0 1-13 0,0 1-4 16,0 0-10-16,0 0-4 0,0 0-2 0,0 14-20 16,0 1-7-16,0 5-13 0,0 2-4 15,0 3 12-15,0 4-19 0,0-1 3 0,0 2-11 16,0-1-31-16,0-1 4 0,0-7-10 0,0-2-3 15,0-1 13-15,0-5-6 0,0-7 4 0,17 0-7 16,-2-1-2-16,0-5 3 0,5 0-5 0,1 0 7 16,-1 0-3-16,0 0 2 0,-1 0-9 0,0 0-4 15,-3 0 17-15,-2 0 8 0,-5 13 19 0,-1 4 35 16,-4 1 31-16,-4 5 15 0,0 5-9 0,0 2-29 16,-16 2-32-16,-1 4-24 0,-3 1-24 0,0 0-5 15,-2-1-30-15,-3-2-82 0,3-3-51 0,0-4-71 16,1-3-59-16,4-8-86 0,2-6-120 0,5-10-96 15,2 0-215-15,8-15 51 0,0-4 191 16</inkml:trace>
  <inkml:trace contextRef="#ctx0" brushRef="#br0" timeOffset="2659">117 378 3802 0,'-21'-9'47'0,"-2"5"42"0,3 0 40 0,0 1 34 15,5 1-11-15,4 0 41 0,4 0 124 0,7 0 78 16,0 1 25-16,12-3-54 0,6 0-157 0,10-5-109 15,8-2-59-15,11-4-31 0,8-6-23 0,7-2-97 16,8-6-205-16,6-6-206 0,6 1-108 0,-2-4-162 16,2-2-129-16,-7 0-167 0,-1 0 123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1-02-17T04:42:27.38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19100 10889 0,'50'-25'156,"-1"25"-140,26-24 0,24 24-1,-25-25-15,25 25 16,1 0-1,-26-25 1,0 25-16,1 0 16,-1 0-1,1 0 1,-1 0-16,25 0 16,1 0-1,-26 0 1,0 0-16,1 0 15,-26 0 1,26 0 0,-26 0-1,-24 0-15,0 0 16,25 0 0,-26 0-1,1 0-15,0 0 16,25 0-1,-25 0 17,-1 0-32,1 0 47</inkml:trace>
  <inkml:trace contextRef="#ctx0" brushRef="#br0" timeOffset="5935.19">20563 9649 0</inkml:trace>
  <inkml:trace contextRef="#ctx0" brushRef="#br0" timeOffset="8067.33">20563 9649 0,'25'-25'1000,"0"-24"-985,0-1 1,-25 75 265,0 0-265,0-1 0,0 26-1,0 0 1,0-26-16,0 1 15,0 0 1,0 25 0,0-26-1,0 1 17,-25-25 93,25 25-110,-25-25-15,0 0 31,1 25-15,123-25 156,-50 0-156,-24 0-1,25 0 1,-25 0 15</inkml:trace>
  <inkml:trace contextRef="#ctx0" brushRef="#br0" timeOffset="11713">20018 9773 0,'25'-25'703,"-1"25"-672,1 0 47,0 0-31,-25 25-16,25-25-15,-25 25 47,0 0-17,0-1-14,0 1-1,-25-25-31,0 25 31,0-25 0,1 25-15,24 0 0,-25-25-1,0 0 32,25 24-16,50-24 141,-1 0-156,1 0-16,-1 0 16,1 0-1,0 0 1,-26 0-1</inkml:trace>
  <inkml:trace contextRef="#ctx0" brushRef="#br0" timeOffset="15081.59">19472 9649 0,'0'25'140,"0"0"-108,0-1-1,0 1 0,0 0-15,0 0 78,25-25 93,0 0-187,-1 0 16,1 0-1,0 0 17,-25-25 77,0 0-62,0 0-32,0 1 32,0-1 0,0 0-31,0 0 31,0 75 171,0-25-202,0-1 0,0 26-1,0-25 1,0 0 0,0-1-1,0 1 126,0 0-47,0 0 15</inkml:trace>
  <inkml:trace contextRef="#ctx0" brushRef="#br0" timeOffset="17656.46">19050 9649 0,'-24'0'156,"-1"0"-140,0 0-1,0 0 1,-24 0 15,24 25 0,25 0 63,0 24-63,25-24-15,-1-25 0,1 25 15,0-25-16,0 0 1,0 25-16,-25-1 31,24-24 1,-24 25 108,0 0-140,0 0 16,-24 0 31,-1-25 0,0 0-32,0 0 32,0 0 31,25-25 63,0 0-126,0 0 17,0 0-17,25 1-15,-25-1 16,25 25 0,-25-25-1,0 0-15,25 25 31,-25-25-15,0 1 15,25 24 1,-25-25-1</inkml:trace>
  <inkml:trace contextRef="#ctx0" brushRef="#br0" timeOffset="20411.12">19695 6945 0,'-25'0'141,"1"75"-126,-1 24 1,-25 50-16,25-25 16,-24 25-1,49-75 1,0-24 0,0-1-16,0-24 15,0 0 1,0 0-16,25-1 15,-1 1 1,1 0 15,0 0 1</inkml:trace>
  <inkml:trace contextRef="#ctx0" brushRef="#br0" timeOffset="21516.47">20315 6921 0,'50'0'93,"0"0"-77,24 49 0,-24 26-16,-1-51 15,-24 26 1,0 0-1,-25-1-15,0-24 16,0 49 0,0-24-1,0 24-15,0-24 16,0 24 0,0-24-16,-25-25 15,0 24 1,25-24-1,-25 0 1,-24 25-16,24-26 16,0 1-1,-24 0 1,24 0-16,0 0 31</inkml:trace>
  <inkml:trace contextRef="#ctx0" brushRef="#br0" timeOffset="22359.09">20638 7789 0,'0'24'78,"0"1"-62,0 0-16,0 0 16,0 24-1,0-24 1,0 0 0,0 0-1</inkml:trace>
  <inkml:trace contextRef="#ctx0" brushRef="#br0" timeOffset="24105.8">20861 7838 0,'-25'0'141,"0"25"-95,25 0-30,0 0 0,-24-1-16,-1 1 31,25 0 16,0 0-32,0 0 32,0 0-15,25-25 14,-1 0-30,1 0 15,0 0 1,0 0-32,0 0 31,-25-25 0,0 0 157,-25 25-157,0-25-31,0 25 31,0 0 32</inkml:trace>
  <inkml:trace contextRef="#ctx0" brushRef="#br0" timeOffset="24996.24">21010 7342 0,'25'0'125,"24"0"-110,1 0 1,0 0 0,-1 0-16,-24 0 15,0 0 63</inkml:trace>
  <inkml:trace contextRef="#ctx0" brushRef="#br0" timeOffset="25881.9">20985 7441 0,'25'0'47,"25"0"-31,-1 0 0,1 0-1,-1 0 1,-24 0 15,0 0 0</inkml:trace>
  <inkml:trace contextRef="#ctx0" brushRef="#br0" timeOffset="27052.82">21729 6995 0,'-25'0'47,"-74"74"-32,74-24 1,1 0 0,-1-1-16,0 1 15,0-25 1,25-1 0,0 1-1,0 25 1,-25-25-1,25-1-15,0 26 16,0-25 0,0 24 15,0-24-15,0 0-1,0 0 1,0 0-1,0-1 17,25 1-17,0 0-15,0 0 32,24 0-17,-24-1 1,25 1-16,-25-25 31</inkml:trace>
  <inkml:trace contextRef="#ctx0" brushRef="#br0" timeOffset="28176.14">21853 7268 0,'0'-25'31,"0"99"94,0-24-125,0 24 16,0 1-1,0-26-15,0-24 16,0 0 0,0 0-1</inkml:trace>
  <inkml:trace contextRef="#ctx0" brushRef="#br0" timeOffset="29738.28">21977 7392 0,'0'-25'15,"0"0"1,0 0-1,0 1 1,0-1 0,25 0 31,-25 0-16,25 25-16,0 0 1,0 0 0,-1 0 31,1 0-1,-25 25-46,0 0 47,0 0-31,0-1 0,0 1-1,0 0 1,0 0-16,0 0 15,0 24 17,0-24-17,-25-25 1,25 25 0,-49 0-1,24-1 1,0-24 31,75 0 187,-1 0-218,26 0-1,-26 0 1,1 0-16,-25 25 16,0-25-1,-1 0 1,-24 25-16</inkml:trace>
  <inkml:trace contextRef="#ctx0" brushRef="#br0" timeOffset="31145.88">22126 7069 0,'25'0'62,"99"25"-62,-99-25 16,24 25-1,-49 0 1,25-25 0,0 49-16,25-24 15,-50 0 1,24 25-1,-24-26-15,25 1 16,-25 0 0,0 0-1,0 24-15,25-24 16,-25 25 15,0-25-15,0-1-1,0 1 1,-25 25 15,0-50-31,1 25 16,-1-1 0,0 1-1,0-25-15,0 25 16,1 0 31</inkml:trace>
  <inkml:trace contextRef="#ctx0" brushRef="#br0" timeOffset="32098.05">22573 7764 0,'0'25'187,"0"24"-171,0 1-16,0-25 15,0-1 1,0 26 0,0-25 15</inkml:trace>
  <inkml:trace contextRef="#ctx0" brushRef="#br0" timeOffset="33963.85">22721 7813 0,'0'25'187,"0"0"-155,0 0-17,0 0 32,0-1-31,0 1 15,0 0 32,0 0-17,0 0-30,25-25 0,0 0-1,0 0 1,0 0 0,-1 0 15,-24-25 63,0 0-79,0 0 16,0 0 48,0 1-48,0-1-16,-24 25 1,24-25 15,-25 0 47,0 25-78,0 0 32,25-25 15,-25 25-16,1 0-16</inkml:trace>
  <inkml:trace contextRef="#ctx0" brushRef="#br0" timeOffset="74061.61">19621 10988 0,'0'25'328,"0"0"-312,0 0-1,25-25-15,-1 25 16,1-1 15,25-24-15,-25 0-1,-1 0-15,1 0 16,0 0 0,0 0-1,25 0-15,-26 0 31,1 0-31,0 0 16,0 0 0,0 0-1,-1 0-15,1 0 32,0 0-1,0 0-16,0 0 1,-1 0 15,-24 25-31,0 0 63,0-50 265,0 0-297,0 1-15,0-1 15,25 0 16,0 0-31,0 0-1,0 25 1,-1-24-1,1 24 1,0 0-16,-25-25 16,25 25-1,0-25 1,-1 25-16,26 0 31,0 0 0,-26 0-15,26 0 0,-25 25-16,0-25 15,-1 0 1,1 0 0,0 25-1,0-25 1,0 0-1,-1 0 32,1 0 0,0 0-31,0 0 31,0 0-32,0 0 17</inkml:trace>
  <inkml:trace contextRef="#ctx0" brushRef="#br0" timeOffset="77381.92">16471 10864 0,'24'25'203,"1"0"-187,25 25-16,-25-26 15,-1 1 1,26 0 0,-25-25-1,25 50 1,-1-26-16,1 1 15,-25 0 1,49 0-16,-24 0 16,-26-25-1,26 0 1,-25 0-16,49 0 16,-24 0-1,-1 0 1,-24 0-16,50 0 15,-26 0 1,1 0 0,-1 0-1,1-25-15,0 25 16,-1-25 0,1-25-1,0 50-15,-26 0 16,26 0-1,0 0 1,-1 0 0,-24 0-16,0 0 15,24 0 1,-24 0 15,-25 25-31,25 0 16,-25 0 31,0 0 0,-25-25 62,25-25 110,0 0-204,25 25 1,-25-25 0,50 25-1,-1-25-15,-24 1 16,0 24-1,24 0 1,-24 0-16,0 0 16,25 0-1,-1 0 1,-24 0 0,0 0-16,24 0 15,1 0 1,-25 0-1,0 0 1,-1 0-16,1 24 16,0-24-1,-25 25 1,25-25 0,0 0-16,-1 0 31,1 0-16,0 0-15,0 0 16,0 0 15,24 0 1,-24 0-1,0 0-16,-25-25 32,0 1-31,25 24 0,0 0-1,-25-25 48</inkml:trace>
  <inkml:trace contextRef="#ctx0" brushRef="#br0" timeOffset="80271.73">13370 10765 0,'0'25'78,"0"0"-62,25 0-1,49 24-15,-24-24 16,0 0 0,-1-25-1,26 25-15,-51-25 16,26 0 0,0 0-1,-1 0 1,1 0-16,24-25 15,-24 25 1,-25-25 0,24 0-1,1 25-15,-1 0 16,1 0 0,0 0-1,-1 0-15,1 0 16,-1 0-1,1 0 1,-25 0 0,0 0-16,0 0 31,-25 25-15,24 0-1,-24 0 16,0-1-15,0 1 31,0-50 250,25 1-282,0-1 17,0 25-1,-25-25-15,49 25-16,1-25 15,0 25 1,24 0-1,-49 0-15,24 0 16,1 0 0,0 0-1,-26 0 1,26 0-16,-25 0 16,24 25-1,-24 0 1,25-25-1,24 0-15,-49 0 16,0 0 0,0 0-1,-1 0 1,1 0-16,0 0 16,25 0-1,-1 0 1,-24 0-1,25 0-15,-25 0 16,24-25 15,1 25-15,-25 0 0,-1-25-1,1 25-15,-25-25 16,25 25-1,0 0 17,-25-24-32,25 24 15,-1 0 1,1 0 15,0-25 0,0 25-15,0 0 15,-25-25-15</inkml:trace>
  <inkml:trace contextRef="#ctx0" brushRef="#br0" timeOffset="82917.13">11832 10740 0,'0'25'234,"25"0"-218,0 0 0,24 0-1,-24-25-15,0 24 16,25 1-1,-26-25 1,1 0 0,0 0-1,25 0-15,-26 0 16,1 0 0,0-25-16,0 25 15,24 0 1,-24 0-1,0 0 1,0 0 0,0 0 15,24 0-15,-24 0-1,0 25 1,0-25-1,-25 25 1,25-25 0,-25 25 31,0 0-47,0-50 203,0 0-188,0 0 17,24 0-17,1 25 1,-25-24-1,25 24 1,0 0 0,24 0-1,1-25 1,-25 25 0,0 0-1,24 0-15,-24 0 16,0 0-1,0 0 1,-1 0 0,1 0 15,0 0 16,0 0-16,-25-25 16,25 25-31,-25-25 30</inkml:trace>
  <inkml:trace contextRef="#ctx0" brushRef="#br0" timeOffset="84848.38">9451 10740 0,'0'25'110,"0"0"-95,0 0 16,50 0-31,-1-1 16,-24 1 0,49-25-1,-24 0-15,0 0 16,-1 0 0,1 0-1,-25 0 1,24-25-16,-24 25 15,0-24 1,0 24 0,-1 0-1,1 0-15,25 0 47,-50 24-31,25-24-1,-25 25 17,0 0 15,0-50 171,49-24-202,-24 24 0,0 25-16,24-25 31,-24 25-31,0 0 15,25 0 1,-25 0 0,-1 0-1,26 25 1,0-25 0,-26 0-16,1 25 15,0-25 1,0 0-16,0 0 15,-1 0 32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01-25T15:01:14.599"/>
    </inkml:context>
    <inkml:brush xml:id="br0">
      <inkml:brushProperty name="width" value="0.07938" units="cm"/>
      <inkml:brushProperty name="height" value="0.07938" units="cm"/>
      <inkml:brushProperty name="color" value="#ED1C24"/>
      <inkml:brushProperty name="fitToCurve" value="1"/>
    </inkml:brush>
  </inkml:definitions>
  <inkml:trace contextRef="#ctx0" brushRef="#br0">2341 2017 2484 0,'-11'10'38'0,"-1"-6"17"0,3 1 10 0,3 0 7 0,1 0-33 16,1-3-2-16,1-2 8 0,1 0 29 0,2 0 42 16,0 0 14-16,0 0 5 0,0 0-2 0,0 0-30 15,12 11-4-15,-1 2-20 0,-1 0-5 16,3 2-8-16,-1 5-21 0,1 1 10 0,0 4-18 16,0 3 4-16,-2 1 20 0,1 5 9 0,-3-3 23 15,-3 3 25-15,0-3 28 0,-3-3 29 0,0 1 34 16,-3-4 23-16,0-3 13 0,0-3 16 0,0-4-17 15,0-4-36-15,0-4-51 0,-9-2-63 0,9-5-59 16,-10 0-24-16,2-14-9 0,8-4-12 0,-9-3-6 16,3-7-62-16,6-4-106 0,0-7-164 0,0-2-109 15,0-5-14-15,0-3 52 0,0-1 74 0,17 3-37 16,-4-1-98-16,4 3-118 0,-3 6-242 0,2 5 104 16,-1 6 169-16</inkml:trace>
  <inkml:trace contextRef="#ctx0" brushRef="#br0" timeOffset="261">2754 1559 3056 0,'0'-17'56'0,"0"7"30"0,0 2 8 0,0 3 20 0,0 5-16 16,-9 0 0-16,9 0 15 0,-9 13-9 16,9 5-26-16,-10 4-24 0,1 5-19 0,2 4-12 15,1 3-18-15,1 3-12 0,0 2-19 0,1-2-41 16,2-1-80-16,2-2-104 0,0-1-103 0,0-3-72 16,0-4-53-16,0-3-184 0,11-2 36 0,-3-2 115 15</inkml:trace>
  <inkml:trace contextRef="#ctx0" brushRef="#br0" timeOffset="526">2907 2082 2482 0,'2'0'89'0,"-1"-9"93"0,-1 9 69 15,2 0 68-15,-1 0-40 0,-1 0-73 0,0 0-47 16,0 0-54-16,0 0-42 0,0 0-15 16,0 0-7-16,-13 0-8 0,2 14-5 0,0-1 1 15,2 0-19-15,0 1-17 0,1-1 3 0,1-1-12 16,1 1-6-16,6-1-2 0,0-1-13 0,0-1-9 15,0-2 5-15,0 1 0 0,12-1 6 0,0-1 18 16,0-3 9-16,0 5 11 0,-1-1-2 0,0 1 5 16,1-1 16-16,-3 1 22 0,-3 2 26 0,-1 2 23 15,-5-1-1-15,0 0-6 0,0 3-14 0,0-2-24 16,0 4-22-16,-17-1-11 0,0-2-27 0,3 1-73 16,-1-1-39-16,2-1-76 0,0-1-166 15,3-6-189-15,-1-3-397 0,11-1 0 0,0-2 182 0</inkml:trace>
  <inkml:trace contextRef="#ctx0" brushRef="#br0" timeOffset="-1303">741 1982 2376 0,'0'-6'36'0,"-9"3"36"16,9-4 37-16,-9 4 38 0,9-1 5 0,0 0 1 15,-7 2 6-15,7-3-7 0,0 3-23 0,0 1-36 16,-5 1-19-16,5 0-15 0,0 0 11 0,0 0 22 15,0 13-11-15,0 2 4 0,0 2-15 0,0 4 2 16,0 4 15-16,0 7 35 0,12 2 22 0,-1 5 41 16,-2 1 27-16,0 2-27 0,-1 2-12 0,1-3-32 15,-3 2-41-15,1-4-9 0,3 0-35 0,-4 0-30 16,1-5-5-16,-2-2-24 0,1-4 16 0,-2-1-10 16,1-6-4-16,-3-1 7 0,1-6-9 15,-3-2-29-15,3-4-67 0,-3-1-104 0,0-6-99 16,0-1-13-16,0 0 29 0,0-12 76 0,0-4 89 15,-14-2 26-15,2-6 22 0,1-4 18 0,1-4-5 16,-1-6 13-16,0-1 12 0,1-2 18 0,-1-2 12 16,2 3 14-16,-2 0-9 0,2-1-1 0,-1 3-4 15,0 1 2-15,3 2 9 0,1 1 3 0,-2 1 8 16,4 3 2-16,2 0-1 0,2 4-7 0,0-1 7 16,0 4-7-16,0 4-8 0,15-1 2 0,2 5-8 15,0 2-1-15,2 0 3 0,3 6-11 0,0-1-24 16,4 3-41-16,-1 1-60 0,2 4-65 15,0 0-64-15,1 0-42 0,-3 0-17 0,1 0-10 0,2 0-55 16,-4 13-131-16,-3 0 13 0,2-1 84 16</inkml:trace>
  <inkml:trace contextRef="#ctx0" brushRef="#br0" timeOffset="-720">840 2316 2915 0,'-18'14'22'0,"1"-4"14"0,5-1 14 16,1-5 3-16,7 0-12 0,1-4 4 0,3 0 6 16,0 0 9-16,0 0-8 0,12-12-22 15,2 1-22-15,4 0-27 0,0-2-44 0,3 0-56 16,5 0-64-16,0-2-37 0,3 2-15 0,0-1 25 16,3 2 53-16,-3-2 48 0,2 4 59 0,0 1 35 15,-2 0 19-15,-2 3 1 0,0 0 3 0,-4 4 26 16,-2-2 26-16,-1 4 47 0,-6 0 58 0,-4 0 44 15,0 0 44-15,-6 0 22 0,-4 15-17 0,0 0-21 16,0 0-46-16,0 4-54 0,-14 1-9 0,4 3-20 16,-2 4 18-16,1 4 39 0,-1 3 16 0,0-2-5 15,4 2-17-15,-1-1-34 0,1-3-46 0,8 0-24 16,0-2-31-16,0-4-6 0,0-6-5 16,0-1-7-16,14-5-11 0,-2-3-92 0,2-9-70 15,0 0-72-15,-1 0-29 0,2-12 44 0,1-4 35 0,-3-3 45 16,4-6 1-16,-3-2 22 0,-1-1 38 15,-2-1 45-15,-2 0 40 0,-1 2 37 0,-7 3 20 16,-1 1 13-16,0 3 25 0,0 4-4 0,-12 3-10 16,0 1 0-16,0 4-11 0,1-1 3 0,2 5-3 15,0-3-17-15,9 6-14 0,-8-2-31 0,8-1-7 16,0 1-14-16,0 1 2 0,0 0-4 0,0-1-14 16,17 1-5-16,1 1-20 0,0 1 4 15,2 0 0-15,1 0 0 0,2 0 17 0,-3 9 0 0,3 3 15 16,-4 4 9-16,0-2 6 0,-3 6 14 0,0 2 5 15,-4-1 25-15,-5 4 22 0,1 0 17 0,-4-1 58 16,-4 1 44-16,0-2 76 0,0-2 76 16,-12-1 2-16,2-6-20 0,-1-3-67 0,0-4-85 15,1-2-63-15,1-5-40 0,0 0-30 0,-1 0-17 16,4-19-9-16,6-2-16 0,-6-5-53 0,6-2-79 16,0-8-135-16,0-1-188 0,16-8-56 0,-1-1 6 15,6-2-76-15,2-4-42 0,1-1-327 0,5 5-8 16,1-1 211-16</inkml:trace>
  <inkml:trace contextRef="#ctx0" brushRef="#br0" timeOffset="2012">3630 2022 2200 0,'0'0'45'0,"0"0"35"0,0 0 27 0,0 0 23 0,0 0-15 16,0 0-13-16,0 0 3 0,0 0 8 0,0 0 1 15,0 0 1-15,0 0-3 0,0 0-12 0,0 0-16 16,0 0-8-16,0 0-25 0,0 0-14 0,0 0-4 15,0 0-15-15,0 0 0 0,0 0 5 0,0-11-2 16,0 11 16-16,0 0 2 0,0-8 6 16,0 8-9-16,0 0-8 0,0 0-4 0,0 0 3 15,0 0 24-15,0 11 16 0,0 3 27 0,-8 4 25 16,2 3 26-16,-1 4 22 0,2 5 19 0,1 2-4 16,-2 3-24-16,1 2-29 0,0 0-26 0,5-1-34 15,0-1-28-15,0-2-15 0,0-3-23 0,0-4-5 16,0-3 8-16,16-4-5 0,-4-2 10 0,-2-6-40 15,4-4-104-15,0-7-91 0,3 0-84 16,-1 0-11-16,2-13 72 0,1-4 66 0,2-4 59 0,-1-5 42 16,1-2 33-16,-1-3 36 0,2 2 10 0,-5-2 15 15,-2 4 9-15,1 4 8 0,-4 3 24 16,-3 6 1-16,-2 2 4 0,-4 6 15 0,-3 1 9 16,0 5 31-16,0 0 45 0,0 0 17 0,0 17 2 15,0-3 8-15,0 1-45 0,-10 4-41 0,10-1-29 16,-6 1-57-16,6-2-15 0,0 0 10 0,0-1-13 15,0-5-16-15,0-1-37 0,0-2-49 0,0 0-17 16,7-4-52-16,2-2-8 0,4-2-10 0,-4 0-6 16,0 0 64-16,1 0 23 0,0-11 34 0,-1-1 20 15,-5-2 5-15,-4 1 26 0,0 1 17 0,0-2 14 16,0 2 13-16,0-4 7 0,-12 3 1 0,0 0 16 16,0-1-2-16,-2 0 2 0,0 2 3 0,4 1 1 15,-2 0 14-15,3 0-4 0,1 3 1 0,0 1-13 16,8 0-31-16,0 1-8 0,0 0-10 15,0-1 0-15,0-1 15 0,0 1-8 0,14-3-9 16,3 2-14-16,-1-1-13 0,1 3-1 0,6-1 3 16,-3 2 2-16,-1 2 8 0,3 3 16 0,-3 0 4 15,0 0 5-15,-3 15-2 0,1 0 1 16,-3 3 5-16,-1-1 10 0,0 0 21 0,-3 3 21 0,-1-1 14 16,-1 3 26-16,-2-3-5 0,-3 1-16 0,0-3 7 15,-1 1-30-15,-1-4-22 0,-1-1-14 0,0-2-23 16,0-2 9-16,0-5 18 0,0 0 0 0,0-4-4 15,0 0-29-15,0 0-32 0,0 0-26 16,2-13-22-16,-1-2 1 0,-1-2 0 0,3-2 19 0,2-3 16 16,-2-1 19-16,3-2 11 0,1 4 13 15,2-3 9-15,1 4-3 0,-1 3 5 0,0 5-15 16,0-1 3-16,-5 6 6 0,3 7 18 0,-4 0 21 16,3 0 6-16,-6 0 4 0,4 11-6 0,-1-2-3 15,3 3-21-15,-3 2 1 0,2-2 3 0,-2 1-12 16,0 0 10-16,3 0-7 0,-3 0-9 0,0-2 9 15,2-1-8-15,1 2-10 0,-3-2-36 0,0-3-38 16,0-1-20-16,0-1-15 0,-2 2 15 0,1-6 13 16,3-1 14-16,-5 0 11 0,3 0 17 0,0-13 26 15,3 1 16-15,1-1 12 0,-1-3-1 16,3 1-10-16,1-1 2 0,-1 1 3 0,0 3 3 16,-3 2 4-16,1 1-1 0,0 2-2 0,-6 3 2 15,2 4-4-15,0 0-7 0,-1 0 10 0,-1 0 4 16,2 0 4-16,-3 0 10 0,3 0-13 0,2 0 2 15,-1 0-6-15,4 0-8 0,-2 0 5 0,5 9-7 16,-2-9-8-16,4 0-14 0,-3 0-29 0,3 0-45 16,-2 0-46-16,1 0-53 0,-1 0-43 0,-2 0-19 15,1 0-1-15,-2 0 7 0,1 0 14 0,-1-9 15 16,-2 0 17-16,3 1 5 0,-5 1 6 16,4-2-42-16,-3 2-26 0,1 1-7 0,-3-2 24 0,-2-1 95 15</inkml:trace>
  <inkml:trace contextRef="#ctx0" brushRef="#br0" timeOffset="2449">4599 1953 2240 0,'0'0'13'0,"-2"0"0"0,1 0-5 15,-1 0 2-15,2 0-16 0,0 0 22 0,0 0 47 16,0 0 50-16,0 0 51 0,0 12 28 0,0-2 5 16,0 3-10-16,10 2-5 0,-10 2-14 0,9 7-10 15,1 2-18-15,-4 5-24 0,2 5-14 16,1 2-19-16,-1 3-7 0,1 6 14 0,0 3-7 16,2 4-10-16,2 1-2 0,-1 0-36 0,2-2-26 15,-2-1 1-15,0 1-27 0,3-4-26 0,-5-4-30 16,0-4-62-16,-2-7-23 0,-2-2-12 0,0-7-53 15,-6-3-90-15,0-9-91 0,0-5-67 0,0-8-40 16,0 0-61-16,0 0 30 0,-14-11 72 0,5-4 135 16</inkml:trace>
  <inkml:trace contextRef="#ctx0" brushRef="#br0" timeOffset="2652">4663 2362 2487 0,'-6'-46'104'0,"-2"3"93"0,2 4 64 15,0 9 47-15,1 3-83 0,2 5-85 0,0 2-65 16,0 1-37-16,3 3-26 0,0 4 2 0,0 0 9 15,0 0-16-15,11 3 5 0,1 0-5 0,5 3-12 16,-4 1 11-16,7 0 3 0,3 3-11 0,0 2 10 16,0 0 13-16,2 0 4 0,0 13 21 0,0 2-3 15,-5 5-6-15,0-1-4 0,-6 6-4 0,-7 1-9 16,-1 2-13-16,-6 0-14 0,0 2-27 0,0-2-20 16,0 0-53-16,0-3-70 0,-13-4-116 0,-1-5-116 15,5-4-85-15,-2-5-186 0,-1-7-44 0,4 0 139 16</inkml:trace>
  <inkml:trace contextRef="#ctx0" brushRef="#br0" timeOffset="2832">4810 1562 3006 0,'0'-20'61'0,"0"3"24"0,8 6 30 16,-8 11 56-16,0 0-24 0,4 0 16 0,2 0-12 15,0 11-33-15,2 5-32 0,-2 2-30 0,3 5-10 16,-4 5-16-16,4 5-10 0,-3 5-16 0,0 4 7 15,5 5-22-15,-7-1-3 0,4 2-31 0,-1 0-69 16,-1-2-105-16,2-3-185 0,-5-4-140 0,3-4-305 16,0-6 7-16,2-4 195 0</inkml:trace>
  <inkml:trace contextRef="#ctx0" brushRef="#br0" timeOffset="3143">5165 2194 3078 0,'-7'9'9'0,"7"-9"1"0,-11 0-3 16,11 8 3-16,-9-8-11 0,9 0 2 0,0 0 5 15,0 0-16-15,0 0-49 0,0-9-57 0,0-4-78 16,0 0-53-16,0-2-24 0,0 0-17 0,0-2 20 16,14-3 40-16,-5-1 97 0,5 1 122 0,-8 0 125 15,1 2 107-15,-7 2 56 0,9 3 31 16,-9 0 27-16,0 5-13 0,0 1-23 0,0 2-33 15,0 5-54-15,0 0-53 0,0 0-46 0,0 0-22 16,-13 14-18-16,4-2 3 0,-1 5 3 0,6-1-4 16,4 1-18-16,-9 3-3 0,9-1-18 0,0 3-28 15,0-3 2-15,0 3-21 0,0-4-37 0,12-1-21 16,2-1-43-16,-2-2-36 0,1-3-49 0,4-5-117 16,-3-6-104-16,3 0-81 0,-2 0-84 0,3-14-106 15,-1-2 80-15,1 1 123 0</inkml:trace>
  <inkml:trace contextRef="#ctx0" brushRef="#br0" timeOffset="3616">5402 2040 3384 0,'0'-5'61'0,"0"0"47"0,0 2 30 16,0 3 26-16,0-4-39 0,-10 1-14 15,10 1 2-15,-11 1 6 0,11 0-9 0,0 1-20 16,-9 0-29-16,9 0-33 0,0 0-8 0,0 0-8 16,0 0-7-16,0 12-4 0,0 0-1 0,0 1 1 15,11 1 21-15,-11 2 7 0,9 1 1 0,-9 3-9 16,0-2-13-16,0 4 9 0,7 0-13 15,-7 2 17-15,0-2-8 0,0 1-5 0,0-3-5 0,0-1-16 16,0-1 13-16,0-5-9 0,0-4-5 0,0-3-4 16,0-6-32-16,0 0-22 0,0 0 16 0,0-11-5 15,0-4 29-15,0-2 23 0,16-5-8 16,-6-1 13-16,1-2-3 0,1-1-2 0,-3-1 11 16,5 5 1-16,-4-2-10 0,1 5 7 0,-2 3-4 15,0 3-1-15,-1 1 11 0,1 5-15 0,-3 3 5 16,2 1-4-16,-2 3 5 0,1 0 3 0,-1 0 7 15,0 0-2-15,2 12-11 0,-2-12 9 0,0 13-6 16,-4-3 2-16,4 0 5 0,-6 0-7 16,0-2-4-16,3 1-7 0,-3-2-13 0,0 1-1 0,3 1-30 15,-3-5 8-15,6 3 3 0,-3-3-25 0,5 1 14 16,-2-5-30-16,1 0 6 0,2 0 25 0,2 0 23 16,-2-16 28-16,2 3 10 0,1-1 0 0,-5 1 1 15,6-1 8-15,-6 5 7 0,2-2 18 16,-1 3 10-16,-2 2 10 0,0 6 17 0,-4-6 1 15,1 6 9-15,0 0 10 0,0 0-15 0,0 0-19 16,-3 0-19-16,3 12-26 0,-3 1-7 0,0-4-14 16,0 1-36-16,0-4-51 0,0 1-39 0,0 0-51 15,0-7-107-15,0 4-51 0,0 1-42 0,0-5-101 16,0 0-183-16,0 0-35 0,13 0 75 0</inkml:trace>
  <inkml:trace contextRef="#ctx0" brushRef="#br0" timeOffset="4377">5901 2178 3307 0,'0'7'51'0,"-11"-3"50"16,11 1 31-16,-12-1 30 0,12 0-36 0,-8-2-37 15,8-2-21-15,0 0-24 0,0 0-22 0,0 0-11 16,0 0-24-16,0 0-16 0,0 0-9 0,0 0-24 16,0-11-29-16,0-1-36 0,0 0-56 0,11 0-50 15,-2-4-19-15,-9 4-19 0,11-6 17 0,-2 2 57 16,-2-3 69-16,-1 2 86 0,0 2 84 0,2-1 74 15,-5-1 59-15,3 5 58 0,2-1 39 16,-8 2 6-16,6 1-23 0,-3 0-39 0,-3 4-47 0,0 3-46 16,0 0-30-16,0 2-16 0,0 1-26 15,0 0 1-15,0 0-3 0,0 0-23 0,0 11 12 16,0-11-22-16,0 15-4 0,0-1-6 0,0-2-9 16,0 2 5-16,0 0-3 0,0-1 1 0,0 0-30 15,0 1-16-15,0-1-24 0,10-3-13 0,-4 0 12 16,1-3 6-16,-7 0 8 0,7-3-2 0,-1 0-1 15,-3 1-40-15,0-5-35 0,2 0-1 0,-2 0 15 16,3 0 49-16,-3 0 57 0,2 0 38 0,1-12 24 16,0 2 16-16,0-1 15 0,1 3 6 0,-1-1-5 15,1 1 4-15,-3 8-3 0,-1-8-10 0,0 8 0 16,3 0-19-16,-3 0-5 0,2 0-18 16,-2 0-12-16,3 0-8 0,2 0-7 0,-2 0 0 15,0 0-10-15,-2 0 18 0,2 0-14 0,0 8-1 0,-3-8-7 16,2 9-29-16,1-3-4 0,-3-6-1 15,0 4 2-15,0-4-6 0,-3 5-1 0,3-3-16 16,-3 1-15-16,0-3-8 0,0 0 10 0,0 0 25 16,0 0 41-16,0 0 54 0,0 0 23 0,0 0 23 15,0 0-7-15,0 0-13 0,0-10-6 0,0 10-6 16,0-10-1-16,0 10 1 0,11-9 7 0,-1 2 0 16,-3 7 12-16,-1-4 22 0,1 4-15 0,2 0 1 15,-3 0-21-15,5-5-28 0,-2 5-8 0,2-2 74 16,-1 0 10-16,6-2-10 0,-3-1-22 15,4-2-98-15,0-1-31 0,-1-1-9 0,-3-2 10 0,0-3 5 16,1-2 20-16,-8-1 5 0,2-2 12 0,-2-3 5 16,0-2 4-16,-3-1-1 0,0-3 12 15,-3-6 3-15,0 1 17 0,0-5 48 0,0-3 65 16,0 1 88-16,0-2 66 0,-12-3 28 0,-2 4-19 16,5 0-47-16,-2 6-51 0,5 3-37 0,-5 5-38 15,5 7-31-15,-1 3-38 0,4 8-31 0,3 9-15 16,-6 0-1-16,6 0 15 0,0 13 8 0,0 3 17 15,0 6-4-15,0 6-7 0,0 7-6 0,0 4-26 16,9 2-5-16,1 7-15 0,-10 2-26 0,11 1-49 16,-2 1-81-16,-3 1-91 0,-6-5-130 0,8 0-207 15,-5-3-43-15,-3-6 10 0,6-4 8 0,-3-5 226 16,2-6-42-16,-2-5-89 0,0-2-274 16,6-8 19-16,-5-9 165 0</inkml:trace>
  <inkml:trace contextRef="#ctx0" brushRef="#br0" timeOffset="4512">6178 1726 5576 0,'-18'0'104'0,"3"0"39"0,4 0 18 0,2 0 12 15,5 0-69-15,4 0 0 0,0 0 4 0,13 0-15 16,4 0-47-16,9 0-136 0,7-12-265 0,10-6-266 16,4-3-201-16,9-8-292 0,3-5-194 0,4-3 269 15</inkml:trace>
  <inkml:trace contextRef="#ctx0" brushRef="#br0" timeOffset="5985">2673 3957 4003 0,'-41'23'15'0,"2"-3"1"15,4-3-1-15,1 0 6 0,7 0 16 16,4-5 49-16,4 0 83 0,5-1 91 0,3 0 54 16,4-4-17-16,2-3-66 0,1 0-94 0,4-4-78 15,0 0-32-15,0 0-11 0,0 0-6 0,19 0-2 16,4 0-9-16,6-14 2 0,6 2 7 0,7-1-7 15,9-4 9-15,3-2-3 0,7 1-6 0,1-3 5 16,0 1-14-16,2-1-11 0,0 2-108 0,-5-2-133 16,-3 4-93-16,-4 1-71 0,-5 0 39 0,-4 0-32 15,-5 3-64-15,-8-2-106 0,-3 1-291 0,-5-3 115 16,-4 0 169-16</inkml:trace>
  <inkml:trace contextRef="#ctx0" brushRef="#br0" timeOffset="6224">3012 3477 3393 0,'-15'-6'37'0,"0"-1"8"0,2 2-2 16,3 1 17-16,4 4 5 0,1 0 36 0,1 0 49 16,1 14 37-16,3 3 17 0,0 6 18 0,0 4 19 15,0 7-1-15,13 2-17 0,-1 8-10 16,2 6-52-16,0-1-18 0,-1 5-34 0,4 2-47 0,0 1-14 15,0-1-34-15,-1 2-11 0,1-2-8 16,-2-2-50-16,2-2-136 0,-2-5-152 0,2 1-106 0,-2-7-17 16,2-1 26-16,-1-5-33 0,1-4-71 0,0-4-217 15,-4-4-100-15,4-6 187 0</inkml:trace>
  <inkml:trace contextRef="#ctx0" brushRef="#br0" timeOffset="6460">3604 3576 3870 0,'0'-15'-6'16,"0"2"6"-16,0 7 30 0,0 6 44 0,0 0 90 15,0 12 119-15,0 5 123 0,0 3 50 0,12 8-19 16,-12 9-82-16,11 5-120 0,-2 6-90 0,0 7-66 15,-1 3-42-15,-2 7-34 0,-2 2-5 0,3 2-27 16,-1 3-138-16,-2-6-283 0,2-1-187 0,0-3-185 16,-1-7-214-16,2-8-155 0,3-10 188 0</inkml:trace>
  <inkml:trace contextRef="#ctx0" brushRef="#br0" timeOffset="7916">1197 812 1729 0,'0'-13'6'0,"0"-2"9"0,0-1 12 0,0 1 14 15,0-1 5-15,0-2 4 0,0-1 6 0,-9 0 11 16,9-1 12-16,-11 0 21 0,4 1 14 16,-1 1 1-16,2-2 1 0,0 2 0 0,-2-2 1 15,-1 4 12-15,3 0-8 0,-3-1-12 0,0 4-16 16,0-2-33-16,0 3-13 0,0 1-20 0,0 2-17 16,-2 0-8-16,0 2 1 0,1 1 2 0,-2 2 5 15,-2-1-6-15,0 3-2 0,-1 2-4 0,-3 0-4 16,0 0 12-16,-1 0 18 0,-2 0 7 0,0 13 10 15,-2 0 13-15,0-3 1 0,-1 4 1 0,-3 0 3 16,1-1-13-16,0 0-10 0,0 4-6 0,-1-3-18 16,1 2 0-16,2 1 1 0,-1 0-9 0,3 1 12 15,-1 0-7-15,2 2-9 0,-1 1 0 16,3 5-8-16,2 1 3 0,-1 2 0 0,1 5 3 16,2 0 8-16,1 3-2 0,0-1 1 0,1 4-3 15,-1-1-5-15,-1 1-3 0,0 1 2 0,0-3 9 16,-1 3-7-16,0 2 5 0,-1 2 1 0,-1-2 3 15,1 4 14-15,0 1 0 0,-2-1 8 0,0 5-12 16,0-2-5-16,0 3-8 0,1 0-1 0,-2 0 4 16,2-1-5-16,0 1-2 0,3-4-8 0,0 3 1 15,1-3 2-15,2 1 11 0,0-1 0 0,2-1-5 16,3 2 10-16,-1-2-12 0,4-1 10 0,-1 1 2 16,5 4-8-16,-3-5 18 0,3 3-14 0,0 1 10 15,0-1-12-15,0 1-7 0,12 0 7 0,-1 3-7 16,-2 0 13-16,2 0-5 0,-1 3-3 15,1-1-3-15,3 2-7 0,-1-2 2 0,1 2-2 16,0-1 5-16,1 1-1 0,1 0 6 0,0-2 3 16,0 3-9-16,1-3 6 0,0 2-5 0,1 0-4 15,-3-1 4-15,3 1 7 0,-1-1 5 0,3 0-1 16,0-3 1-16,1 0-1 0,-1-1-8 0,-1-2 13 16,3-1 0-16,0 0-10 0,1-2-2 0,1 1-8 15,1-1-2-15,1-2 8 0,4 5-1 0,-1-3 2 16,3 0 7-16,-2-2-11 0,2 0 4 0,1 1-4 15,2-2-11-15,2-2 20 0,2 1-11 16,-1-1 2-16,5-1 9 0,-2-1-13 0,3 0 12 0,0 0-7 16,3-2 3-16,2 0-2 0,1 0-2 15,1-2 11-15,1-1-5 0,3-3 0 0,2 2 8 16,1-3-10-16,1 0 6 0,4-2-3 0,2 0-10 16,2 1 10-16,4-4-12 0,0 1 4 0,5-1 4 15,0-4-5-15,5 1 9 0,-1-2-1 0,4 0 4 16,2-3 4-16,2-2-8 0,4 0 12 0,0-1 1 15,2-3-1-15,5-1 5 0,1 0-8 0,4-2-6 16,0-3 0-16,3-1 4 0,-1-1 1 0,5-5 5 16,4 0 6-16,2 0-6 0,5 0 6 0,4-13-7 15,4-3-7-15,6-1 3 0,3-6 2 16,9-5 14-16,2-5 13 0,3-2 3 0,11-4-4 16,0-6-23-16,6 2-8 0,4-8-8 0,2-2-37 15,4-1-44-15,0-3-59 0,3 2-71 0,-3-6-130 16,0-1-178-16,-5-5-355 0,1 0-65 0,-4-3 160 15</inkml:trace>
  <inkml:trace contextRef="#ctx0" brushRef="#br0" timeOffset="8722">827 717 659 0,'-11'-9'75'0,"0"-1"21"0,1 1 36 16,-1 1 43-16,2 2-32 0,3 0 17 0,-2 2 3 15,2 0-18-15,2 0-18 0,1 1-22 0,0 1-28 16,-1 1-13-16,4 1-23 0,0-3-9 0,0 3-5 15,0 0 8-15,0 0 33 0,0 0 29 0,0 0 28 16,16 0 17-16,2 0-6 0,3 0-8 0,8-11-7 16,3 0-8-16,10-3 8 0,9-2 4 15,6-3 4-15,10-5-7 0,11-4-18 0,10-3-26 16,13 1-20-16,13-6-12 0,11 2-11 0,15 0 4 16,10 3-12-16,12 1-11 0,13 5-1 0,9 4-22 15,6 5 6-15,7 4 3 0,7 4 2 0,4 3 6 16,6 2 0-16,3 1-5 0,2 2-15 0,1-1 10 15,3-2-4-15,-3 0-3 0,4-3 13 0,-4 0-7 16,-2-5 3-16,-5-2-3 0,0 0-26 0,-2-6-40 16,-8 1-85-16,2-3-178 0,-7 0-199 0,-5-1-422 15,-7-3 72-15,-6 0 188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01-25T15:08:06.439"/>
    </inkml:context>
    <inkml:brush xml:id="br0">
      <inkml:brushProperty name="width" value="0.05" units="cm"/>
      <inkml:brushProperty name="height" value="0.05" units="cm"/>
      <inkml:brushProperty name="color" value="#808080"/>
      <inkml:brushProperty name="fitToCurve" value="1"/>
    </inkml:brush>
  </inkml:definitions>
  <inkml:trace contextRef="#ctx0" brushRef="#br0">474 1068 2238 0,'0'-16'22'0,"0"3"32"0,0 1 33 16,0 2 25-16,0 0 15 0,0 1 16 0,-10 0 20 15,10 4 24-15,0 0-13 0,0 1-30 0,-8 2-46 16,8-1-35-16,0 3 16 0,0 0-7 0,0 0 35 16,0 17-7-16,0 2-21 0,0 6 14 0,12 2-30 15,-1 10 9-15,3 6-4 0,-1 3 5 0,4 3-5 16,-3 4-3-16,-1-1 3 0,1-3-6 0,-3-4 21 15,-2-1-4-15,0-10-11 0,-3-3-7 16,-2-6 20-16,1-3 64 0,-2-9 74 0,-3-3 3 0,0-5-34 16,0-5-89-16,0 0-60 0,-14-15-19 15,1-2-20-15,-1-4 14 0,-4-8-18 0,-3-8-1 16,-4-6 6-16,1-4 1 0,-5-9 1 0,2-4-2 16,-4-5 2-16,4-3-6 0,-2-1 0 0,5 0-8 15,1 2 0-15,5 6 2 0,6 7-8 0,6 7-30 16,6 5-43-16,0 5-66 0,18 7-94 0,3 5-27 15,10 5-24-15,4 0 20 0,7 5 62 0,5 2 24 16,3 3-10-16,5 3-65 0,0 4-79 16,-1 3-60-16,-2 0-54 0,-2 0-81 0,-6 10-117 0,-3 3 101 15</inkml:trace>
  <inkml:trace contextRef="#ctx0" brushRef="#br0" timeOffset="174">550 1173 2923 0,'-33'28'30'0,"3"-4"2"16,5-7 13-16,6-2 0 0,3-3-28 0,7-7 5 16,9-5-11-16,0 0 3 0,0 0 0 0,14 0-7 15,6-17-3-15,2-2-9 0,10-5 0 0,5-3-10 16,4-1-16-16,4-5-47 0,4-2-64 0,1-4-81 16,3 2-100-16,-3 1-175 0,0 1-146 0,-3 1 89 15</inkml:trace>
  <inkml:trace contextRef="#ctx0" brushRef="#br0" timeOffset="640">992 605 2307 0,'-12'-14'39'0,"-2"2"39"0,4-3 45 0,-1 3 25 16,2 2 7-16,1-3 18 0,1 2 6 16,1 3 22-16,0-1-25 0,3 3-44 0,0 1-52 15,1 1-38-15,2 1-3 0,0 3 21 0,0 0 14 16,0 0 11-16,11 21-18 0,-1 0-21 0,4 2 5 16,1 8-11-16,0 3 22 0,2 5 6 0,1 7-1 15,-1 0 2-15,1 5-28 0,-1 1 40 0,0 0 22 16,-1 0 16-16,0 0 22 0,0-3-55 0,-2-2-54 15,1-3-1-15,0-5-25 0,1-5 0 0,-1-3 19 16,0-5-25-16,0-8 6 0,-1-4 6 0,1-7-23 16,-1-7 6-16,1 0-34 0,2-18-42 15,-1-6 6-15,1-6-55 0,3-5 39 0,-1-5 38 16,1-3-2-16,-2-3 54 0,1 1-9 0,-4 1 8 16,-2 5 5-16,-2 5 4 0,-2 6-6 0,-3 5-6 15,-1 5 29-15,-2 5-14 0,-2 9 34 0,-1 4 1 16,0 0-3-16,0 0 31 0,0 0-16 0,0 17 7 15,0 2-15-15,0-1-8 0,0 2-27 0,0-1 6 16,0 2-26-16,0-4-41 0,16 2-28 0,-3-3-104 16,2-3-38-16,4 0-32 0,2-7-44 0,-1-1-92 15,1-5-137-15,-1 0-246 0,-4 0-150 0,0-19 174 16</inkml:trace>
  <inkml:trace contextRef="#ctx0" brushRef="#br0" timeOffset="766">1490 639 3303 0,'-21'-4'1'16,"3"-1"-7"-16,4 1 5 0,2 2-14 0,5 0-28 16,0-3-36-16,7 4-71 0,0-4-70 0,0-1-82 15,17 0-135-15,3-4-231 0,1 0 76 0,6 0 110 16</inkml:trace>
  <inkml:trace contextRef="#ctx0" brushRef="#br0" timeOffset="1122">1812 551 3068 0,'0'13'46'0,"-12"2"49"0,12 0 63 16,-6 7 52-16,6-1-14 0,0 10-29 0,0 3-25 15,0 10-26-15,12 2-2 0,2 5-9 0,3 3-24 16,-1 1-41-16,4 4-21 0,3-5-13 0,0-2-10 16,3-2-1-16,-1-4-4 0,-2-2 8 0,0-4-9 15,-3-4 19-15,-4-7-8 0,-4-4 18 0,-1-5-4 16,-5-7-4-16,-6-3 2 0,0-10-10 0,0 0 18 15,0 0-10-15,-13-28 0 0,2-3 0 0,-3-7-8 16,-2-6 18-16,-4-9-6 0,2-10-19 0,-4-4 5 16,1-6-11-16,0-3 12 0,-2-4 11 0,3 2-18 15,2 1 6-15,4 6-5 0,4 3-9 16,4 10 8-16,6 3-4 0,0 10 8 0,13 8 0 16,4 6 0-16,6 5-4 0,0 8-17 0,2 7-1 15,3 3 5-15,-1 8-7 0,0 0 16 0,-1 0-2 16,-3 21 0-16,-2-1 15 0,-3 4 4 0,-2 2-7 15,-6 5-37-15,-4 2-20 0,-6 4-34 0,0 3-43 16,0 3 1-16,-19-1-106 0,-4 4-157 0,-3-1-116 16,-3-1-291-16,-1-1-41 0,-4-4 180 0</inkml:trace>
  <inkml:trace contextRef="#ctx0" brushRef="#br0" timeOffset="2059">441 248 2004 0,'-11'-7'24'0,"-1"-1"26"0,-3 4 17 0,-2-1 31 15,-1 5 7-15,-2 0 9 0,2 0 30 0,-5 13 14 16,1 3 28-16,-3 8 33 0,1 5-2 0,0 13-4 15,-4 9-28-15,3 14-50 0,-3 13-18 0,1 13-7 16,1 15 2-16,2 12 19 0,4 5 7 0,6 7-4 16,5-2-18-16,9 0-23 0,0-10-17 0,21-3-35 15,13-15-10-15,8-10-10 0,13-10-15 16,9-10 5-16,13-11 9 0,8-13-13 0,8-9-47 16,3-13-101-16,5-12-93 0,4-12-57 0,0 0-131 15,-3-23-134-15,-5-6-255 0,-6-7-171 0,-3-5 179 16</inkml:trace>
  <inkml:trace contextRef="#ctx0" brushRef="#br0" timeOffset="2360">1492 30 3294 0,'-27'-2'-2'0,"4"-5"1"0,3 3-1 0,9-2 0 15,11 1 7-15,0 0 0 0,17 4 3 0,10 1 2 16,11 0-9-16,13 0 7 0,8 21-3 0,9 0 8 16,7 6 62-16,5 7 37 0,4 5 27 0,1 9 16 15,1 8-49-15,-5 4-11 0,-7 10 0 0,-9 9 10 16,-10 9 22-16,-12 9-27 0,-13 9-27 0,-13 7-47 15,-17 7-69-15,0 5-55 0,-28 3-55 0,-8-4-102 16,-10-2-182-16,-10-8-204 0,-5-5-348 0,-4-10 113 16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01-30T12:12:04.640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272 202 2207 0,'0'14'19'0,"-12"0"7"0,2 3 17 0,-1 3 17 0,0 0 7 16,2 0 31-16,-5 5 7 0,1 2 17 0,-1-3-1 16,0 2-17-16,-1-2-13 0,2-3-31 0,-3-6-14 15,3-2-19-15,-1-2-10 0,2-6 5 16,0-5 2-16,0 0-4 0,3 0-1 0,1-19-8 16,0 1-12-16,2-2 5 0,2-4-7 0,-1-1 6 15,5-4-8-15,0 0 1 0,0-2 4 0,0 3 1 16,15-5 5-16,-1 7-8 0,-3-2 5 0,4 7-1 15,-1 1-4-15,1 2-8 0,1 4 0 0,0 5-6 16,0 9 10-16,4 0 9 0,0 0 1 0,0 0-4 16,-1 22 11-16,3 0-3 0,-4 4-1 0,-2 2 27 15,-2 3-5-15,-3 9 22 0,-4-1 11 0,-2 2-13 16,-5 3-2-16,0 1-18 0,0 0-14 0,-14 0-1 16,-4 1-8-16,-2-5-3 0,-1 0-1 15,-3-1-21-15,-5-3 5 0,-2-3-54 0,3-4-45 0,-3-9-63 16,2-4-100-16,7-8-44 0,-1-9-102 15,5 0-268-15,5 0 67 0,13-26 101 0</inkml:trace>
  <inkml:trace contextRef="#ctx0" brushRef="#br0" timeOffset="664">549 95 2205 0,'-11'-10'16'0,"2"-3"35"0,9 0 32 0,0 2 29 15,-9 0 22-15,9 3 4 0,-5-3 14 0,-1 5-13 16,6 1-33-16,0 1-46 0,0 1-41 0,-3 3 0 16,3 0 25-16,0 0 42 0,0 20 22 0,0 3 14 15,0 8-7-15,11 6-10 0,-11 8-23 16,10 7-25-16,-10 7-15 0,5 2-22 0,-5 4-3 0,0-1-2 15,0-3-15-15,0-2 3 0,0-3-10 16,0-4-29-16,0-8-58 0,0-5-130 0,0-4-137 16,0-10-118-16,0-3-100 0,0-7-201 0,14-6 136 15,-14-9 143-15</inkml:trace>
  <inkml:trace contextRef="#ctx0" brushRef="#br0" timeOffset="1104">452 556 2184 0,'-5'-2'-1'0,"2"-2"-2"0,3 1 9 0,0 0-4 0,0 2-3 16,0-6 9-16,12 4-12 0,5-2 2 0,3-4-9 15,2 0-30-15,6-3-31 0,-3-4-34 16,7 3-17-16,-1-5 12 0,1 2 28 0,-2-3 39 16,-1-1 27-16,-2-4 11 0,1 3 43 0,-6-3 25 15,-2 0 25-15,-3-2 26 0,-5 1-8 0,-5-2 3 16,0 1 10-16,-7 3 14 0,0-1 6 0,0 2 11 15,-14 3 25-15,0 2 25 0,2-1 17 0,0 6-23 16,1 3-55-16,2 4-65 0,-1 5-47 0,2 0-13 16,-1 0 20-16,3 19 9 0,1-1 7 0,-1 6 9 15,3 2-26-15,3 7-8 0,0 5 3 0,0 1-16 16,0 3 2-16,0 0 3 0,0 2-16 16,0-2 8-16,0-2 5 0,0-1-5 0,0-6-6 0,12-1-2 15,0-2-11-15,-2-5-2 0,0-5-10 16,-1-3-34-16,0-4-47 0,0-5-66 0,1-8-59 15,-1 0-23-15,0 0 25 0,1-17 58 0,3-2 64 16,0-4 60-16,-1-4 20 0,2-4 16 0,0 3 19 16,-1 0 12-16,1 5 30 0,-2-1 11 0,-1 6 6 15,-2 8 13-15,0 4 35 0,-1 6 37 0,-2 0 16 16,0 0 3-16,0 17-58 0,0 4-37 0,2 2-36 16,-1-2-38-16,1 5 2 0,-1 0-14 0,2 2-76 15,1-2-125-15,-3-3-153 0,1 2-207 0,1-7-277 16,0 4 132-16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01-30T12:12:09.680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0 465 2072 0,'0'-8'28'0,"0"-2"20"0,0 4 23 0,0-1 24 15,0 1 0-15,0 1 18 0,0-1 17 0,0 1 7 16,0 1 4-16,0 0-27 0,0 2-38 0,0 0-33 16,0 0-4-16,0 2 26 0,0 0 26 0,0 0 14 15,0 14-4-15,0 2-28 0,12 3-20 0,-3 3 0 16,2 3-19-16,0 6-2 0,-4 3-12 0,2 5-19 15,-1 0 7-15,-4 3-9 0,-1 3 1 16,0 1-8-16,-3 0-77 0,0 4-87 0,0-2-112 16,0 1-99-16,0-2-60 0,0-1-204 0,-10-4-29 15,10-5 115-15</inkml:trace>
  <inkml:trace contextRef="#ctx0" brushRef="#br0" timeOffset="243">129 0 2263 0,'0'-4'-8'0,"0"2"8"16,0 2-4-16,0 0 16 0,0 0 32 0,8 13 23 15,-8 4 27-15,9 0-3 0,-2 7-26 0,-1 3-27 16,2 6-22-16,-2 2-31 0,-3 4-78 0,3-2-125 16,-1 1-249-16,-1 0-187 0,-1-3 80 0</inkml:trace>
  <inkml:trace contextRef="#ctx0" brushRef="#br0" timeOffset="563">601 490 2717 0,'0'0'35'0,"0"0"23"0,0 0 16 15,-10 0 12-15,10-10-25 0,-8 10-4 0,8 0-2 16,-9 0 6-16,3 0 0 0,-3 0-13 0,1 0 0 16,-1 0-14-16,-4 14-9 0,-1 4 0 0,-1 3-9 15,-2 4 2-15,2 1 14 0,1 2-12 16,0 2 6-16,1 0-11 0,4 3-1 0,3-4-3 15,1-2-2-15,5-3 2 0,0-3-9 0,0-6 10 16,14-2-12-16,1-3 0 0,5-5-2 0,5-5-2 16,0 0 1-16,2 0-2 0,-1 0 1 0,6 0 4 15,-3 0-7-15,-2 0 0 0,-7 0 4 0,-2 14 3 16,-6 0 4-16,-12 4 3 0,0 5-7 0,0 4-13 16,-17 2-12-16,-4 4-31 0,-6 1-56 0,-4 3-73 15,-2-6-87-15,-2-2-118 0,5-5-355 0,5-6 38 16,6-18 101-16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01-30T12:12:11.533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113 397 3277 0,'-22'14'13'0,"1"-5"3"0,0-1-12 0,3-5-12 16,4 1-12-16,3-4-2 0,5 0 12 0,6 0 6 15,0 0 3-15,0-14-1 0,21 1 5 0,1 0-7 16,2-1 1-16,3 0-1 0,5-3 4 0,2 4 3 16,2 5-10-16,2 0 5 0,2 8-5 15,-2 0 9-15,1 0 17 0,-3 12 11 0,-1 5 27 0,-4 8 45 16,-4 2 31-16,-6 6 3 0,-4 5-6 16,-3 1-37-16,-5 4-31 0,-5 0-14 0,-4 2-13 15,0 0-4-15,0 1-9 0,-13-2-11 0,-1-1-6 16,0-2-8-16,4-4-12 0,-2-1-16 0,1-5-47 15,3-5-89-15,8-2-139 0,-6-9-126 0,6-2-84 16,0-6-191-16,0-7-7 0,0 0 144 0</inkml:trace>
  <inkml:trace contextRef="#ctx0" brushRef="#br0" timeOffset="160">252 804 2722 0,'-15'-6'12'15,"1"1"-2"-15,8 0-2 0,2-1 4 0,4-2-17 16,0 2 6-16,13-5-5 0,4 0-27 0,4-1-39 16,4-2-56-16,4-1-51 0,1-5-55 0,5 0-63 15,1-2-137-15,2-3-68 0,2 1 70 0,-2 0 107 16</inkml:trace>
  <inkml:trace contextRef="#ctx0" brushRef="#br0" timeOffset="377">574 37 2154 0,'-3'-9'4'0,"2"1"0"16,1 1-2-16,0 2-4 0,0 1 9 0,0 0 0 16,12 4 1-16,-3 0 14 0,2 0-11 0,-2 15-5 15,1-2 9-15,1 4-9 0,-2-1-2 0,0 5-7 16,0 4-35-16,-3 2-24 0,0 3-19 0,2 2-39 15,-3 3-51-15,-2 4-106 0,1 0-138 16,-1-1-18-16,2-2 80 0</inkml:trace>
  <inkml:trace contextRef="#ctx0" brushRef="#br0" timeOffset="651">937 527 1957 0,'9'-6'48'0,"-4"-4"34"16,-2 1 34-16,3 1 39 0,-4-2-9 0,1 2 17 15,-2-3 33-15,-1 2 13 0,0-2 2 0,0 3-32 16,0 3-66-16,0 2-48 0,0 3-44 0,0 0-13 16,-14 0 4-16,2 13-5 0,-1 2 13 0,-1 4 9 15,-3-1-6-15,1 5 0 0,2 1-13 0,0 0-16 16,4-1 3-16,2 1 5 0,8-5-8 0,0-2 9 16,0-2-6-16,0-2-8 0,17-4 8 0,4-2-8 15,-1-2-13-15,2-2 19 0,1 2-4 16,0-2 7-16,-3 0 16 0,-2 1-14 0,-3 3 8 15,-4 1-2-15,-7 3 9 0,-4 2-1 0,0 3-3 16,0 1-4-16,-13 2-10 0,-4 3 1 0,-3 2-37 16,-4-5-85-16,0 2-150 0,-1-5-178 0,0-7-400 15,6-1 26-15,6-8 155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01-30T12:12:13.416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33 446 2144 0,'-1'0'35'0,"-4"0"37"0,2 0 32 15,0-9 31-15,-1 0-5 0,1 3-5 16,0 1 4-16,1-3 4 0,-1-1 15 0,2 2-6 0,-1 1-6 16,2 2-28-16,-3-3-46 0,3 5-24 15,0 2-19-15,0 0 11 0,0 0 10 0,0 0 16 16,0 18-3-16,14 0-8 0,-2 6-6 0,-2 5-15 16,4 5-3-16,-2 6-3 0,-3 4-7 0,1 2-1 15,-3 1-10-15,-7 1-5 0,6-2 4 0,0-4-3 16,-1-1-8-16,-2-2-25 0,0-8-54 0,1-2-83 15,1-7-89-15,0-6-67 0,2-6-45 0,2-10-8 16,-1 0-16-16,4 0-105 0,2-15-16 0,-1-7 78 16,3-1 118-16</inkml:trace>
  <inkml:trace contextRef="#ctx0" brushRef="#br0" timeOffset="275">328 510 2423 0,'2'-8'33'0,"-2"5"18"0,0 3 10 16,0 0 21-16,0 0 4 0,0 0 23 0,0 15 43 15,-13-1 24-15,13 1-8 0,-9 2-23 0,9-1-41 16,-9 1-44-16,9 0-29 0,0-2-19 0,0 1-10 16,0 0-7-16,0-3 3 0,0 0 5 0,0-4-5 15,0 0 9-15,0-1-6 0,14-2-20 0,0-3 1 16,1 1-6-16,1-4 3 0,3 0 9 0,2 0 5 16,3 0-7-16,4-13 2 0,0 13 4 15,1-8 6-15,2 8 10 0,-3 0-3 0,0 0 4 0,-2 0-4 16,-5 0 11-16,-3 13 8 0,-1 1 5 15,-7 3 3-15,-2 3-15 0,-3 3-7 0,-5 2-5 16,0-1-8-16,-14 7 6 0,2-4-7 0,-3 1-32 16,-2-1-52-16,-3-2-100 0,0-3-105 0,1-3-89 15,-1-6-81-15,2-4-191 0,-2-9 23 0,2 0 118 16</inkml:trace>
  <inkml:trace contextRef="#ctx0" brushRef="#br0" timeOffset="431">266 573 2494 0,'0'-3'3'0,"0"1"0"0,0-1 0 16,10-2 1-16,4-1 14 0,3-3 12 0,3-3 5 15,4 0 2-15,3-1-18 0,4-4-17 0,0 0-29 16,4 0-52-16,3-3-61 0,2 0-75 0,-2 1-141 16,0-3-214-16,-2 5 46 0,-2-1 80 0</inkml:trace>
  <inkml:trace contextRef="#ctx0" brushRef="#br0" timeOffset="623">617 0 2612 0,'0'0'4'0,"0"0"-3"0,0 19-2 0,0-2-14 15,0 8-28-15,0-4-7 0,12 8-24 0,-12 3-33 16,12 0-49-16,-4 2-102 0,-8-3-213 0,9-1-60 16,-3-1 74-16</inkml:trace>
  <inkml:trace contextRef="#ctx0" brushRef="#br0" timeOffset="953">1072 475 3013 0,'0'-6'7'0,"0"-2"0"0,0 4-2 16,-9 4 8-16,9 0 12 0,-9 0 56 0,0 0 53 16,0 0 21-16,-3 12-7 0,-1 1-44 0,-2 4-47 15,-1 0-18-15,-1 6-11 0,0 0-12 0,2-1-4 16,1-1-8-16,5 1-4 0,3-2-4 0,2-4 1 15,4-2 0-15,0-4-3 0,0-2 12 0,18-2-8 16,0-4 0-16,3-2 2 0,1 0-8 0,2 0 9 16,2 0 1-16,1 0-3 0,0-11 2 15,-1 11 1-15,-5 0 11 0,1 0 15 0,-6 0 18 16,-2 12 11-16,-5 6-2 0,-9 0-10 0,0 4-25 16,0 4-13-16,-20 1-17 0,-1 3-17 0,-3 0-37 15,-3-2-101-15,-1-2-211 0,1-5-257 0,3-10-325 16,2-11 101-16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01-25T15:01:53.206"/>
    </inkml:context>
    <inkml:brush xml:id="br0">
      <inkml:brushProperty name="width" value="0.07938" units="cm"/>
      <inkml:brushProperty name="height" value="0.07938" units="cm"/>
      <inkml:brushProperty name="color" value="#3165BB"/>
      <inkml:brushProperty name="fitToCurve" value="1"/>
    </inkml:brush>
  </inkml:definitions>
  <inkml:trace contextRef="#ctx0" brushRef="#br0">292 320 2286 0,'0'0'27'16,"0"0"23"-16,0 0 26 0,0 0 44 0,3 0 15 15,0-13 35-15,-2 4 43 0,-1-2 14 0,2 0-6 16,-1 2-39-16,1-1-50 0,-1 1-45 0,-1 2-34 16,0 4-17-16,0 3 0 0,0 0-14 0,0 0 16 15,0 0 10-15,-13 15-2 0,-1 7 9 0,-3 1-3 16,-1 8-4-16,-3 3 7 0,-4 2 1 0,0 6-9 15,-3 3 3-15,-1-1-23 0,4-1-18 0,0-1-3 16,6-5-13-16,2-2-9 0,3-5-11 0,4-6-28 16,5-4-7-16,5-8-4 0,0 1-8 15,0-7 2-15,15-6-8 0,5 0-1 0,3 0 14 16,2 0 21-16,6 0 15 0,1-13 12 0,0 1 15 16,1 4-8-16,0 8 6 0,-4 0 7 0,-1 0-3 15,-6 0 13-15,-5 0-5 0,-5 0-5 0,-4 0 6 16,-8 14 3-16,0 4 11 0,0-1 2 0,-14 2 9 15,-2 5-2-15,-4-2-3 0,-1 4 10 0,-4 0-18 16,1-3-4-16,-2 1-4 0,0-2-24 16,0 0-21-16,4-6-25 0,3 0-70 0,4-5-126 15,5-6-136-15,2-5-147 0,8 0-283 0,0-14 53 16,0-4 161-16</inkml:trace>
  <inkml:trace contextRef="#ctx0" brushRef="#br0" timeOffset="935">595 221 2956 0,'0'-11'31'16,"0"2"32"-16,0 1 30 0,0 6 32 0,0-2-6 16,0 3 4-16,0 1-8 0,0 0 3 0,0 13-5 15,-10-1-16-15,10 5-18 0,0 2-14 0,-9 6 4 16,9 4 29-16,0 7 56 0,0 3 41 0,0 4 54 16,0 5 41-16,0 1-13 0,13 3-11 0,-2 2-53 15,1-2-55-15,-3 1-40 0,0-1-43 0,2-4-21 16,-1-1-26-16,1-1-4 0,0-5-15 0,-2-3 0 15,0-2 0-15,0-7-7 0,-1-2 0 0,-1-5 1 16,-1-6-9-16,-3-4-1 0,2-4-12 0,-1-8-44 16,0 0-41-16,-3 0-10 0,2-17-18 15,-3 0 12-15,3-3 5 0,0-5-14 0,0-4-8 16,2-3 19-16,1 2-15 0,1-1 38 0,-1 0 36 16,2 2 9-16,0-1 45 0,1 6 5 0,0 3 0 15,-2 4-10-15,0 5 10 0,2 1-15 0,-5 7 1 16,1 0 14-16,1 4-5 0,0 0 11 0,0 0 3 15,2 0-18-15,1 13 10 0,0-2-10 0,0 0 18 16,2-3 10-16,-1 3-24 0,2-1 14 0,-1 2-9 16,1-2-9-16,2 0 13 0,-1-2-22 0,1 1-11 15,0-3-39-15,-1-2-1 0,1-1-28 16,0-3-24-16,-2 0 41 0,0 0-2 0,2-12 29 16,1 0 37-16,-3-1 7 0,2-3 0 0,-1-2 8 15,0 4-2-15,-1-3-1 0,0 1 3 0,-4 6 22 16,1 1 23-16,-3 0 38 0,-2 9 83 0,-2 0 75 15,-2 0 70-15,0 0 19 0,0 0-41 0,0 10-59 16,0 4-70-16,0 1-32 0,-12 3-9 0,12 1-7 16,-11 7 1-16,2 0-5 0,9 2-26 0,-8-1-30 15,8 2-25-15,0-2-20 0,0 0-7 0,0 0-7 16,0-4-22-16,0-1-40 0,14-5-41 0,-2-3-60 16,2-2-96-16,-4-6-162 0,4-6-81 0,0 0 2 15,2 0 101-15,0-11 194 0,0-6 136 16,1-3 60-16,0-1 11 0,-2-3 5 0,-4 1-9 15,-2-1 15-15,-5 0 15 0,-4 5 35 0,0 1 60 16,0 4 41-16,-10 3 45 0,-4 2 11 0,2 1 16 16,-5 3-3-16,3 1-9 0,-1 3-14 0,2 0-47 15,0-2-47-15,4 2-56 0,3 0-28 0,6-1-25 16,0-1-13-16,0 1-10 0,0 0-48 0,0-2-55 16,20-1-100-16,0 1-79 0,2-1 1 0,6 2 21 15,-1-2 100-15,4 5 83 0,0 0 52 0,1 0 33 16,-1 0 6-16,-4 0 11 0,2 0 3 0,-8 13-9 15,-1 0 20-15,-2-2 38 0,-6 3 68 16,0 2 163-16,-2-1 69 0,-4 2-16 0,-2-1-60 0,-2-1-111 16,-2 1-36-16,0-2 42 0,0-3 13 15,0 0-9-15,0-4-45 0,-12-2-48 0,1-2-37 16,0-3-30-16,2 0-9 0,3 0-11 0,-3-15-26 16,9 0-53-16,-8 0-68 0,8-3-129 0,0-1-184 15,0-3-110-15,0 1-8 0,0-1 41 0,11 1 24 16,0 0-51-16,1 1-267 0,1 0-63 0,1-1 189 15</inkml:trace>
  <inkml:trace contextRef="#ctx0" brushRef="#br0" timeOffset="1163">1853 358 3758 0,'0'-14'32'0,"0"-1"16"15,0-1 30-15,0 6 45 0,0-1 50 0,0 2 83 16,0 1 54-16,0 0 8 0,0 0-19 0,0 8-51 15,0 0-58-15,0 0-40 0,0 0-46 0,0 20-25 16,10 2 0-16,4 3 5 0,-8 4 2 0,-6 7 0 16,9 4-10-16,-9 4-16 0,0 5-20 0,0 1-21 15,0 2-19-15,0 2-19 0,0 1 6 0,0 1-6 16,0-2-94-16,0-2-317 0,0-4-164 0,0-3-39 16,0-4 3-16,0-5 201 0,11-3-62 0,-11-14-271 15,11-6-169-15,-2-4 134 0</inkml:trace>
  <inkml:trace contextRef="#ctx0" brushRef="#br0" timeOffset="1313">1795 689 3906 0,'-14'-1'-3'0,"2"0"-3"16,3 1-7-16,2 0 6 0,5 0 4 0,2 0 10 15,0 0 3-15,0 0-13 0,17 0-78 0,-1 0-161 16,7-15-161-16,6 2-207 0,6-2-280 0,6 2 155 15</inkml:trace>
  <inkml:trace contextRef="#ctx0" brushRef="#br0" timeOffset="1958">2260 773 3195 0,'-8'11'49'0,"1"-11"22"0,2 7 22 16,-1-7 28-16,1 9-28 0,2-9-11 0,3 0-3 15,-3 0-30-15,3 0-30 0,0 0-13 0,0 0-16 16,0 0-6-16,11 0-22 0,3 0-71 0,1 0-113 15,5-13-135-15,-4 4-125 0,7-4-243 0,3 2-13 16,1-2 142-16</inkml:trace>
  <inkml:trace contextRef="#ctx0" brushRef="#br0" timeOffset="2908">2703 566 2144 0,'0'0'39'0,"0"0"20"0,0 0 16 16,-7 0 31-16,7 0-6 0,0 0 12 15,-6 0 8-15,6 0-13 0,-3 0-23 0,3 0-25 16,0 0-33-16,0 0-8 0,0 0-19 0,0 0 5 15,0 0 0-15,0 0-4 0,0 0-3 0,0 0 2 16,0 0 6-16,0 0-2 0,0 0 15 0,0 0 0 16,0 0 22-16,0 0 14 0,0 0 37 0,0 0 13 15,0 0 3-15,0 0 1 0,0 0-28 0,0 0-17 16,0 0-13-16,0 0-15 0,0 0-9 0,0 0-12 16,0 0-11-16,0 0-2 0,0 0 4 0,0 0 11 15,0 0 7-15,0 0 3 0,0-9-7 0,0 9 6 16,0 0-17-16,0 0 16 0,0 0-3 0,0 0 0 15,0 0 32-15,0 0 6 0,-5 0 31 16,-4 13 24-16,3 1 5 0,-2 0-7 0,2 8-7 0,-1 0-11 16,0 4-18-16,0-1 30 0,1 1-35 15,3 0-12-15,3 2-10 0,0-1-48 0,0-3 10 16,0-1-10-16,13-2-7 0,0-1-6 0,0-6-32 16,1 1-72-16,-3-5-66 0,4-4-58 0,1-2-12 15,1-4 38-15,0 0 27 0,-2 0 19 0,2-12 23 16,-2-2 32-16,3-2 50 0,-4 0 51 0,3-3 29 15,-4-3 39-15,1 3 27 0,-2 0 25 0,-3 0 6 16,2 2-8-16,-5 1-15 0,-3 5-1 0,1 5 33 16,-1-1 24-16,-3 3 41 0,0 4 35 0,0 0 64 15,0 0-8-15,0 0-27 0,0 0-49 0,0 12-115 16,0-2-38-16,0 2-27 0,11-2-15 16,-11-1 4-16,12 4-8 0,-4-3-11 0,1 0 7 15,-3-1-23-15,5 2-64 0,-2-5-117 0,-2 0-114 16,2-1-57-16,1-3 4 0,0-2 81 0,1 0 65 15,-2 0 14-15,2 0-22 0,-2-18 17 0,1 5 39 16,1-1 66-16,-2-2 93 0,0 1 43 0,2-1 39 16,-5 0 35-16,1 3 25 0,3 0 43 0,-4 2-22 15,-3 2-2-15,1 3-16 0,-1 0-31 0,-3 6 1 16,3 0 24-16,-3 0 42 0,0 0 38 0,0 0 10 16,0 14-48-16,0-3-48 0,0 2-47 0,0-2 10 15,0 2-7-15,0 0-11 0,0-2-21 0,14 2-30 16,-2-4 1-16,5 1-15 0,-3-1-40 15,2-5-76-15,1-4-77 0,0 0-40 0,2 0 6 16,1 0 30-16,0-15 38 0,0-2 34 0,-4-6 30 16,1 0 43-16,1-4 27 0,-1-4 19 0,-3-3 13 15,-1-1 3-15,-4-6 22 0,-1-2 26 0,-2 0 18 16,0-7 26-16,-4 2 59 0,-1-5 58 0,-1 2 88 16,0 4 77-16,0 2-11 0,0-1-38 0,0 8-72 15,-9 5-88-15,9 6-58 0,-9 9-51 0,9 3-38 16,0 8-17-16,0 7 0 0,0 0 38 0,0 15 24 15,0 7 39-15,0 5 26 0,0 8-11 0,0 6-13 16,0 9-35-16,0 2-31 0,12 7-28 0,-12 3-11 16,6-2 4-16,2 3-6 0,-8 0 1 0,6-3-5 15,-2-1-64-15,2-7-15 0,1-2-58 16,0-5-129-16,2-5-282 0,0-4-184 0,-1-8-17 16,1-10-54-16,-4-2 134 0,1-16-19 0,-6 0-256 15,0 0 190-15</inkml:trace>
  <inkml:trace contextRef="#ctx0" brushRef="#br0" timeOffset="3079">3303 421 4164 0,'-17'0'14'0,"7"0"8"0,-2 0 26 16,6 0 37-16,1 0 48 0,2 0 75 16,3 0 73-16,0 0-23 0,14 0-66 0,2 0-83 15,7 0-97-15,6 0 1 0,7 0-20 0,10 0-46 16,4-15-137-16,3 3-124 0,3-2-53 0,1 2-21 15,-4 1-20-15,-5-2-85 0,-1 1-188 0,-4 0-259 16,-7-4 157-16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01-25T15:01:58.489"/>
    </inkml:context>
    <inkml:brush xml:id="br0">
      <inkml:brushProperty name="width" value="0.07938" units="cm"/>
      <inkml:brushProperty name="height" value="0.07938" units="cm"/>
      <inkml:brushProperty name="color" value="#3165BB"/>
      <inkml:brushProperty name="fitToCurve" value="1"/>
    </inkml:brush>
  </inkml:definitions>
  <inkml:trace contextRef="#ctx0" brushRef="#br0">304 549 3567 0,'-12'-5'28'16,"-2"0"25"-16,-2 2 23 0,-4 3 24 0,3 0 0 15,-2 0 9-15,-1 11 32 0,-3 2 41 0,3 6 43 16,-2 4 38-16,0 6-29 0,0 4-37 0,2 1-57 16,3 3-77-16,2 0-26 0,1-3-33 0,8-1-9 15,2-3 5-15,4-4 0 0,0-2-19 0,10-3-39 16,4-7-72-16,4-2-87 0,2-6-50 0,-2-6-19 15,5 0 54-15,0 0 68 0,-1-17 73 0,6-3 62 16,-5-3 18-16,-1-7 17 0,-2-1-5 0,-3-1-1 16,-4-1-10-16,-7 1 13 0,-6 0 26 15,0 1-6-15,0 1 26 0,-22 2 2 0,0 7 16 16,-3-3 32-16,2 3 22 0,-3 3-4 0,3 5-15 16,4 0-22-16,0 2-19 0,4 1-26 0,8 0-26 15,7 4-10-15,0 2-26 0,10-3-4 0,10 0-46 16,9 4-50-16,7-5-38 0,7 2-4 0,7-5 35 15,6-1 45-15,0 2 39 0,3-4 15 0,1 1 26 16,-4-5 13-16,-3 0 2 0,-4 1 17 0,-5 3-14 16,-8-3 19-16,-1 2 35 0,-8 3 54 15,-4 2 106-15,-6 2 62 0,-8 3 61 0,-9 5 14 0,0 0-69 16,0 0-37-16,-15 15-39 0,-5 3-32 0,0 1 14 16,-6 5-30-16,2 1-33 0,-2 2-28 0,5 5-37 15,3 0-18-15,4 3-18 0,8 1-22 0,6 4-3 16,0 5-8-16,15 5-1 0,4-1 4 0,3 7 0 15,1 0 4-15,3 3 3 0,3 0-7 16,-2-1-4-16,-1 1-5 0,-3-2 0 0,-5 4 9 16,-3-4-2-16,-7-1-8 0,-2-2-25 0,-6 0-58 15,0-3-82-15,-11-1-90 0,-4-7-174 0,-2-6-150 16,-2-4-11-16,-4-8 38 0,3-10 71 0,-1-15 48 16,-5 0-33-16,0 0-84 0,3-22-151 0,1-7 36 15,-6-6 129-15</inkml:trace>
  <inkml:trace contextRef="#ctx0" brushRef="#br0" timeOffset="128">464 1007 3970 0,'-2'-21'41'0,"1"7"36"0,1 2 24 16,0 4 33-16,0 0 3 0,15 2 7 15,5-1 17-15,7 1-10 0,6-4-21 0,10 1-20 16,6-4-53-16,10-2-17 0,8-2-69 16,9-1-223-16,2-4-97 0,8-3-166 0,3-3-173 0,4-3-107 15,-1-2-168-15,4-4 160 0</inkml:trace>
  <inkml:trace contextRef="#ctx0" brushRef="#br0" timeOffset="2026">1846 531 2451 0,'-11'0'67'0,"-1"0"48"0,0 0 67 0,1 0 64 0,4 0-18 15,-2 0-20-15,4 0-29 0,-1 0-48 0,0 0-34 16,6 0-9-16,-3-11-27 0,3 11-14 0,0 0-10 16,0 0-20-16,0 0-17 0,0 0 4 0,15 0-1 15,2 0 10-15,1 0 8 0,3 0-3 16,0 16-3-16,5-1-6 0,2 5-10 0,-3 1 19 15,3 5 9-15,-4 2 1 0,-4 1 9 16,-2 2-6-16,-4-2 3 0,-5 2 14 0,-3-4 0 0,-2-1 7 16,-4-4 25-16,0-3 24 0,0-3 31 0,0-4 28 15,-12-1-25-15,0-4-16 0,3-7-23 0,-5 0-47 16,1 0-27-16,2 0-29 0,-1-20-12 0,1-1-40 16,2-5-72-16,5-2-84 0,4-5-72 0,0-6-30 15,0-4 50-15,19 0-9 0,1-1-119 0,1 1-108 16,2 3-237-16,1 2-136 0,1 6 189 15</inkml:trace>
  <inkml:trace contextRef="#ctx0" brushRef="#br0" timeOffset="2237">2364 26 2525 0,'4'-12'-4'16,"2"3"1"-16,-3 4 7 0,0 5 20 0,0 0 35 16,0 0 1-16,-3 17-9 0,3 0-9 15,-3 3-29-15,0 5-14 0,0 2 7 0,0 5-20 0,0 1-58 16,-12 1-59-16,12 0-124 0,-9 1-227 0,9-1-147 16,0-3 74-16</inkml:trace>
  <inkml:trace contextRef="#ctx0" brushRef="#br0" timeOffset="2536">2637 486 3433 0,'2'-13'61'16,"-2"3"35"-16,0-1 18 0,0 4 19 0,0 2-54 15,0 3-41-15,-14 2-11 0,5 0-8 0,-2 0 5 16,-1 0 11-16,-2 16 12 0,-1 1-22 0,0 0-1 15,0 1-19-15,0 2-13 0,2 1 10 16,4-2-1-16,2 2 3 0,7-4 2 0,0-1-6 16,0-3-8-16,15 0-8 0,2 0-16 0,2-5 10 15,4 3-5-15,1 0 18 0,1-2 6 0,-2 0 0 16,-2 3 5-16,-1 0-1 0,-4-2 4 0,-5 4-10 16,-5 0 3-16,-6 1 3 0,0 3-4 0,-15-1 9 15,-3 2-5-15,-5-2 10 0,-3 3-2 0,-1-3-27 16,-2-2-52-16,0-1-160 0,5-5-233 0,2-9-388 15,9 0-92-15,13 0 149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01-25T15:02:02.710"/>
    </inkml:context>
    <inkml:brush xml:id="br0">
      <inkml:brushProperty name="width" value="0.07938" units="cm"/>
      <inkml:brushProperty name="height" value="0.07938" units="cm"/>
      <inkml:brushProperty name="color" value="#3165BB"/>
      <inkml:brushProperty name="fitToCurve" value="1"/>
    </inkml:brush>
  </inkml:definitions>
  <inkml:trace contextRef="#ctx0" brushRef="#br0">82 503 2132 0,'0'0'44'0,"0"-12"32"0,0 2 53 16,0 1 72-16,0 0 13 0,0 0 28 0,0-1-18 16,0 3-36-16,0-2-16 0,0 1-48 0,0 3-26 15,0 5-32-15,0 0-37 0,0 0 9 0,0 0 22 16,0 14 27-16,0 4 53 0,0 4 2 0,0 11 31 15,-11-1 46-15,2 7-11 0,-1 4-14 0,-1 0-35 16,0 2-72-16,1-1-47 0,1-3 0 0,1-2-32 16,8-5-4-16,0-1-4 0,0-7-4 15,0-4-12-15,0-5-49 0,17-6-110 0,-1-5-101 0,3-6-49 16,2 0 10-16,2-13 85 0,6-2 82 0,-2-7 46 16,3-3 5-16,2-6 26 0,-3-3 16 15,1 1 28-15,-2 0 25 0,-4 3 22 0,-6 4 20 16,-3 1 5-16,-1 8 23 0,-6 3-9 0,-5 4 1 15,-3 3-8-15,0 7 6 0,0 0 16 0,0 0-4 16,-17 11 27-16,3 3-6 0,2 0-2 0,2 1-10 16,0 4-21-16,1 0-20 0,9-1-23 0,-7-1 2 15,7 1-21-15,0-3 1 0,0-2 6 0,0-2-32 16,0 0-3-16,13-1-22 0,1-3-40 0,0 0-10 16,-1-6-9-16,3-1-2 0,-1 0 10 15,-2 0-5-15,0 0 7 0,-1-10 24 0,0-1 24 16,-4 0 42-16,1-3 21 0,-5 1 7 0,-1-1 19 15,-3-1 13-15,0-2 10 0,0 1 1 0,0-1 1 16,0 2-9-16,0-2 5 0,-12 2 3 0,12 2-3 16,-9 2-6-16,9 4-29 0,0-1-3 0,0 0-15 15,0 3-19-15,0 1 23 0,0-1 1 0,17 3-14 16,-2 2 7-16,3 0-7 0,0 0-4 0,1 0 12 16,-1 0 8-16,0 16-21 0,2 0 13 0,-2 0 0 15,0 1 0-15,-4 0 21 0,0 7-15 0,-1-3 1 16,-4 1 6-16,0 4-4 0,-4 0-2 0,0-4-5 15,-5-1-9-15,0-1 10 0,0-2 5 0,0-4 16 16,0-1 2-16,0-6-12 0,0-7-4 16,-11 0-22-16,11 0 2 0,0-12 11 0,0-3-13 15,0-4 15-15,0-3 2 0,14-3-17 0,-1-2 13 16,2 0-5-16,1 1 5 0,0 0 2 0,-2 2 2 16,0 4-10-16,-4 5 0 0,1 2-12 0,-2 4 13 15,-1 5-3-15,-2 4-3 0,-2 0 8 0,1 0-2 16,-1 0 11-16,2 16-2 0,-1-1-3 15,1 3-11-15,-1 1 12 0,1-4-9 0,-2 4 7 0,1 1 2 16,-1-1-9-16,2 0-3 0,-3-1-23 0,2-3-23 16,-2 0-22-16,-3-2-20 0,2-2 7 0,-1-3 14 15,1-1 13-15,-1-7 28 0,-1 0 13 16,3 0 7-16,2-12 3 0,1-1 15 0,1-3-3 16,4-5 8-16,-2 0 0 0,2 0-7 0,1 1 24 15,-1 3-3-15,-2 0 18 0,1 3-11 0,-2 2-11 16,1 4-4-16,-4 3-15 0,2 5 11 0,-1 0 6 15,-1 0-5-15,2 0 7 0,1 0 0 0,1 15-23 16,3-4 9-16,0 0 0 0,4-3-12 0,-1 3 10 16,1 0-5-16,0-3-2 0,-1 1-15 0,-1-1-5 15,-1 0-3-15,-1-2-13 0,-1-2-1 0,0-4-14 16,-4 0-11-16,2 0 17 0,-1 0 19 0,1-13 39 16,-3-4 26-16,2-2 17 0,-1 0 22 15,-1-2 2-15,-1-1 6 0,-1 0 8 0,-2-1 13 16,-2 2 45-16,0 2 71 0,0 2 61 0,0 4 15 15,0 1-34-15,0 1-102 0,-9 3-99 0,9 2-56 16,0 6-18-16,0 0 21 0,0 0 22 0,0 13 31 16,0 0-5-16,0 6 6 0,0 6-13 0,0 3-2 15,0 5 52-15,0 8 20 0,12 1 16 0,-1 7-18 16,-2 1-52-16,0 3-22 0,-2 5 2 0,1 0 18 16,-2 0 8-16,-1-2-12 0,1 0-26 0,-3-2-23 15,0-7-11-15,0-3-2 0,-3-7 18 0,0-5-2 16,0-8 1-16,0-9 9 0,0-5-12 0,0-10-3 15,-15 0-4-15,3-16-6 0,-1-6 4 0,0-6-4 16,-1-3-11-16,0-8-30 0,-1-8-32 0,2-4-39 16,-1-6-33-16,3-5-5 0,4-3 6 15,-1-2 29-15,3 1 8 0,5 1-10 0,0 3-69 16,0 6-57-16,16 5-19 0,2 3-13 0,0 7 62 16,2 5 48-16,3 5 38 0,1 7 51 0,2 0 18 15,1 10 26-15,0 2 15 0,-2 12 6 0,2 0 18 16,-3 0 16-16,1 20 21 0,-4 4 38 0,-3 5 40 15,-1 6 14-15,-7 8-6 0,-3 3-20 0,-7 1-37 16,0 4-41-16,0-1-3 0,-22-1-26 0,1-1-68 16,-5-6-68-16,2-1-68 0,1-8-64 15,0-5-99-15,2-7-126 0,3-9-159 0,3-12-277 16,4 0 158-16,5 0 206 0</inkml:trace>
  <inkml:trace contextRef="#ctx0" brushRef="#br0" timeOffset="171">1587 93 3530 0,'3'-13'-4'0,"-3"13"38"0,0 0 14 16,0 0 24-16,0 11 31 0,0 4-15 0,0 3 13 15,0 5-6-15,0 7-25 0,0 4 12 0,0 4-30 16,0 6-12-16,0 3-2 0,0 3-39 0,0 1-9 16,11 1-53-16,2-2-40 0,1-2-84 0,3-3-128 15,-1-4-130-15,1-4-133 0,1-5-261 0,-1-4 81 16,0-2 178-16</inkml:trace>
  <inkml:trace contextRef="#ctx0" brushRef="#br0" timeOffset="496">1879 884 2858 0,'-13'12'19'0,"4"-4"24"0,9-8 28 0,0 9 20 15,-7-9 9-15,7 0 7 0,0 0-9 0,0 0-13 16,0 0-27-16,0 0-25 0,0 0-21 0,0 0-10 15,0 0-2-15,12 0-43 0,-1-14-43 0,2-1-45 16,2 0-41-16,2-1 14 0,1-3 33 16,-2 0 50-16,0-2 41 0,-2 1 38 0,0-3 70 15,-4 1 64-15,1 3 65 0,-4-1 37 0,-2 3-20 16,-2 0-46-16,-3 5-44 0,0 1-24 0,0 3-17 16,-17 5-12-16,2 3 22 0,1 0 6 0,-2 0 10 15,-1 13 46-15,0 2 16 0,2 3 20 0,0 0-5 16,3 3-59-16,1 1-49 0,5 1-57 0,6 1-14 15,0-2 5-15,0 1-33 0,14-2-97 0,2-1-105 16,6-4-99-16,1-3-42 0,2-2 61 0,3-6 4 16,1-5-11-16,1 0-58 0,0 0-72 0,1-18-44 15,-1-1-173-15,0-1 7 0,-2 0 109 16</inkml:trace>
  <inkml:trace contextRef="#ctx0" brushRef="#br0" timeOffset="974">2334 625 3511 0,'0'-9'52'16,"0"3"49"-16,0 0 17 0,-10 0 33 0,10 2-41 15,-11 1-24-15,11 2 9 0,-9-1-30 0,9 2 9 16,0 0-28-16,0 0-26 0,0 0 9 0,0 0-21 16,0 13 9-16,0-2 13 0,0-1-4 0,0 8-1 15,11-3 17-15,-2 4-19 0,-9 2-12 0,9-1-5 16,-3 3-5-16,-6 0-4 0,0-1 8 16,0-1 7-16,0-1-23 0,0-2 23 0,0-2-20 0,0-1-30 15,0-3-29-15,0-1-28 0,0-4-8 0,0-2 17 16,0-5 17-16,-9 0 20 0,9 0 21 15,0-12 14-15,0-3 24 0,0-4-17 0,0 0 12 16,12-3-6-16,0-1-15 0,0-1 21 0,3 1 7 16,1-1 9-16,-1 1 20 0,0 5 7 0,0 0-10 15,-1 3 32-15,-1 2-15 0,0 2-8 0,-1 4-11 16,-3 7-31-16,1 0 12 0,0 0 3 0,-3 0 17 16,-1 16-15-16,-1 1 3 0,1 2 3 0,-3 2-16 15,1-1 17-15,-2 2-23 0,-2 1-1 0,0-1-11 16,0-1-14-16,0-3-40 0,0 0-65 0,0-4 3 15,0 0 6-15,0-6 20 0,0-1 21 16,0-3 6-16,0-4-6 0,0 0 27 0,11 0 41 16,-1-15 0-16,-1 0 8 0,2-4 3 0,3-3 0 15,-1 1 14-15,1-4 15 0,3 4 9 0,-2 0 10 16,0 1 17-16,-1 3 4 0,-1 1 28 0,0 4 4 16,-3 3-1-16,-2 3 1 0,1 3-3 0,-5 3 14 15,3 0 28-15,-4 0 19 0,1 11-13 0,-1 2-16 16,0 0-46-16,0 1-46 0,2 1-21 0,-2 1 44 15,3 1-2-15,-2 1-39 0,4 1-236 0,1-1-216 16,0-1-68-16,2-2-97 0,0-4 31 0,-1-4-91 16,-1-7-297-16,5 0 140 0</inkml:trace>
  <inkml:trace contextRef="#ctx0" brushRef="#br0" timeOffset="1913">2943 817 3420 0,'-10'11'-12'0,"4"-5"-21"0,1 1 2 0,5-5-3 16,0-1 14-16,0-1 8 0,18 0-32 0,0 0-15 16,4-13-43-16,0 2-33 0,1-3-17 0,3-3-18 15,-2 2 8-15,1-2 32 0,-3-5 39 0,0 2 30 16,-3 1 35-16,0 2 22 0,-6-3 32 15,-1 5 62-15,-2-1 75 0,-6 0 86 0,-4 2 62 16,0 2 9-16,0-1-38 0,-12 3-67 0,1 0-19 16,1 2-25-16,-2 5-21 0,1 3-8 0,0 0-33 15,1 0 23-15,1 0 44 0,1 12 32 0,8 2 21 16,-6-1-33-16,6 4-55 0,0 1-56 0,0 1-51 16,0 2-34-16,14 0-3 0,-1-2-44 0,1 2-92 15,4-4-95-15,2 0-87 0,1-5-6 0,0-4 50 16,1-1 57-16,-3-3 51 0,4-4 36 0,-2 0 1 15,-1 0-9-15,0-19 2 0,-3 4-12 0,-2 0 43 16,0-3 47-16,-3 3 81 0,0-2 91 0,-4 2 44 16,0 2 35-16,-1 2-44 0,-2 0-44 0,-1 3-39 15,-2 2-22-15,1 1 21 0,-2 5 17 0,2 0 24 16,0 0 21-16,0 0-8 0,2 0-22 16,1 14 3-16,0-2-8 0,-1 1 27 0,1 1 15 15,0 0-13-15,1 1-19 0,-2 4-28 0,0-1-40 16,-2-3-14-16,-2 3-1 0,1-2-14 0,-1-1 1 15,-1-2-6-15,0-2 0 0,0-1 2 0,0-4 8 16,0 0-67-16,0-5-69 0,0-1-79 0,0 0-44 16,0 0 42-16,0 0 42 0,0-14 67 0,2-1 50 15,-1-3 15-15,5 1 29 0,0-3-9 0,3-2 16 16,1 1 4-16,3 0 9 0,-2 2 27 0,3 3 8 16,-1 2 25-16,1 3 3 0,-2 5 26 0,-1 6-5 15,-1 0-17-15,-1 0 4 0,0 0-27 16,1 17 53-16,-1 0 170 0,1 2 67 0,4-1 22 0,3 3-69 15,1-2-180-15,5 1-92 0,-1 1-38 16,6-3-7-16,-1-2-40 0,-1-2-54 0,0-7-65 16,-2-7-28-16,-1 0-8 0,0 0 7 0,-4-20 55 15,0 0-2-15,-1-6 19 0,0-4 18 0,-1-2-3 16,-4-8 42-16,1 0 36 0,-3-5 32 0,-2-5 11 16,-5-3 8-16,-1-2-3 0,-3-6 42 0,0 3 80 15,0 0 87-15,0 3 88 0,-16 4 19 0,5 8-11 16,11 8-72-16,-14 5-74 0,14 9-70 0,-7 7-55 15,7 14-23-15,0 0 23 0,0 0 70 16,0 14 36-16,0 6 11 0,0 7-5 0,0 6-38 16,0 8-28-16,0 8-20 0,0 3-21 0,0 5-20 15,0 0-10-15,0 3-6 0,4-1-33 0,-4 0-64 16,0-6-95-16,0-1-105 0,0-6-131 0,0-3-229 16,0-5-101-16,0-5 8 0,-10-5-71 0,1-7 56 15,9-7-229-15,-11-3 64 0,3-7 224 0</inkml:trace>
  <inkml:trace contextRef="#ctx0" brushRef="#br0" timeOffset="2047">3974 463 5115 0,'-12'-11'161'0,"2"0"99"0,1 4 48 16,1 3 6-16,8 4-158 0,0 0-88 0,0 0-46 16,12 0-5-16,6-10-30 0,10-4-126 0,8 1-267 15,5-2-190-15,9-2-129 0,3-4-196 0,10-3-275 16,2-4 183-16,3-5 155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01-25T15:02:07"/>
    </inkml:context>
    <inkml:brush xml:id="br0">
      <inkml:brushProperty name="width" value="0.07938" units="cm"/>
      <inkml:brushProperty name="height" value="0.07938" units="cm"/>
      <inkml:brushProperty name="color" value="#3165BB"/>
      <inkml:brushProperty name="fitToCurve" value="1"/>
    </inkml:brush>
  </inkml:definitions>
  <inkml:trace contextRef="#ctx0" brushRef="#br0">556 711 3312 0,'-14'0'15'16,"2"0"17"-16,0-11-6 0,4 0 9 0,5-1-6 15,3 0-1-15,0-5 35 0,0 0 9 0,18-3-9 16,2-3-13-16,4-1-30 0,2 2-10 0,4 2-3 15,1-1 0-15,1 4-3 0,0 6-9 16,-1 3-1-16,1 8 7 0,-4 0 24 0,-4 0 9 16,-4 17 16-16,-5 6 0 0,-3 5-30 0,-3 3-3 15,-4-1-10-15,-5 5 9 0,0 1 11 0,0-1-7 16,0 2-3-16,0-4-17 0,-12-1-3 0,12-6-4 16,0-2 5-16,0-7 4 0,0-2-4 0,0-6-7 15,0-3-19-15,0-6-10 0,15 0-9 0,1 0 9 16,3 0 17-16,2-15 8 0,2 1 6 0,4 6-5 15,-4-2 5-15,-2 10-4 0,-1 0 12 0,-5 0 21 16,-4 0 13-16,-5 0 11 0,-6 12 4 16,0 4-10-16,-19 4-10 0,1 5 1 0,-5-1 8 15,-2 6 3-15,-4 0 6 0,-2 2-21 0,1-1-13 16,0-1-1-16,2-2-28 0,1-2-14 0,7-2-43 16,1-2-46-16,3-8-99 0,7-4-117 0,3-4-112 15,6-6-142-15,0 0-227 0,0 0 122 0,14-16 153 16</inkml:trace>
  <inkml:trace contextRef="#ctx0" brushRef="#br0" timeOffset="355">1524 343 3471 0,'7'-16'26'16,"-7"5"29"-16,6 4 15 0,-6 7 46 0,0 0 16 15,0 0 18-15,0 13 50 0,0 8 60 0,0 3 82 16,-17 9 62-16,-3 7 1 0,0 6-37 0,-4 6-70 16,-2 6-73-16,0 4-35 0,1 3-54 0,-1 0-54 15,6 0-30-15,5-2-33 0,6-3-16 16,9-6-2-16,0-2-14 0,0-6-39 0,13-9-59 0,7-7-65 15,3-6-90-15,1-7-67 0,2-9-104 16,3-8-30-16,-2 0 50 0,2-15 93 0,-3-4 158 0,-2-3 98 16,-2-4 63-16,-4 1-1 0,-6-2 8 15,-12 2 6-15,0 4-14 0,0 2 12 0,-14 9-17 16,-6 2-20-16,-4 8-31 0,-8 0-104 0,0 0-190 16,-3 0-218-16,4 0-408 0,2 10 104 0</inkml:trace>
  <inkml:trace contextRef="#ctx0" brushRef="#br0" timeOffset="1922">2026 436 3364 0,'-22'6'33'16,"1"-6"5"-16,1 7 12 0,4-5 1 0,2 4-34 16,3-3-9-16,2 2-3 0,2-5-3 0,7 4 5 15,0 0 17-15,0-1-14 0,0-2 1 0,18-1 2 16,2 2-15-16,4-2 2 0,6 0-2 0,1 0-18 15,5-11-7-15,7-1-2 0,-1 1 1 16,1-3 21-16,1 4 3 0,-2 0 2 0,-2 2 8 16,-1 8-11-16,-5 0 16 0,-4 0 21 0,-1 0 32 15,-9 0 44-15,-1 11-2 0,-8 7 22 0,-2 7 1 16,-9 4-5-16,0 7 75 0,0 6 69 0,-17 5 51 16,1 5 13-16,-4 2-45 0,3 4-103 0,-1-1-77 15,0 0-41-15,1 0-54 0,0-3 6 0,2-3-22 16,1-1-39-16,1-7-83 0,4-4-177 0,-2-6-118 15,5-5-41-15,0-6 27 0,1-4 0 0,4-8-64 16,-2-10-169-16,1 0-264 0,2 0 164 16</inkml:trace>
  <inkml:trace contextRef="#ctx0" brushRef="#br0" timeOffset="2313">2051 963 3633 0,'-10'0'-5'0,"4"0"-7"15,0 0 12-15,6 0-4 0,0 0 8 0,0 0 4 16,15 0-10-16,2 0 2 0,2 0-32 0,9-17-45 16,-1 0-77-16,8-1-97 0,4-3-33 0,4 1 0 15,7-1 39-15,0-4 75 0,6 0 45 0,4 1 47 16,-6-1 35-16,7 3 23 0,-8-1 39 16,0 3 44-16,-1 0 38 0,-13 3 63 0,-2 0 48 0,-8 6 35 15,-5 2 40-15,-7 3 1 0,-8 6-11 16,-2 0-45-16,-7 0-44 0,0 11-36 0,0 2-15 15,0 6 64-15,-16 1 63 0,-4 3 53 0,0 8-3 16,0-1-42-16,4 5-87 0,-4-1-81 0,0 3-28 16,7 0-70-16,-1-3-4 0,5-1 4 0,0-2-8 15,9-2 15-15,0-6-25 0,0 0-47 0,0-6-59 16,21-4-27-16,2-2-6 0,1-5 0 0,3-2 42 16,5-4 3-16,2 0 24 0,2 0 41 0,-1 0 8 15,-1 0 17-15,-4 0 0 0,-4 0 11 0,-7 0-1 16,-8 20 6-16,-11-1 15 0,0 5-31 0,0-1-17 15,-20 4-50-15,-7 1-77 0,-2 2-25 16,-7-2-21-16,2-2-48 0,-2 0-95 0,-4-5-113 16,1-9-111-16,2-2-230 0,1-10 69 0,3 0 157 15</inkml:trace>
  <inkml:trace contextRef="#ctx0" brushRef="#br0" timeOffset="2451">2566 770 4044 0,'9'-18'-5'0,"5"3"-1"15,0 4 25-15,2 0 32 0,10 1 23 0,8-4 18 16,2 0-25-16,7 0-34 0,13-5-14 0,3 4-23 16,8-5-54-16,6-1-53 0,3 1-152 0,1-1-244 15,1-5-233-15,1-1-243 0,-5 2 146 16</inkml:trace>
  <inkml:trace contextRef="#ctx0" brushRef="#br0" timeOffset="3215">3537 72 3208 0,'-14'-7'45'0,"0"-3"41"0,5 0 16 16,-1 2 8-16,4 1-50 0,-1 1-32 0,7 1-11 16,0 3 23-16,0 2 7 0,17 0 6 0,6 13 0 15,3 6-20-15,7 1-7 0,10 10-15 16,4 8 17-16,6 5 4 0,3 5 22 0,6 7 18 15,1 5-11-15,-1 3 5 0,-3 4-26 0,-3 2-12 16,-6 2-14-16,-7 1-21 0,-10 3 4 0,-13 1-31 16,-20-1-14-16,0 4-18 0,-23 3-39 0,-13-4-44 15,-14 1-79-15,-12 1-94 0,-14-4-81 0,-3-1-98 16,-8-5-255-16,-1-5 68 0,-2-7 124 0</inkml:trace>
  <inkml:trace contextRef="#ctx0" brushRef="#br0" timeOffset="3747">314 60 2101 0,'0'-11'28'0,"-12"-2"39"0,1 2 29 16,-2 1 11-16,0 3-16 0,-2 1-17 0,2 6 17 15,-4 0 44-15,-3 15 45 0,0 9 32 0,1 13 3 16,-1 15-22-16,0 15-35 0,-1 17-30 0,0 12-36 16,1 15-8-16,3 12-2 0,0 3 0 0,7 6 8 15,5 2-3-15,5 1-16 0,0-3-15 0,23-4-11 16,9-7-32-16,9-7-3 0,12-12-37 0,15-11-62 16,10-16-30-16,13-13-75 0,9-18-167 0,10-15-194 15,8-29-414-15,4 0 15 0,5-14 200 0</inkml:trace>
  <inkml:trace contextRef="#ctx0" brushRef="#br0" timeOffset="4359">4209 1247 2499 0,'0'-3'8'16,"0"3"-7"-16,0-2 3 0,0 2-4 0,0 0-6 15,0 0 8-15,0 0-6 0,0 0 4 0,0 14 0 16,0-6-1-16,0 3 0 0,0-1 7 0,0 2-2 16,0 0-2-16,0 3 5 0,0-1-10 0,0 4 6 15,0-2-6-15,0 1-1 0,0 3 0 0,0-1 16 16,0-1 31-16,0 4 24 0,0 1 26 0,0 0 27 15,0 2-2-15,0 1 24 0,8-1 31 16,-8 1 3-16,6 5-3 0,-3-1-48 0,-3-2-50 16,6 0-50-16,-1 0 0 0,-2-1 13 0,0 0 2 15,-3-3 3-15,0-3-22 0,0-3-13 0,3-3-35 16,0-1-66-16,0-3-84 0,-3-4-112 0,2-7-103 16,-2 0-96-16,3 0-220 0,-3 0-9 0,3-11 131 15</inkml:trace>
  <inkml:trace contextRef="#ctx0" brushRef="#br0" timeOffset="4651">4443 1530 3187 0,'0'19'39'15,"0"-6"27"-15,0 4 24 0,0-3 23 0,0 2-25 16,0 0-7-16,0 2-14 0,0-3-2 0,0 4-11 15,0-4-14-15,0 2 9 0,0 0-37 0,0-3 6 16,0-3-9-16,14-2-15 0,0-6 15 0,2-3-20 16,4 0 13-16,3 0-10 0,3-18 10 0,1-2-9 15,2 0-16-15,1-5 18 0,1-2-18 0,-9-3 26 16,4 0 24-16,-9-1 8 0,0 2 39 0,-8 1 30 16,-5 1 22-16,-4 5-1 0,0 5-4 0,-10 4-17 15,-10 13-28-15,-3 0-11 0,-4 0-31 16,-2 0-55-16,-4 24-126 0,-1-1-93 0,2 0-268 15,2 0-341-15,4-3-203 0,5-1 82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FA3797-872C-47C4-85CC-A7A373325DBF}" type="datetimeFigureOut">
              <a:rPr lang="en-US" smtClean="0"/>
              <a:pPr/>
              <a:t>30-Jan-23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36E7A3-2378-4B71-B4BC-0FE0947082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678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1075" y="85726"/>
            <a:ext cx="5534025" cy="35337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5575" y="2951163"/>
            <a:ext cx="7772400" cy="2387600"/>
          </a:xfrm>
        </p:spPr>
        <p:txBody>
          <a:bodyPr anchor="b">
            <a:noAutofit/>
          </a:bodyPr>
          <a:lstStyle>
            <a:lvl1pPr algn="l">
              <a:defRPr sz="6600" b="0">
                <a:solidFill>
                  <a:schemeClr val="tx1"/>
                </a:solidFill>
                <a:latin typeface="Impact" panose="020B0806030902050204" pitchFamily="34" charset="0"/>
                <a:ea typeface="Gungsuh" panose="02030600000101010101" pitchFamily="18" charset="-127"/>
              </a:defRPr>
            </a:lvl1pPr>
          </a:lstStyle>
          <a:p>
            <a:r>
              <a:rPr lang="en-US" dirty="0"/>
              <a:t>Lecture 01</a:t>
            </a:r>
            <a:br>
              <a:rPr lang="en-US" dirty="0"/>
            </a:br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5574" y="5443538"/>
            <a:ext cx="4352925" cy="4111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  <a:latin typeface="Britannic Bold" panose="020B0903060703020204" pitchFamily="34" charset="0"/>
                <a:ea typeface="Verdana" panose="020B0604030504040204" pitchFamily="34" charset="0"/>
                <a:cs typeface="Aharoni" panose="02010803020104030203" pitchFamily="2" charset="-79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pPr/>
              <a:t>30-Jan-23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991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pPr/>
              <a:t>30-Jan-23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132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pPr/>
              <a:t>30-Jan-23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207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pPr/>
              <a:t>30-Jan-23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695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pPr/>
              <a:t>30-Jan-23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539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pPr/>
              <a:t>30-Jan-23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346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pPr/>
              <a:t>30-Jan-23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198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pPr/>
              <a:t>30-Jan-23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011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pPr/>
              <a:t>30-Jan-23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021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pPr/>
              <a:t>30-Jan-23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841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pPr/>
              <a:t>30-Jan-23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081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575" y="939800"/>
            <a:ext cx="8797925" cy="5237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5575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0EFFA2-600D-494C-ABE9-5EAC64BA1475}" type="datetimeFigureOut">
              <a:rPr lang="en-US" smtClean="0"/>
              <a:pPr/>
              <a:t>30-Jan-23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00300" y="6356351"/>
            <a:ext cx="4279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9610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198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customXml" Target="../ink/ink14.xml"/><Relationship Id="rId13" Type="http://schemas.openxmlformats.org/officeDocument/2006/relationships/image" Target="../media/image9.png"/><Relationship Id="rId18" Type="http://schemas.openxmlformats.org/officeDocument/2006/relationships/customXml" Target="../ink/ink19.xml"/><Relationship Id="rId3" Type="http://schemas.openxmlformats.org/officeDocument/2006/relationships/image" Target="../media/image4.png"/><Relationship Id="rId21" Type="http://schemas.openxmlformats.org/officeDocument/2006/relationships/image" Target="../media/image13.png"/><Relationship Id="rId7" Type="http://schemas.openxmlformats.org/officeDocument/2006/relationships/image" Target="../media/image6.png"/><Relationship Id="rId12" Type="http://schemas.openxmlformats.org/officeDocument/2006/relationships/customXml" Target="../ink/ink16.xml"/><Relationship Id="rId17" Type="http://schemas.openxmlformats.org/officeDocument/2006/relationships/image" Target="../media/image11.png"/><Relationship Id="rId25" Type="http://schemas.openxmlformats.org/officeDocument/2006/relationships/image" Target="../media/image15.png"/><Relationship Id="rId2" Type="http://schemas.openxmlformats.org/officeDocument/2006/relationships/customXml" Target="../ink/ink11.xml"/><Relationship Id="rId16" Type="http://schemas.openxmlformats.org/officeDocument/2006/relationships/customXml" Target="../ink/ink18.xml"/><Relationship Id="rId20" Type="http://schemas.openxmlformats.org/officeDocument/2006/relationships/customXml" Target="../ink/ink20.xml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13.xml"/><Relationship Id="rId11" Type="http://schemas.openxmlformats.org/officeDocument/2006/relationships/image" Target="../media/image8.png"/><Relationship Id="rId24" Type="http://schemas.openxmlformats.org/officeDocument/2006/relationships/customXml" Target="../ink/ink22.xml"/><Relationship Id="rId5" Type="http://schemas.openxmlformats.org/officeDocument/2006/relationships/image" Target="../media/image5.png"/><Relationship Id="rId15" Type="http://schemas.openxmlformats.org/officeDocument/2006/relationships/image" Target="../media/image10.png"/><Relationship Id="rId23" Type="http://schemas.openxmlformats.org/officeDocument/2006/relationships/image" Target="../media/image14.png"/><Relationship Id="rId10" Type="http://schemas.openxmlformats.org/officeDocument/2006/relationships/customXml" Target="../ink/ink15.xml"/><Relationship Id="rId19" Type="http://schemas.openxmlformats.org/officeDocument/2006/relationships/image" Target="../media/image12.png"/><Relationship Id="rId4" Type="http://schemas.openxmlformats.org/officeDocument/2006/relationships/customXml" Target="../ink/ink12.xml"/><Relationship Id="rId9" Type="http://schemas.openxmlformats.org/officeDocument/2006/relationships/image" Target="../media/image7.png"/><Relationship Id="rId14" Type="http://schemas.openxmlformats.org/officeDocument/2006/relationships/customXml" Target="../ink/ink17.xml"/><Relationship Id="rId22" Type="http://schemas.openxmlformats.org/officeDocument/2006/relationships/customXml" Target="../ink/ink21.xml"/></Relationships>
</file>

<file path=ppt/slides/_rels/slide5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1.png"/><Relationship Id="rId18" Type="http://schemas.openxmlformats.org/officeDocument/2006/relationships/customXml" Target="../ink/ink31.xml"/><Relationship Id="rId26" Type="http://schemas.openxmlformats.org/officeDocument/2006/relationships/customXml" Target="../ink/ink35.xml"/><Relationship Id="rId3" Type="http://schemas.openxmlformats.org/officeDocument/2006/relationships/image" Target="../media/image16.png"/><Relationship Id="rId21" Type="http://schemas.openxmlformats.org/officeDocument/2006/relationships/image" Target="../media/image25.png"/><Relationship Id="rId7" Type="http://schemas.openxmlformats.org/officeDocument/2006/relationships/image" Target="../media/image18.png"/><Relationship Id="rId12" Type="http://schemas.openxmlformats.org/officeDocument/2006/relationships/customXml" Target="../ink/ink28.xml"/><Relationship Id="rId17" Type="http://schemas.openxmlformats.org/officeDocument/2006/relationships/image" Target="../media/image23.png"/><Relationship Id="rId25" Type="http://schemas.openxmlformats.org/officeDocument/2006/relationships/image" Target="../media/image27.png"/><Relationship Id="rId33" Type="http://schemas.openxmlformats.org/officeDocument/2006/relationships/image" Target="../media/image31.png"/><Relationship Id="rId2" Type="http://schemas.openxmlformats.org/officeDocument/2006/relationships/customXml" Target="../ink/ink23.xml"/><Relationship Id="rId16" Type="http://schemas.openxmlformats.org/officeDocument/2006/relationships/customXml" Target="../ink/ink30.xml"/><Relationship Id="rId20" Type="http://schemas.openxmlformats.org/officeDocument/2006/relationships/customXml" Target="../ink/ink32.xml"/><Relationship Id="rId29" Type="http://schemas.openxmlformats.org/officeDocument/2006/relationships/image" Target="../media/image29.png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25.xml"/><Relationship Id="rId11" Type="http://schemas.openxmlformats.org/officeDocument/2006/relationships/image" Target="../media/image20.png"/><Relationship Id="rId24" Type="http://schemas.openxmlformats.org/officeDocument/2006/relationships/customXml" Target="../ink/ink34.xml"/><Relationship Id="rId32" Type="http://schemas.openxmlformats.org/officeDocument/2006/relationships/customXml" Target="../ink/ink38.xml"/><Relationship Id="rId5" Type="http://schemas.openxmlformats.org/officeDocument/2006/relationships/image" Target="../media/image17.png"/><Relationship Id="rId15" Type="http://schemas.openxmlformats.org/officeDocument/2006/relationships/image" Target="../media/image22.png"/><Relationship Id="rId23" Type="http://schemas.openxmlformats.org/officeDocument/2006/relationships/image" Target="../media/image26.png"/><Relationship Id="rId28" Type="http://schemas.openxmlformats.org/officeDocument/2006/relationships/customXml" Target="../ink/ink36.xml"/><Relationship Id="rId10" Type="http://schemas.openxmlformats.org/officeDocument/2006/relationships/customXml" Target="../ink/ink27.xml"/><Relationship Id="rId19" Type="http://schemas.openxmlformats.org/officeDocument/2006/relationships/image" Target="../media/image24.png"/><Relationship Id="rId31" Type="http://schemas.openxmlformats.org/officeDocument/2006/relationships/image" Target="../media/image30.png"/><Relationship Id="rId4" Type="http://schemas.openxmlformats.org/officeDocument/2006/relationships/customXml" Target="../ink/ink24.xml"/><Relationship Id="rId9" Type="http://schemas.openxmlformats.org/officeDocument/2006/relationships/image" Target="../media/image19.png"/><Relationship Id="rId14" Type="http://schemas.openxmlformats.org/officeDocument/2006/relationships/customXml" Target="../ink/ink29.xml"/><Relationship Id="rId22" Type="http://schemas.openxmlformats.org/officeDocument/2006/relationships/customXml" Target="../ink/ink33.xml"/><Relationship Id="rId27" Type="http://schemas.openxmlformats.org/officeDocument/2006/relationships/image" Target="../media/image28.png"/><Relationship Id="rId30" Type="http://schemas.openxmlformats.org/officeDocument/2006/relationships/customXml" Target="../ink/ink37.xml"/><Relationship Id="rId8" Type="http://schemas.openxmlformats.org/officeDocument/2006/relationships/customXml" Target="../ink/ink26.xml"/></Relationships>
</file>

<file path=ppt/slides/_rels/slide5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7.png"/><Relationship Id="rId18" Type="http://schemas.openxmlformats.org/officeDocument/2006/relationships/customXml" Target="../ink/ink47.xml"/><Relationship Id="rId26" Type="http://schemas.openxmlformats.org/officeDocument/2006/relationships/customXml" Target="../ink/ink51.xml"/><Relationship Id="rId3" Type="http://schemas.openxmlformats.org/officeDocument/2006/relationships/image" Target="../media/image32.png"/><Relationship Id="rId21" Type="http://schemas.openxmlformats.org/officeDocument/2006/relationships/image" Target="../media/image41.png"/><Relationship Id="rId34" Type="http://schemas.openxmlformats.org/officeDocument/2006/relationships/customXml" Target="../ink/ink55.xml"/><Relationship Id="rId7" Type="http://schemas.openxmlformats.org/officeDocument/2006/relationships/image" Target="../media/image34.png"/><Relationship Id="rId12" Type="http://schemas.openxmlformats.org/officeDocument/2006/relationships/customXml" Target="../ink/ink44.xml"/><Relationship Id="rId17" Type="http://schemas.openxmlformats.org/officeDocument/2006/relationships/image" Target="../media/image39.png"/><Relationship Id="rId25" Type="http://schemas.openxmlformats.org/officeDocument/2006/relationships/image" Target="../media/image43.png"/><Relationship Id="rId33" Type="http://schemas.openxmlformats.org/officeDocument/2006/relationships/image" Target="../media/image47.png"/><Relationship Id="rId2" Type="http://schemas.openxmlformats.org/officeDocument/2006/relationships/customXml" Target="../ink/ink39.xml"/><Relationship Id="rId16" Type="http://schemas.openxmlformats.org/officeDocument/2006/relationships/customXml" Target="../ink/ink46.xml"/><Relationship Id="rId20" Type="http://schemas.openxmlformats.org/officeDocument/2006/relationships/customXml" Target="../ink/ink48.xml"/><Relationship Id="rId29" Type="http://schemas.openxmlformats.org/officeDocument/2006/relationships/image" Target="../media/image45.png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41.xml"/><Relationship Id="rId11" Type="http://schemas.openxmlformats.org/officeDocument/2006/relationships/image" Target="../media/image36.png"/><Relationship Id="rId24" Type="http://schemas.openxmlformats.org/officeDocument/2006/relationships/customXml" Target="../ink/ink50.xml"/><Relationship Id="rId32" Type="http://schemas.openxmlformats.org/officeDocument/2006/relationships/customXml" Target="../ink/ink54.xml"/><Relationship Id="rId5" Type="http://schemas.openxmlformats.org/officeDocument/2006/relationships/image" Target="../media/image33.png"/><Relationship Id="rId15" Type="http://schemas.openxmlformats.org/officeDocument/2006/relationships/image" Target="../media/image38.png"/><Relationship Id="rId23" Type="http://schemas.openxmlformats.org/officeDocument/2006/relationships/image" Target="../media/image42.png"/><Relationship Id="rId28" Type="http://schemas.openxmlformats.org/officeDocument/2006/relationships/customXml" Target="../ink/ink52.xml"/><Relationship Id="rId10" Type="http://schemas.openxmlformats.org/officeDocument/2006/relationships/customXml" Target="../ink/ink43.xml"/><Relationship Id="rId19" Type="http://schemas.openxmlformats.org/officeDocument/2006/relationships/image" Target="../media/image40.png"/><Relationship Id="rId31" Type="http://schemas.openxmlformats.org/officeDocument/2006/relationships/image" Target="../media/image46.png"/><Relationship Id="rId4" Type="http://schemas.openxmlformats.org/officeDocument/2006/relationships/customXml" Target="../ink/ink40.xml"/><Relationship Id="rId9" Type="http://schemas.openxmlformats.org/officeDocument/2006/relationships/image" Target="../media/image35.png"/><Relationship Id="rId14" Type="http://schemas.openxmlformats.org/officeDocument/2006/relationships/customXml" Target="../ink/ink45.xml"/><Relationship Id="rId22" Type="http://schemas.openxmlformats.org/officeDocument/2006/relationships/customXml" Target="../ink/ink49.xml"/><Relationship Id="rId27" Type="http://schemas.openxmlformats.org/officeDocument/2006/relationships/image" Target="../media/image44.png"/><Relationship Id="rId30" Type="http://schemas.openxmlformats.org/officeDocument/2006/relationships/customXml" Target="../ink/ink53.xml"/><Relationship Id="rId35" Type="http://schemas.openxmlformats.org/officeDocument/2006/relationships/image" Target="../media/image48.png"/><Relationship Id="rId8" Type="http://schemas.openxmlformats.org/officeDocument/2006/relationships/customXml" Target="../ink/ink42.xml"/></Relationships>
</file>

<file path=ppt/slides/_rels/slide55.xml.rels><?xml version="1.0" encoding="UTF-8" standalone="yes"?>
<Relationships xmlns="http://schemas.openxmlformats.org/package/2006/relationships"><Relationship Id="rId26" Type="http://schemas.openxmlformats.org/officeDocument/2006/relationships/customXml" Target="../ink/ink68.xml"/><Relationship Id="rId21" Type="http://schemas.openxmlformats.org/officeDocument/2006/relationships/image" Target="../media/image58.png"/><Relationship Id="rId42" Type="http://schemas.openxmlformats.org/officeDocument/2006/relationships/customXml" Target="../ink/ink76.xml"/><Relationship Id="rId47" Type="http://schemas.openxmlformats.org/officeDocument/2006/relationships/image" Target="../media/image71.png"/><Relationship Id="rId63" Type="http://schemas.openxmlformats.org/officeDocument/2006/relationships/image" Target="../media/image79.png"/><Relationship Id="rId68" Type="http://schemas.openxmlformats.org/officeDocument/2006/relationships/customXml" Target="../ink/ink89.xml"/><Relationship Id="rId16" Type="http://schemas.openxmlformats.org/officeDocument/2006/relationships/customXml" Target="../ink/ink63.xml"/><Relationship Id="rId11" Type="http://schemas.openxmlformats.org/officeDocument/2006/relationships/image" Target="../media/image53.png"/><Relationship Id="rId32" Type="http://schemas.openxmlformats.org/officeDocument/2006/relationships/customXml" Target="../ink/ink71.xml"/><Relationship Id="rId37" Type="http://schemas.openxmlformats.org/officeDocument/2006/relationships/image" Target="../media/image66.png"/><Relationship Id="rId53" Type="http://schemas.openxmlformats.org/officeDocument/2006/relationships/image" Target="../media/image74.png"/><Relationship Id="rId58" Type="http://schemas.openxmlformats.org/officeDocument/2006/relationships/customXml" Target="../ink/ink84.xml"/><Relationship Id="rId74" Type="http://schemas.openxmlformats.org/officeDocument/2006/relationships/customXml" Target="../ink/ink92.xml"/><Relationship Id="rId79" Type="http://schemas.openxmlformats.org/officeDocument/2006/relationships/image" Target="../media/image87.png"/><Relationship Id="rId5" Type="http://schemas.openxmlformats.org/officeDocument/2006/relationships/image" Target="../media/image50.png"/><Relationship Id="rId61" Type="http://schemas.openxmlformats.org/officeDocument/2006/relationships/image" Target="../media/image78.png"/><Relationship Id="rId19" Type="http://schemas.openxmlformats.org/officeDocument/2006/relationships/image" Target="../media/image57.png"/><Relationship Id="rId14" Type="http://schemas.openxmlformats.org/officeDocument/2006/relationships/customXml" Target="../ink/ink62.xml"/><Relationship Id="rId22" Type="http://schemas.openxmlformats.org/officeDocument/2006/relationships/customXml" Target="../ink/ink66.xml"/><Relationship Id="rId27" Type="http://schemas.openxmlformats.org/officeDocument/2006/relationships/image" Target="../media/image61.png"/><Relationship Id="rId30" Type="http://schemas.openxmlformats.org/officeDocument/2006/relationships/customXml" Target="../ink/ink70.xml"/><Relationship Id="rId35" Type="http://schemas.openxmlformats.org/officeDocument/2006/relationships/image" Target="../media/image65.png"/><Relationship Id="rId43" Type="http://schemas.openxmlformats.org/officeDocument/2006/relationships/image" Target="../media/image69.png"/><Relationship Id="rId48" Type="http://schemas.openxmlformats.org/officeDocument/2006/relationships/customXml" Target="../ink/ink79.xml"/><Relationship Id="rId56" Type="http://schemas.openxmlformats.org/officeDocument/2006/relationships/customXml" Target="../ink/ink83.xml"/><Relationship Id="rId64" Type="http://schemas.openxmlformats.org/officeDocument/2006/relationships/customXml" Target="../ink/ink87.xml"/><Relationship Id="rId69" Type="http://schemas.openxmlformats.org/officeDocument/2006/relationships/image" Target="../media/image82.png"/><Relationship Id="rId77" Type="http://schemas.openxmlformats.org/officeDocument/2006/relationships/image" Target="../media/image86.png"/><Relationship Id="rId8" Type="http://schemas.openxmlformats.org/officeDocument/2006/relationships/customXml" Target="../ink/ink59.xml"/><Relationship Id="rId51" Type="http://schemas.openxmlformats.org/officeDocument/2006/relationships/image" Target="../media/image73.png"/><Relationship Id="rId72" Type="http://schemas.openxmlformats.org/officeDocument/2006/relationships/customXml" Target="../ink/ink91.xml"/><Relationship Id="rId80" Type="http://schemas.openxmlformats.org/officeDocument/2006/relationships/customXml" Target="../ink/ink95.xml"/><Relationship Id="rId3" Type="http://schemas.openxmlformats.org/officeDocument/2006/relationships/image" Target="../media/image49.png"/><Relationship Id="rId12" Type="http://schemas.openxmlformats.org/officeDocument/2006/relationships/customXml" Target="../ink/ink61.xml"/><Relationship Id="rId17" Type="http://schemas.openxmlformats.org/officeDocument/2006/relationships/image" Target="../media/image56.png"/><Relationship Id="rId25" Type="http://schemas.openxmlformats.org/officeDocument/2006/relationships/image" Target="../media/image60.png"/><Relationship Id="rId33" Type="http://schemas.openxmlformats.org/officeDocument/2006/relationships/image" Target="../media/image64.png"/><Relationship Id="rId38" Type="http://schemas.openxmlformats.org/officeDocument/2006/relationships/customXml" Target="../ink/ink74.xml"/><Relationship Id="rId46" Type="http://schemas.openxmlformats.org/officeDocument/2006/relationships/customXml" Target="../ink/ink78.xml"/><Relationship Id="rId59" Type="http://schemas.openxmlformats.org/officeDocument/2006/relationships/image" Target="../media/image77.png"/><Relationship Id="rId67" Type="http://schemas.openxmlformats.org/officeDocument/2006/relationships/image" Target="../media/image81.png"/><Relationship Id="rId20" Type="http://schemas.openxmlformats.org/officeDocument/2006/relationships/customXml" Target="../ink/ink65.xml"/><Relationship Id="rId41" Type="http://schemas.openxmlformats.org/officeDocument/2006/relationships/image" Target="../media/image68.png"/><Relationship Id="rId54" Type="http://schemas.openxmlformats.org/officeDocument/2006/relationships/customXml" Target="../ink/ink82.xml"/><Relationship Id="rId62" Type="http://schemas.openxmlformats.org/officeDocument/2006/relationships/customXml" Target="../ink/ink86.xml"/><Relationship Id="rId70" Type="http://schemas.openxmlformats.org/officeDocument/2006/relationships/customXml" Target="../ink/ink90.xml"/><Relationship Id="rId75" Type="http://schemas.openxmlformats.org/officeDocument/2006/relationships/image" Target="../media/image85.png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58.xml"/><Relationship Id="rId15" Type="http://schemas.openxmlformats.org/officeDocument/2006/relationships/image" Target="../media/image55.png"/><Relationship Id="rId23" Type="http://schemas.openxmlformats.org/officeDocument/2006/relationships/image" Target="../media/image59.png"/><Relationship Id="rId28" Type="http://schemas.openxmlformats.org/officeDocument/2006/relationships/customXml" Target="../ink/ink69.xml"/><Relationship Id="rId36" Type="http://schemas.openxmlformats.org/officeDocument/2006/relationships/customXml" Target="../ink/ink73.xml"/><Relationship Id="rId49" Type="http://schemas.openxmlformats.org/officeDocument/2006/relationships/image" Target="../media/image72.png"/><Relationship Id="rId57" Type="http://schemas.openxmlformats.org/officeDocument/2006/relationships/image" Target="../media/image76.png"/><Relationship Id="rId10" Type="http://schemas.openxmlformats.org/officeDocument/2006/relationships/customXml" Target="../ink/ink60.xml"/><Relationship Id="rId31" Type="http://schemas.openxmlformats.org/officeDocument/2006/relationships/image" Target="../media/image63.png"/><Relationship Id="rId44" Type="http://schemas.openxmlformats.org/officeDocument/2006/relationships/customXml" Target="../ink/ink77.xml"/><Relationship Id="rId52" Type="http://schemas.openxmlformats.org/officeDocument/2006/relationships/customXml" Target="../ink/ink81.xml"/><Relationship Id="rId60" Type="http://schemas.openxmlformats.org/officeDocument/2006/relationships/customXml" Target="../ink/ink85.xml"/><Relationship Id="rId65" Type="http://schemas.openxmlformats.org/officeDocument/2006/relationships/image" Target="../media/image80.png"/><Relationship Id="rId73" Type="http://schemas.openxmlformats.org/officeDocument/2006/relationships/image" Target="../media/image84.png"/><Relationship Id="rId78" Type="http://schemas.openxmlformats.org/officeDocument/2006/relationships/customXml" Target="../ink/ink94.xml"/><Relationship Id="rId81" Type="http://schemas.openxmlformats.org/officeDocument/2006/relationships/image" Target="../media/image88.png"/><Relationship Id="rId4" Type="http://schemas.openxmlformats.org/officeDocument/2006/relationships/customXml" Target="../ink/ink57.xml"/><Relationship Id="rId9" Type="http://schemas.openxmlformats.org/officeDocument/2006/relationships/image" Target="../media/image52.png"/><Relationship Id="rId13" Type="http://schemas.openxmlformats.org/officeDocument/2006/relationships/image" Target="../media/image54.png"/><Relationship Id="rId18" Type="http://schemas.openxmlformats.org/officeDocument/2006/relationships/customXml" Target="../ink/ink64.xml"/><Relationship Id="rId39" Type="http://schemas.openxmlformats.org/officeDocument/2006/relationships/image" Target="../media/image67.png"/><Relationship Id="rId34" Type="http://schemas.openxmlformats.org/officeDocument/2006/relationships/customXml" Target="../ink/ink72.xml"/><Relationship Id="rId50" Type="http://schemas.openxmlformats.org/officeDocument/2006/relationships/customXml" Target="../ink/ink80.xml"/><Relationship Id="rId55" Type="http://schemas.openxmlformats.org/officeDocument/2006/relationships/image" Target="../media/image75.png"/><Relationship Id="rId76" Type="http://schemas.openxmlformats.org/officeDocument/2006/relationships/customXml" Target="../ink/ink93.xml"/><Relationship Id="rId7" Type="http://schemas.openxmlformats.org/officeDocument/2006/relationships/image" Target="../media/image51.png"/><Relationship Id="rId71" Type="http://schemas.openxmlformats.org/officeDocument/2006/relationships/image" Target="../media/image83.png"/><Relationship Id="rId2" Type="http://schemas.openxmlformats.org/officeDocument/2006/relationships/customXml" Target="../ink/ink56.xml"/><Relationship Id="rId29" Type="http://schemas.openxmlformats.org/officeDocument/2006/relationships/image" Target="../media/image62.png"/><Relationship Id="rId24" Type="http://schemas.openxmlformats.org/officeDocument/2006/relationships/customXml" Target="../ink/ink67.xml"/><Relationship Id="rId40" Type="http://schemas.openxmlformats.org/officeDocument/2006/relationships/customXml" Target="../ink/ink75.xml"/><Relationship Id="rId45" Type="http://schemas.openxmlformats.org/officeDocument/2006/relationships/image" Target="../media/image70.png"/><Relationship Id="rId66" Type="http://schemas.openxmlformats.org/officeDocument/2006/relationships/customXml" Target="../ink/ink88.xml"/></Relationships>
</file>

<file path=ppt/slides/_rels/slide56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08.xml"/><Relationship Id="rId21" Type="http://schemas.openxmlformats.org/officeDocument/2006/relationships/image" Target="../media/image94.png"/><Relationship Id="rId42" Type="http://schemas.openxmlformats.org/officeDocument/2006/relationships/customXml" Target="../ink/ink116.xml"/><Relationship Id="rId47" Type="http://schemas.openxmlformats.org/officeDocument/2006/relationships/image" Target="../media/image76.png"/><Relationship Id="rId68" Type="http://schemas.openxmlformats.org/officeDocument/2006/relationships/customXml" Target="../ink/ink126.xml"/><Relationship Id="rId84" Type="http://schemas.openxmlformats.org/officeDocument/2006/relationships/customXml" Target="../ink/ink134.xml"/><Relationship Id="rId16" Type="http://schemas.openxmlformats.org/officeDocument/2006/relationships/customXml" Target="../ink/ink103.xml"/><Relationship Id="rId11" Type="http://schemas.openxmlformats.org/officeDocument/2006/relationships/image" Target="../media/image89.png"/><Relationship Id="rId24" Type="http://schemas.openxmlformats.org/officeDocument/2006/relationships/customXml" Target="../ink/ink107.xml"/><Relationship Id="rId32" Type="http://schemas.openxmlformats.org/officeDocument/2006/relationships/customXml" Target="../ink/ink111.xml"/><Relationship Id="rId37" Type="http://schemas.openxmlformats.org/officeDocument/2006/relationships/image" Target="../media/image71.png"/><Relationship Id="rId40" Type="http://schemas.openxmlformats.org/officeDocument/2006/relationships/customXml" Target="../ink/ink115.xml"/><Relationship Id="rId45" Type="http://schemas.openxmlformats.org/officeDocument/2006/relationships/image" Target="../media/image75.png"/><Relationship Id="rId53" Type="http://schemas.openxmlformats.org/officeDocument/2006/relationships/image" Target="../media/image100.png"/><Relationship Id="rId58" Type="http://schemas.openxmlformats.org/officeDocument/2006/relationships/customXml" Target="../ink/ink124.xml"/><Relationship Id="rId74" Type="http://schemas.openxmlformats.org/officeDocument/2006/relationships/customXml" Target="../ink/ink129.xml"/><Relationship Id="rId79" Type="http://schemas.openxmlformats.org/officeDocument/2006/relationships/image" Target="../media/image92.emf"/><Relationship Id="rId5" Type="http://schemas.openxmlformats.org/officeDocument/2006/relationships/image" Target="../media/image860.png"/><Relationship Id="rId82" Type="http://schemas.openxmlformats.org/officeDocument/2006/relationships/customXml" Target="../ink/ink133.xml"/><Relationship Id="rId19" Type="http://schemas.openxmlformats.org/officeDocument/2006/relationships/image" Target="../media/image93.png"/><Relationship Id="rId14" Type="http://schemas.openxmlformats.org/officeDocument/2006/relationships/customXml" Target="../ink/ink102.xml"/><Relationship Id="rId22" Type="http://schemas.openxmlformats.org/officeDocument/2006/relationships/customXml" Target="../ink/ink106.xml"/><Relationship Id="rId27" Type="http://schemas.openxmlformats.org/officeDocument/2006/relationships/image" Target="../media/image97.png"/><Relationship Id="rId30" Type="http://schemas.openxmlformats.org/officeDocument/2006/relationships/customXml" Target="../ink/ink110.xml"/><Relationship Id="rId35" Type="http://schemas.openxmlformats.org/officeDocument/2006/relationships/image" Target="../media/image70.png"/><Relationship Id="rId43" Type="http://schemas.openxmlformats.org/officeDocument/2006/relationships/image" Target="../media/image74.png"/><Relationship Id="rId48" Type="http://schemas.openxmlformats.org/officeDocument/2006/relationships/customXml" Target="../ink/ink119.xml"/><Relationship Id="rId56" Type="http://schemas.openxmlformats.org/officeDocument/2006/relationships/customXml" Target="../ink/ink123.xml"/><Relationship Id="rId69" Type="http://schemas.openxmlformats.org/officeDocument/2006/relationships/image" Target="../media/image108.png"/><Relationship Id="rId77" Type="http://schemas.openxmlformats.org/officeDocument/2006/relationships/image" Target="../media/image91.emf"/><Relationship Id="rId8" Type="http://schemas.openxmlformats.org/officeDocument/2006/relationships/customXml" Target="../ink/ink99.xml"/><Relationship Id="rId51" Type="http://schemas.openxmlformats.org/officeDocument/2006/relationships/image" Target="../media/image78.png"/><Relationship Id="rId72" Type="http://schemas.openxmlformats.org/officeDocument/2006/relationships/customXml" Target="../ink/ink128.xml"/><Relationship Id="rId80" Type="http://schemas.openxmlformats.org/officeDocument/2006/relationships/customXml" Target="../ink/ink132.xml"/><Relationship Id="rId85" Type="http://schemas.openxmlformats.org/officeDocument/2006/relationships/image" Target="../media/image95.emf"/><Relationship Id="rId3" Type="http://schemas.openxmlformats.org/officeDocument/2006/relationships/image" Target="../media/image850.png"/><Relationship Id="rId12" Type="http://schemas.openxmlformats.org/officeDocument/2006/relationships/customXml" Target="../ink/ink101.xml"/><Relationship Id="rId17" Type="http://schemas.openxmlformats.org/officeDocument/2006/relationships/image" Target="../media/image92.png"/><Relationship Id="rId25" Type="http://schemas.openxmlformats.org/officeDocument/2006/relationships/image" Target="../media/image96.png"/><Relationship Id="rId33" Type="http://schemas.openxmlformats.org/officeDocument/2006/relationships/image" Target="../media/image69.png"/><Relationship Id="rId38" Type="http://schemas.openxmlformats.org/officeDocument/2006/relationships/customXml" Target="../ink/ink114.xml"/><Relationship Id="rId46" Type="http://schemas.openxmlformats.org/officeDocument/2006/relationships/customXml" Target="../ink/ink118.xml"/><Relationship Id="rId59" Type="http://schemas.openxmlformats.org/officeDocument/2006/relationships/image" Target="../media/image89.emf"/><Relationship Id="rId67" Type="http://schemas.openxmlformats.org/officeDocument/2006/relationships/image" Target="../media/image107.png"/><Relationship Id="rId20" Type="http://schemas.openxmlformats.org/officeDocument/2006/relationships/customXml" Target="../ink/ink105.xml"/><Relationship Id="rId41" Type="http://schemas.openxmlformats.org/officeDocument/2006/relationships/image" Target="../media/image73.png"/><Relationship Id="rId54" Type="http://schemas.openxmlformats.org/officeDocument/2006/relationships/customXml" Target="../ink/ink122.xml"/><Relationship Id="rId70" Type="http://schemas.openxmlformats.org/officeDocument/2006/relationships/customXml" Target="../ink/ink127.xml"/><Relationship Id="rId75" Type="http://schemas.openxmlformats.org/officeDocument/2006/relationships/image" Target="../media/image90.emf"/><Relationship Id="rId83" Type="http://schemas.openxmlformats.org/officeDocument/2006/relationships/image" Target="../media/image94.emf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98.xml"/><Relationship Id="rId15" Type="http://schemas.openxmlformats.org/officeDocument/2006/relationships/image" Target="../media/image91.png"/><Relationship Id="rId23" Type="http://schemas.openxmlformats.org/officeDocument/2006/relationships/image" Target="../media/image95.png"/><Relationship Id="rId28" Type="http://schemas.openxmlformats.org/officeDocument/2006/relationships/customXml" Target="../ink/ink109.xml"/><Relationship Id="rId36" Type="http://schemas.openxmlformats.org/officeDocument/2006/relationships/customXml" Target="../ink/ink113.xml"/><Relationship Id="rId49" Type="http://schemas.openxmlformats.org/officeDocument/2006/relationships/image" Target="../media/image77.png"/><Relationship Id="rId57" Type="http://schemas.openxmlformats.org/officeDocument/2006/relationships/image" Target="../media/image102.png"/><Relationship Id="rId10" Type="http://schemas.openxmlformats.org/officeDocument/2006/relationships/customXml" Target="../ink/ink100.xml"/><Relationship Id="rId31" Type="http://schemas.openxmlformats.org/officeDocument/2006/relationships/image" Target="../media/image99.png"/><Relationship Id="rId44" Type="http://schemas.openxmlformats.org/officeDocument/2006/relationships/customXml" Target="../ink/ink117.xml"/><Relationship Id="rId52" Type="http://schemas.openxmlformats.org/officeDocument/2006/relationships/customXml" Target="../ink/ink121.xml"/><Relationship Id="rId60" Type="http://schemas.openxmlformats.org/officeDocument/2006/relationships/customXml" Target="../ink/ink125.xml"/><Relationship Id="rId73" Type="http://schemas.openxmlformats.org/officeDocument/2006/relationships/image" Target="../media/image110.png"/><Relationship Id="rId78" Type="http://schemas.openxmlformats.org/officeDocument/2006/relationships/customXml" Target="../ink/ink131.xml"/><Relationship Id="rId81" Type="http://schemas.openxmlformats.org/officeDocument/2006/relationships/image" Target="../media/image93.emf"/><Relationship Id="rId4" Type="http://schemas.openxmlformats.org/officeDocument/2006/relationships/customXml" Target="../ink/ink97.xml"/><Relationship Id="rId9" Type="http://schemas.openxmlformats.org/officeDocument/2006/relationships/image" Target="../media/image880.png"/><Relationship Id="rId13" Type="http://schemas.openxmlformats.org/officeDocument/2006/relationships/image" Target="../media/image90.png"/><Relationship Id="rId18" Type="http://schemas.openxmlformats.org/officeDocument/2006/relationships/customXml" Target="../ink/ink104.xml"/><Relationship Id="rId39" Type="http://schemas.openxmlformats.org/officeDocument/2006/relationships/image" Target="../media/image72.png"/><Relationship Id="rId34" Type="http://schemas.openxmlformats.org/officeDocument/2006/relationships/customXml" Target="../ink/ink112.xml"/><Relationship Id="rId50" Type="http://schemas.openxmlformats.org/officeDocument/2006/relationships/customXml" Target="../ink/ink120.xml"/><Relationship Id="rId55" Type="http://schemas.openxmlformats.org/officeDocument/2006/relationships/image" Target="../media/image101.png"/><Relationship Id="rId76" Type="http://schemas.openxmlformats.org/officeDocument/2006/relationships/customXml" Target="../ink/ink130.xml"/><Relationship Id="rId7" Type="http://schemas.openxmlformats.org/officeDocument/2006/relationships/image" Target="../media/image870.png"/><Relationship Id="rId71" Type="http://schemas.openxmlformats.org/officeDocument/2006/relationships/image" Target="../media/image109.png"/><Relationship Id="rId2" Type="http://schemas.openxmlformats.org/officeDocument/2006/relationships/customXml" Target="../ink/ink96.xml"/><Relationship Id="rId29" Type="http://schemas.openxmlformats.org/officeDocument/2006/relationships/image" Target="../media/image98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customXml" Target="../ink/ink135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customXml" Target="../ink/ink136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customXml" Target="../ink/ink137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customXml" Target="../ink/ink138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customXml" Target="../ink/ink13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sz="3200" dirty="0"/>
              <a:t>Number Systems</a:t>
            </a:r>
            <a:endParaRPr lang="en-US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5574" y="5443538"/>
            <a:ext cx="4994924" cy="41116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CSE115: Programming Language I</a:t>
            </a:r>
          </a:p>
        </p:txBody>
      </p:sp>
    </p:spTree>
    <p:extLst>
      <p:ext uri="{BB962C8B-B14F-4D97-AF65-F5344CB8AC3E}">
        <p14:creationId xmlns:p14="http://schemas.microsoft.com/office/powerpoint/2010/main" val="41082476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Text Box 2"/>
          <p:cNvSpPr txBox="1">
            <a:spLocks noChangeArrowheads="1"/>
          </p:cNvSpPr>
          <p:nvPr/>
        </p:nvSpPr>
        <p:spPr bwMode="auto">
          <a:xfrm>
            <a:off x="1752600" y="2362200"/>
            <a:ext cx="60198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latin typeface="Courier New" panose="02070309020205020404" pitchFamily="49" charset="0"/>
              </a:rPr>
              <a:t>125</a:t>
            </a:r>
            <a:r>
              <a:rPr lang="en-US" baseline="-25000" dirty="0">
                <a:latin typeface="Courier New" panose="02070309020205020404" pitchFamily="49" charset="0"/>
              </a:rPr>
              <a:t>10</a:t>
            </a:r>
            <a:r>
              <a:rPr lang="en-US" dirty="0">
                <a:latin typeface="Courier New" panose="02070309020205020404" pitchFamily="49" charset="0"/>
              </a:rPr>
              <a:t> =&gt;	5 x 10</a:t>
            </a:r>
            <a:r>
              <a:rPr lang="en-US" baseline="30000" dirty="0">
                <a:latin typeface="Courier New" panose="02070309020205020404" pitchFamily="49" charset="0"/>
              </a:rPr>
              <a:t>0</a:t>
            </a:r>
            <a:r>
              <a:rPr lang="en-US" dirty="0">
                <a:latin typeface="Courier New" panose="02070309020205020404" pitchFamily="49" charset="0"/>
              </a:rPr>
              <a:t>	=   5</a:t>
            </a:r>
            <a:br>
              <a:rPr lang="en-US" dirty="0">
                <a:latin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</a:rPr>
              <a:t>		2 x 10</a:t>
            </a:r>
            <a:r>
              <a:rPr lang="en-US" baseline="30000" dirty="0">
                <a:latin typeface="Courier New" panose="02070309020205020404" pitchFamily="49" charset="0"/>
              </a:rPr>
              <a:t>1</a:t>
            </a:r>
            <a:r>
              <a:rPr lang="en-US" dirty="0">
                <a:latin typeface="Courier New" panose="02070309020205020404" pitchFamily="49" charset="0"/>
              </a:rPr>
              <a:t>	=  20</a:t>
            </a:r>
            <a:br>
              <a:rPr lang="en-US" dirty="0">
                <a:latin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</a:rPr>
              <a:t>		1 x 10</a:t>
            </a:r>
            <a:r>
              <a:rPr lang="en-US" baseline="30000" dirty="0">
                <a:latin typeface="Courier New" panose="02070309020205020404" pitchFamily="49" charset="0"/>
              </a:rPr>
              <a:t>2	</a:t>
            </a:r>
            <a:r>
              <a:rPr lang="en-US" dirty="0">
                <a:latin typeface="Courier New" panose="02070309020205020404" pitchFamily="49" charset="0"/>
              </a:rPr>
              <a:t>= 100</a:t>
            </a:r>
            <a:br>
              <a:rPr lang="en-US" dirty="0">
                <a:latin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</a:rPr>
              <a:t>			  125</a:t>
            </a:r>
          </a:p>
        </p:txBody>
      </p:sp>
      <p:sp>
        <p:nvSpPr>
          <p:cNvPr id="125955" name="Line 3"/>
          <p:cNvSpPr>
            <a:spLocks noChangeShapeType="1"/>
          </p:cNvSpPr>
          <p:nvPr/>
        </p:nvSpPr>
        <p:spPr bwMode="auto">
          <a:xfrm>
            <a:off x="4572000" y="3234743"/>
            <a:ext cx="914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5956" name="AutoShape 4"/>
          <p:cNvSpPr>
            <a:spLocks noChangeArrowheads="1"/>
          </p:cNvSpPr>
          <p:nvPr/>
        </p:nvSpPr>
        <p:spPr bwMode="auto">
          <a:xfrm>
            <a:off x="3363533" y="3926580"/>
            <a:ext cx="990600" cy="762000"/>
          </a:xfrm>
          <a:prstGeom prst="wedgeRoundRectCallout">
            <a:avLst>
              <a:gd name="adj1" fmla="val 51282"/>
              <a:gd name="adj2" fmla="val -145208"/>
              <a:gd name="adj3" fmla="val 16667"/>
            </a:avLst>
          </a:prstGeom>
          <a:solidFill>
            <a:srgbClr val="FFCC66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/>
              <a:t>Base</a:t>
            </a:r>
          </a:p>
        </p:txBody>
      </p:sp>
      <p:sp>
        <p:nvSpPr>
          <p:cNvPr id="125957" name="AutoShape 5"/>
          <p:cNvSpPr>
            <a:spLocks noChangeArrowheads="1"/>
          </p:cNvSpPr>
          <p:nvPr/>
        </p:nvSpPr>
        <p:spPr bwMode="auto">
          <a:xfrm>
            <a:off x="4439991" y="1190626"/>
            <a:ext cx="1295400" cy="762000"/>
          </a:xfrm>
          <a:prstGeom prst="wedgeRoundRectCallout">
            <a:avLst>
              <a:gd name="adj1" fmla="val -41421"/>
              <a:gd name="adj2" fmla="val 107292"/>
              <a:gd name="adj3" fmla="val 16667"/>
            </a:avLst>
          </a:prstGeom>
          <a:solidFill>
            <a:srgbClr val="FFCC66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/>
              <a:t>Weight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 closer look at a decimal number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1830600" y="2562840"/>
              <a:ext cx="2724120" cy="6969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21240" y="2553480"/>
                <a:ext cx="2742840" cy="715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841631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Binary to Decimal</a:t>
            </a:r>
          </a:p>
        </p:txBody>
      </p:sp>
      <p:sp>
        <p:nvSpPr>
          <p:cNvPr id="130051" name="Oval 3"/>
          <p:cNvSpPr>
            <a:spLocks noChangeArrowheads="1"/>
          </p:cNvSpPr>
          <p:nvPr/>
        </p:nvSpPr>
        <p:spPr bwMode="auto">
          <a:xfrm>
            <a:off x="5354638" y="4191000"/>
            <a:ext cx="2474912" cy="62865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/>
              <a:t>Hexadecimal</a:t>
            </a:r>
          </a:p>
        </p:txBody>
      </p:sp>
      <p:sp>
        <p:nvSpPr>
          <p:cNvPr id="130052" name="Oval 4"/>
          <p:cNvSpPr>
            <a:spLocks noChangeArrowheads="1"/>
          </p:cNvSpPr>
          <p:nvPr/>
        </p:nvSpPr>
        <p:spPr bwMode="auto">
          <a:xfrm>
            <a:off x="1220788" y="1981200"/>
            <a:ext cx="2513012" cy="66675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Decimal</a:t>
            </a:r>
          </a:p>
        </p:txBody>
      </p:sp>
      <p:sp>
        <p:nvSpPr>
          <p:cNvPr id="130053" name="Oval 5"/>
          <p:cNvSpPr>
            <a:spLocks noChangeArrowheads="1"/>
          </p:cNvSpPr>
          <p:nvPr/>
        </p:nvSpPr>
        <p:spPr bwMode="auto">
          <a:xfrm>
            <a:off x="5335588" y="1981200"/>
            <a:ext cx="2513012" cy="66675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Octal</a:t>
            </a:r>
          </a:p>
        </p:txBody>
      </p:sp>
      <p:sp>
        <p:nvSpPr>
          <p:cNvPr id="130054" name="Oval 6"/>
          <p:cNvSpPr>
            <a:spLocks noChangeArrowheads="1"/>
          </p:cNvSpPr>
          <p:nvPr/>
        </p:nvSpPr>
        <p:spPr bwMode="auto">
          <a:xfrm>
            <a:off x="1220788" y="4143375"/>
            <a:ext cx="2513012" cy="66675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Binary</a:t>
            </a:r>
          </a:p>
        </p:txBody>
      </p:sp>
      <p:sp>
        <p:nvSpPr>
          <p:cNvPr id="130055" name="Line 7"/>
          <p:cNvSpPr>
            <a:spLocks noChangeShapeType="1"/>
          </p:cNvSpPr>
          <p:nvPr/>
        </p:nvSpPr>
        <p:spPr bwMode="auto">
          <a:xfrm flipV="1">
            <a:off x="2514600" y="2708275"/>
            <a:ext cx="0" cy="129540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2922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Binary to Decimal</a:t>
            </a:r>
          </a:p>
        </p:txBody>
      </p:sp>
      <p:sp>
        <p:nvSpPr>
          <p:cNvPr id="1310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Technique</a:t>
            </a:r>
          </a:p>
          <a:p>
            <a:pPr lvl="1"/>
            <a:r>
              <a:rPr lang="en-US" sz="2400" dirty="0"/>
              <a:t>Multiply each bit by 2</a:t>
            </a:r>
            <a:r>
              <a:rPr lang="en-US" sz="3600" i="1" baseline="30000" dirty="0"/>
              <a:t>n</a:t>
            </a:r>
            <a:r>
              <a:rPr lang="en-US" sz="2400" dirty="0"/>
              <a:t>, where </a:t>
            </a:r>
            <a:r>
              <a:rPr lang="en-US" sz="2400" i="1" dirty="0"/>
              <a:t>n</a:t>
            </a:r>
            <a:r>
              <a:rPr lang="en-US" sz="2400" dirty="0"/>
              <a:t> is the “weight” of the bit</a:t>
            </a:r>
          </a:p>
          <a:p>
            <a:pPr lvl="1"/>
            <a:r>
              <a:rPr lang="en-US" sz="2400" dirty="0"/>
              <a:t>The weight is the position of the bit, starting from 0 on the right</a:t>
            </a:r>
          </a:p>
          <a:p>
            <a:pPr lvl="1"/>
            <a:r>
              <a:rPr lang="en-US" sz="2400" dirty="0"/>
              <a:t>Add the results</a:t>
            </a:r>
          </a:p>
        </p:txBody>
      </p:sp>
    </p:spTree>
    <p:extLst>
      <p:ext uri="{BB962C8B-B14F-4D97-AF65-F5344CB8AC3E}">
        <p14:creationId xmlns:p14="http://schemas.microsoft.com/office/powerpoint/2010/main" val="4471801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</a:t>
            </a:r>
          </a:p>
        </p:txBody>
      </p:sp>
      <p:sp>
        <p:nvSpPr>
          <p:cNvPr id="132099" name="Text Box 3"/>
          <p:cNvSpPr txBox="1">
            <a:spLocks noChangeArrowheads="1"/>
          </p:cNvSpPr>
          <p:nvPr/>
        </p:nvSpPr>
        <p:spPr bwMode="auto">
          <a:xfrm>
            <a:off x="1828800" y="2438400"/>
            <a:ext cx="6629400" cy="337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4492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defTabSz="4492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defTabSz="4492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defTabSz="4492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defTabSz="4492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dirty="0">
                <a:latin typeface="Courier New" panose="02070309020205020404" pitchFamily="49" charset="0"/>
              </a:rPr>
              <a:t>101011</a:t>
            </a:r>
            <a:r>
              <a:rPr lang="en-US" baseline="-25000" dirty="0">
                <a:latin typeface="Courier New" panose="02070309020205020404" pitchFamily="49" charset="0"/>
              </a:rPr>
              <a:t>2</a:t>
            </a:r>
            <a:r>
              <a:rPr lang="en-US" dirty="0">
                <a:latin typeface="Courier New" panose="02070309020205020404" pitchFamily="49" charset="0"/>
              </a:rPr>
              <a:t> =&gt; 	1 x 2</a:t>
            </a:r>
            <a:r>
              <a:rPr lang="en-US" baseline="30000" dirty="0">
                <a:latin typeface="Courier New" panose="02070309020205020404" pitchFamily="49" charset="0"/>
              </a:rPr>
              <a:t>0</a:t>
            </a:r>
            <a:r>
              <a:rPr lang="en-US" dirty="0">
                <a:latin typeface="Courier New" panose="02070309020205020404" pitchFamily="49" charset="0"/>
              </a:rPr>
              <a:t> = 	 1</a:t>
            </a:r>
            <a:br>
              <a:rPr lang="en-US" dirty="0">
                <a:latin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</a:rPr>
              <a:t>					1 x 2</a:t>
            </a:r>
            <a:r>
              <a:rPr lang="en-US" baseline="30000" dirty="0">
                <a:latin typeface="Courier New" panose="02070309020205020404" pitchFamily="49" charset="0"/>
              </a:rPr>
              <a:t>1</a:t>
            </a:r>
            <a:r>
              <a:rPr lang="en-US" dirty="0">
                <a:latin typeface="Courier New" panose="02070309020205020404" pitchFamily="49" charset="0"/>
              </a:rPr>
              <a:t> =	 2</a:t>
            </a:r>
            <a:br>
              <a:rPr lang="en-US" dirty="0">
                <a:latin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</a:rPr>
              <a:t>					0 x 2</a:t>
            </a:r>
            <a:r>
              <a:rPr lang="en-US" baseline="30000" dirty="0">
                <a:latin typeface="Courier New" panose="02070309020205020404" pitchFamily="49" charset="0"/>
              </a:rPr>
              <a:t>2</a:t>
            </a:r>
            <a:r>
              <a:rPr lang="en-US" dirty="0">
                <a:latin typeface="Courier New" panose="02070309020205020404" pitchFamily="49" charset="0"/>
              </a:rPr>
              <a:t> = 	 0</a:t>
            </a:r>
            <a:br>
              <a:rPr lang="en-US" dirty="0">
                <a:latin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</a:rPr>
              <a:t>					1 x 2</a:t>
            </a:r>
            <a:r>
              <a:rPr lang="en-US" baseline="30000" dirty="0">
                <a:latin typeface="Courier New" panose="02070309020205020404" pitchFamily="49" charset="0"/>
              </a:rPr>
              <a:t>3</a:t>
            </a:r>
            <a:r>
              <a:rPr lang="en-US" dirty="0">
                <a:latin typeface="Courier New" panose="02070309020205020404" pitchFamily="49" charset="0"/>
              </a:rPr>
              <a:t> = 	 8</a:t>
            </a:r>
            <a:br>
              <a:rPr lang="en-US" dirty="0">
                <a:latin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</a:rPr>
              <a:t>					0 x 2</a:t>
            </a:r>
            <a:r>
              <a:rPr lang="en-US" baseline="30000" dirty="0">
                <a:latin typeface="Courier New" panose="02070309020205020404" pitchFamily="49" charset="0"/>
              </a:rPr>
              <a:t>4</a:t>
            </a:r>
            <a:r>
              <a:rPr lang="en-US" dirty="0">
                <a:latin typeface="Courier New" panose="02070309020205020404" pitchFamily="49" charset="0"/>
              </a:rPr>
              <a:t> =	 0</a:t>
            </a:r>
            <a:br>
              <a:rPr lang="en-US" dirty="0">
                <a:latin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</a:rPr>
              <a:t>					1 x 2</a:t>
            </a:r>
            <a:r>
              <a:rPr lang="en-US" baseline="30000" dirty="0">
                <a:latin typeface="Courier New" panose="02070309020205020404" pitchFamily="49" charset="0"/>
              </a:rPr>
              <a:t>5</a:t>
            </a:r>
            <a:r>
              <a:rPr lang="en-US" dirty="0">
                <a:latin typeface="Courier New" panose="02070309020205020404" pitchFamily="49" charset="0"/>
              </a:rPr>
              <a:t> = 	32</a:t>
            </a:r>
          </a:p>
          <a:p>
            <a:pPr>
              <a:spcBef>
                <a:spcPct val="50000"/>
              </a:spcBef>
            </a:pPr>
            <a:r>
              <a:rPr lang="en-US" dirty="0">
                <a:latin typeface="Courier New" panose="02070309020205020404" pitchFamily="49" charset="0"/>
              </a:rPr>
              <a:t>									43</a:t>
            </a:r>
            <a:r>
              <a:rPr lang="en-US" baseline="-25000" dirty="0">
                <a:latin typeface="Courier New" panose="02070309020205020404" pitchFamily="49" charset="0"/>
              </a:rPr>
              <a:t>10</a:t>
            </a:r>
            <a:r>
              <a:rPr lang="en-US" dirty="0">
                <a:latin typeface="Courier New" panose="02070309020205020404" pitchFamily="49" charset="0"/>
              </a:rPr>
              <a:t>	</a:t>
            </a:r>
          </a:p>
          <a:p>
            <a:pPr>
              <a:spcBef>
                <a:spcPct val="50000"/>
              </a:spcBef>
            </a:pPr>
            <a:r>
              <a:rPr lang="en-US" dirty="0">
                <a:latin typeface="Courier New" panose="02070309020205020404" pitchFamily="49" charset="0"/>
              </a:rPr>
              <a:t>		</a:t>
            </a:r>
          </a:p>
        </p:txBody>
      </p:sp>
      <p:sp>
        <p:nvSpPr>
          <p:cNvPr id="132100" name="Line 4"/>
          <p:cNvSpPr>
            <a:spLocks noChangeShapeType="1"/>
          </p:cNvSpPr>
          <p:nvPr/>
        </p:nvSpPr>
        <p:spPr bwMode="auto">
          <a:xfrm>
            <a:off x="5867400" y="4724400"/>
            <a:ext cx="609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32103" name="AutoShape 7"/>
          <p:cNvSpPr>
            <a:spLocks noChangeArrowheads="1"/>
          </p:cNvSpPr>
          <p:nvPr/>
        </p:nvSpPr>
        <p:spPr bwMode="auto">
          <a:xfrm>
            <a:off x="3581400" y="1219200"/>
            <a:ext cx="1371600" cy="685800"/>
          </a:xfrm>
          <a:prstGeom prst="wedgeRoundRectCallout">
            <a:avLst>
              <a:gd name="adj1" fmla="val -92948"/>
              <a:gd name="adj2" fmla="val 140023"/>
              <a:gd name="adj3" fmla="val 16667"/>
            </a:avLst>
          </a:prstGeom>
          <a:solidFill>
            <a:srgbClr val="FFCC66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dirty="0"/>
              <a:t>Bit “0”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1812960" y="2464560"/>
              <a:ext cx="4732920" cy="282204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03600" y="2455200"/>
                <a:ext cx="4751640" cy="2840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528708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Octal to Decimal</a:t>
            </a:r>
          </a:p>
        </p:txBody>
      </p:sp>
      <p:sp>
        <p:nvSpPr>
          <p:cNvPr id="133123" name="Oval 3"/>
          <p:cNvSpPr>
            <a:spLocks noChangeArrowheads="1"/>
          </p:cNvSpPr>
          <p:nvPr/>
        </p:nvSpPr>
        <p:spPr bwMode="auto">
          <a:xfrm>
            <a:off x="5354638" y="4191000"/>
            <a:ext cx="2474912" cy="62865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/>
              <a:t>Hexadecimal</a:t>
            </a:r>
          </a:p>
        </p:txBody>
      </p:sp>
      <p:sp>
        <p:nvSpPr>
          <p:cNvPr id="133124" name="Oval 4"/>
          <p:cNvSpPr>
            <a:spLocks noChangeArrowheads="1"/>
          </p:cNvSpPr>
          <p:nvPr/>
        </p:nvSpPr>
        <p:spPr bwMode="auto">
          <a:xfrm>
            <a:off x="1220788" y="1981200"/>
            <a:ext cx="2513012" cy="66675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Decimal</a:t>
            </a:r>
          </a:p>
        </p:txBody>
      </p:sp>
      <p:sp>
        <p:nvSpPr>
          <p:cNvPr id="133125" name="Oval 5"/>
          <p:cNvSpPr>
            <a:spLocks noChangeArrowheads="1"/>
          </p:cNvSpPr>
          <p:nvPr/>
        </p:nvSpPr>
        <p:spPr bwMode="auto">
          <a:xfrm>
            <a:off x="5335588" y="1981200"/>
            <a:ext cx="2513012" cy="66675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Octal</a:t>
            </a:r>
          </a:p>
        </p:txBody>
      </p:sp>
      <p:sp>
        <p:nvSpPr>
          <p:cNvPr id="133126" name="Oval 6"/>
          <p:cNvSpPr>
            <a:spLocks noChangeArrowheads="1"/>
          </p:cNvSpPr>
          <p:nvPr/>
        </p:nvSpPr>
        <p:spPr bwMode="auto">
          <a:xfrm>
            <a:off x="1220788" y="4143375"/>
            <a:ext cx="2513012" cy="66675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Binary</a:t>
            </a:r>
          </a:p>
        </p:txBody>
      </p:sp>
      <p:sp>
        <p:nvSpPr>
          <p:cNvPr id="133127" name="Line 7"/>
          <p:cNvSpPr>
            <a:spLocks noChangeShapeType="1"/>
          </p:cNvSpPr>
          <p:nvPr/>
        </p:nvSpPr>
        <p:spPr bwMode="auto">
          <a:xfrm rot="16200000" flipV="1">
            <a:off x="4552950" y="1619250"/>
            <a:ext cx="0" cy="133350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2583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Octal to Decimal</a:t>
            </a:r>
          </a:p>
        </p:txBody>
      </p:sp>
      <p:sp>
        <p:nvSpPr>
          <p:cNvPr id="134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Technique</a:t>
            </a:r>
          </a:p>
          <a:p>
            <a:pPr lvl="1"/>
            <a:r>
              <a:rPr lang="en-US" sz="2400" dirty="0"/>
              <a:t>Multiply each bit by </a:t>
            </a:r>
            <a:r>
              <a:rPr lang="en-US" sz="2400" dirty="0">
                <a:solidFill>
                  <a:srgbClr val="FF0000"/>
                </a:solidFill>
              </a:rPr>
              <a:t>8</a:t>
            </a:r>
            <a:r>
              <a:rPr lang="en-US" sz="3600" i="1" baseline="30000" dirty="0">
                <a:solidFill>
                  <a:srgbClr val="FF0000"/>
                </a:solidFill>
              </a:rPr>
              <a:t>n</a:t>
            </a:r>
            <a:r>
              <a:rPr lang="en-US" sz="2400" dirty="0"/>
              <a:t>, where </a:t>
            </a:r>
            <a:r>
              <a:rPr lang="en-US" sz="2400" i="1" dirty="0"/>
              <a:t>n</a:t>
            </a:r>
            <a:r>
              <a:rPr lang="en-US" sz="2400" dirty="0"/>
              <a:t> is the “weight” of the bit</a:t>
            </a:r>
          </a:p>
          <a:p>
            <a:pPr lvl="1"/>
            <a:r>
              <a:rPr lang="en-US" sz="2400" dirty="0"/>
              <a:t>The weight is the position of the bit, starting from 0 on the right</a:t>
            </a:r>
          </a:p>
          <a:p>
            <a:pPr lvl="1"/>
            <a:r>
              <a:rPr lang="en-US" sz="2400" dirty="0"/>
              <a:t>Add the results</a:t>
            </a:r>
          </a:p>
        </p:txBody>
      </p:sp>
    </p:spTree>
    <p:extLst>
      <p:ext uri="{BB962C8B-B14F-4D97-AF65-F5344CB8AC3E}">
        <p14:creationId xmlns:p14="http://schemas.microsoft.com/office/powerpoint/2010/main" val="27672389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Example</a:t>
            </a:r>
          </a:p>
        </p:txBody>
      </p:sp>
      <p:sp>
        <p:nvSpPr>
          <p:cNvPr id="135171" name="Text Box 3"/>
          <p:cNvSpPr txBox="1">
            <a:spLocks noChangeArrowheads="1"/>
          </p:cNvSpPr>
          <p:nvPr/>
        </p:nvSpPr>
        <p:spPr bwMode="auto">
          <a:xfrm>
            <a:off x="1828800" y="2638425"/>
            <a:ext cx="662940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>
                <a:latin typeface="Courier New" panose="02070309020205020404" pitchFamily="49" charset="0"/>
              </a:rPr>
              <a:t>724</a:t>
            </a:r>
            <a:r>
              <a:rPr lang="en-US" sz="2400" baseline="-25000" dirty="0">
                <a:latin typeface="Courier New" panose="02070309020205020404" pitchFamily="49" charset="0"/>
              </a:rPr>
              <a:t>8</a:t>
            </a:r>
            <a:r>
              <a:rPr lang="en-US" sz="2400" dirty="0">
                <a:latin typeface="Courier New" panose="02070309020205020404" pitchFamily="49" charset="0"/>
              </a:rPr>
              <a:t> =&gt; 	4 x 8</a:t>
            </a:r>
            <a:r>
              <a:rPr lang="en-US" sz="2400" baseline="30000" dirty="0">
                <a:latin typeface="Courier New" panose="02070309020205020404" pitchFamily="49" charset="0"/>
              </a:rPr>
              <a:t>0</a:t>
            </a:r>
            <a:r>
              <a:rPr lang="en-US" sz="2400" dirty="0">
                <a:latin typeface="Courier New" panose="02070309020205020404" pitchFamily="49" charset="0"/>
              </a:rPr>
              <a:t> = 	  4</a:t>
            </a:r>
            <a:br>
              <a:rPr lang="en-US" sz="2400" dirty="0">
                <a:latin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</a:rPr>
              <a:t>		2 x 8</a:t>
            </a:r>
            <a:r>
              <a:rPr lang="en-US" sz="2400" baseline="30000" dirty="0">
                <a:latin typeface="Courier New" panose="02070309020205020404" pitchFamily="49" charset="0"/>
              </a:rPr>
              <a:t>1</a:t>
            </a:r>
            <a:r>
              <a:rPr lang="en-US" sz="2400" dirty="0">
                <a:latin typeface="Courier New" panose="02070309020205020404" pitchFamily="49" charset="0"/>
              </a:rPr>
              <a:t> = 	 16</a:t>
            </a:r>
            <a:br>
              <a:rPr lang="en-US" sz="2400" dirty="0">
                <a:latin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</a:rPr>
              <a:t>		7 x 8</a:t>
            </a:r>
            <a:r>
              <a:rPr lang="en-US" sz="2400" baseline="30000" dirty="0">
                <a:latin typeface="Courier New" panose="02070309020205020404" pitchFamily="49" charset="0"/>
              </a:rPr>
              <a:t>2</a:t>
            </a:r>
            <a:r>
              <a:rPr lang="en-US" sz="2400" dirty="0">
                <a:latin typeface="Courier New" panose="02070309020205020404" pitchFamily="49" charset="0"/>
              </a:rPr>
              <a:t> = 	448</a:t>
            </a:r>
            <a:br>
              <a:rPr lang="en-US" sz="2400" dirty="0">
                <a:latin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</a:rPr>
              <a:t>				468</a:t>
            </a:r>
            <a:r>
              <a:rPr lang="en-US" sz="2400" baseline="-25000" dirty="0">
                <a:latin typeface="Courier New" panose="02070309020205020404" pitchFamily="49" charset="0"/>
              </a:rPr>
              <a:t>10</a:t>
            </a:r>
          </a:p>
        </p:txBody>
      </p:sp>
      <p:sp>
        <p:nvSpPr>
          <p:cNvPr id="135172" name="Line 4"/>
          <p:cNvSpPr>
            <a:spLocks noChangeShapeType="1"/>
          </p:cNvSpPr>
          <p:nvPr/>
        </p:nvSpPr>
        <p:spPr bwMode="auto">
          <a:xfrm>
            <a:off x="5446690" y="3755668"/>
            <a:ext cx="762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1812960" y="2178720"/>
              <a:ext cx="4366800" cy="20631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03600" y="2169360"/>
                <a:ext cx="4385520" cy="2081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07611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Hexadecimal to Decimal</a:t>
            </a:r>
          </a:p>
        </p:txBody>
      </p:sp>
      <p:sp>
        <p:nvSpPr>
          <p:cNvPr id="139267" name="Oval 3"/>
          <p:cNvSpPr>
            <a:spLocks noChangeArrowheads="1"/>
          </p:cNvSpPr>
          <p:nvPr/>
        </p:nvSpPr>
        <p:spPr bwMode="auto">
          <a:xfrm>
            <a:off x="5354638" y="4191000"/>
            <a:ext cx="2474912" cy="62865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/>
              <a:t>Hexadecimal</a:t>
            </a:r>
          </a:p>
        </p:txBody>
      </p:sp>
      <p:sp>
        <p:nvSpPr>
          <p:cNvPr id="139268" name="Oval 4"/>
          <p:cNvSpPr>
            <a:spLocks noChangeArrowheads="1"/>
          </p:cNvSpPr>
          <p:nvPr/>
        </p:nvSpPr>
        <p:spPr bwMode="auto">
          <a:xfrm>
            <a:off x="1220788" y="1981200"/>
            <a:ext cx="2513012" cy="66675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Decimal</a:t>
            </a:r>
          </a:p>
        </p:txBody>
      </p:sp>
      <p:sp>
        <p:nvSpPr>
          <p:cNvPr id="139269" name="Oval 5"/>
          <p:cNvSpPr>
            <a:spLocks noChangeArrowheads="1"/>
          </p:cNvSpPr>
          <p:nvPr/>
        </p:nvSpPr>
        <p:spPr bwMode="auto">
          <a:xfrm>
            <a:off x="5335588" y="1981200"/>
            <a:ext cx="2513012" cy="66675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Octal</a:t>
            </a:r>
          </a:p>
        </p:txBody>
      </p:sp>
      <p:sp>
        <p:nvSpPr>
          <p:cNvPr id="139270" name="Oval 6"/>
          <p:cNvSpPr>
            <a:spLocks noChangeArrowheads="1"/>
          </p:cNvSpPr>
          <p:nvPr/>
        </p:nvSpPr>
        <p:spPr bwMode="auto">
          <a:xfrm>
            <a:off x="1220788" y="4143375"/>
            <a:ext cx="2513012" cy="66675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Binary</a:t>
            </a:r>
          </a:p>
        </p:txBody>
      </p:sp>
      <p:sp>
        <p:nvSpPr>
          <p:cNvPr id="139271" name="Line 7"/>
          <p:cNvSpPr>
            <a:spLocks noChangeShapeType="1"/>
          </p:cNvSpPr>
          <p:nvPr/>
        </p:nvSpPr>
        <p:spPr bwMode="auto">
          <a:xfrm rot="16200000" flipV="1">
            <a:off x="3771900" y="2705100"/>
            <a:ext cx="1447800" cy="152400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0329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Hexadecimal to Decimal</a:t>
            </a:r>
          </a:p>
        </p:txBody>
      </p:sp>
      <p:sp>
        <p:nvSpPr>
          <p:cNvPr id="1402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Technique</a:t>
            </a:r>
          </a:p>
          <a:p>
            <a:pPr lvl="1"/>
            <a:r>
              <a:rPr lang="en-US" sz="2400" dirty="0"/>
              <a:t>Multiply each bit by </a:t>
            </a:r>
            <a:r>
              <a:rPr lang="en-US" sz="2400" dirty="0">
                <a:solidFill>
                  <a:srgbClr val="FF0000"/>
                </a:solidFill>
              </a:rPr>
              <a:t>16</a:t>
            </a:r>
            <a:r>
              <a:rPr lang="en-US" sz="3600" i="1" baseline="30000" dirty="0">
                <a:solidFill>
                  <a:srgbClr val="FF0000"/>
                </a:solidFill>
              </a:rPr>
              <a:t>n</a:t>
            </a:r>
            <a:r>
              <a:rPr lang="en-US" sz="2400" dirty="0"/>
              <a:t>, where </a:t>
            </a:r>
            <a:r>
              <a:rPr lang="en-US" sz="2400" i="1" dirty="0"/>
              <a:t>n</a:t>
            </a:r>
            <a:r>
              <a:rPr lang="en-US" sz="2400" dirty="0"/>
              <a:t> is the “weight” of the bit</a:t>
            </a:r>
          </a:p>
          <a:p>
            <a:pPr lvl="1"/>
            <a:r>
              <a:rPr lang="en-US" sz="2400" dirty="0"/>
              <a:t>The weight is the position of the bit, starting from 0 on the right</a:t>
            </a:r>
          </a:p>
          <a:p>
            <a:pPr lvl="1"/>
            <a:r>
              <a:rPr lang="en-US" sz="2400" dirty="0"/>
              <a:t>Add the results</a:t>
            </a:r>
          </a:p>
        </p:txBody>
      </p:sp>
    </p:spTree>
    <p:extLst>
      <p:ext uri="{BB962C8B-B14F-4D97-AF65-F5344CB8AC3E}">
        <p14:creationId xmlns:p14="http://schemas.microsoft.com/office/powerpoint/2010/main" val="5871078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Example</a:t>
            </a:r>
          </a:p>
        </p:txBody>
      </p:sp>
      <p:sp>
        <p:nvSpPr>
          <p:cNvPr id="141315" name="Text Box 3"/>
          <p:cNvSpPr txBox="1">
            <a:spLocks noChangeArrowheads="1"/>
          </p:cNvSpPr>
          <p:nvPr/>
        </p:nvSpPr>
        <p:spPr bwMode="auto">
          <a:xfrm>
            <a:off x="1219200" y="2760663"/>
            <a:ext cx="7086600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>
                <a:latin typeface="Courier New" panose="02070309020205020404" pitchFamily="49" charset="0"/>
              </a:rPr>
              <a:t>ABC</a:t>
            </a:r>
            <a:r>
              <a:rPr lang="en-US" sz="2400" baseline="-25000" dirty="0">
                <a:latin typeface="Courier New" panose="02070309020205020404" pitchFamily="49" charset="0"/>
              </a:rPr>
              <a:t>16</a:t>
            </a:r>
            <a:r>
              <a:rPr lang="en-US" sz="2400" dirty="0">
                <a:latin typeface="Courier New" panose="02070309020205020404" pitchFamily="49" charset="0"/>
              </a:rPr>
              <a:t> =&gt;	C x 16</a:t>
            </a:r>
            <a:r>
              <a:rPr lang="en-US" sz="2400" baseline="30000" dirty="0">
                <a:latin typeface="Courier New" panose="02070309020205020404" pitchFamily="49" charset="0"/>
              </a:rPr>
              <a:t>0</a:t>
            </a:r>
            <a:r>
              <a:rPr lang="en-US" sz="2400" dirty="0">
                <a:latin typeface="Courier New" panose="02070309020205020404" pitchFamily="49" charset="0"/>
              </a:rPr>
              <a:t> = 12 x   1 =   12</a:t>
            </a:r>
            <a:br>
              <a:rPr lang="en-US" sz="2400" dirty="0">
                <a:latin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</a:rPr>
              <a:t>       	B x 16</a:t>
            </a:r>
            <a:r>
              <a:rPr lang="en-US" sz="2400" baseline="30000" dirty="0">
                <a:latin typeface="Courier New" panose="02070309020205020404" pitchFamily="49" charset="0"/>
              </a:rPr>
              <a:t>1</a:t>
            </a:r>
            <a:r>
              <a:rPr lang="en-US" sz="2400" dirty="0">
                <a:latin typeface="Courier New" panose="02070309020205020404" pitchFamily="49" charset="0"/>
              </a:rPr>
              <a:t> = 11 x  16 =  176</a:t>
            </a:r>
            <a:br>
              <a:rPr lang="en-US" sz="2400" dirty="0">
                <a:latin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</a:rPr>
              <a:t> 		A x 16</a:t>
            </a:r>
            <a:r>
              <a:rPr lang="en-US" sz="2400" baseline="30000" dirty="0">
                <a:latin typeface="Courier New" panose="02070309020205020404" pitchFamily="49" charset="0"/>
              </a:rPr>
              <a:t>2</a:t>
            </a:r>
            <a:r>
              <a:rPr lang="en-US" sz="2400" dirty="0">
                <a:latin typeface="Courier New" panose="02070309020205020404" pitchFamily="49" charset="0"/>
              </a:rPr>
              <a:t> = 10 x 256 = 2560</a:t>
            </a:r>
          </a:p>
          <a:p>
            <a:pPr>
              <a:spcBef>
                <a:spcPct val="50000"/>
              </a:spcBef>
            </a:pPr>
            <a:r>
              <a:rPr lang="en-US" sz="2400" dirty="0">
                <a:latin typeface="Courier New" panose="02070309020205020404" pitchFamily="49" charset="0"/>
              </a:rPr>
              <a:t>		                     2748</a:t>
            </a:r>
            <a:r>
              <a:rPr lang="en-US" sz="2400" baseline="-25000" dirty="0">
                <a:latin typeface="Courier New" panose="02070309020205020404" pitchFamily="49" charset="0"/>
              </a:rPr>
              <a:t>10</a:t>
            </a:r>
          </a:p>
        </p:txBody>
      </p:sp>
      <p:sp>
        <p:nvSpPr>
          <p:cNvPr id="141316" name="Line 4"/>
          <p:cNvSpPr>
            <a:spLocks noChangeShapeType="1"/>
          </p:cNvSpPr>
          <p:nvPr/>
        </p:nvSpPr>
        <p:spPr bwMode="auto">
          <a:xfrm>
            <a:off x="6781800" y="3932238"/>
            <a:ext cx="1143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1205640" y="2714760"/>
              <a:ext cx="6474240" cy="171468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96280" y="2705400"/>
                <a:ext cx="6492960" cy="1733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70294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dirty="0"/>
              <a:t>Introduction to Numbering Systems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2209800"/>
            <a:ext cx="7772400" cy="3200400"/>
          </a:xfrm>
        </p:spPr>
        <p:txBody>
          <a:bodyPr>
            <a:normAutofit fontScale="85000" lnSpcReduction="20000"/>
          </a:bodyPr>
          <a:lstStyle/>
          <a:p>
            <a:r>
              <a:rPr lang="en-US" sz="3000" dirty="0">
                <a:sym typeface="Symbol" panose="05050102010706020507" pitchFamily="18" charset="2"/>
              </a:rPr>
              <a:t>Base: The number of fundamental symbols in a numbering system (e.g. 0, 1, 2 etc.)</a:t>
            </a:r>
          </a:p>
          <a:p>
            <a:pPr eaLnBrk="1" hangingPunct="1">
              <a:lnSpc>
                <a:spcPct val="90000"/>
              </a:lnSpc>
            </a:pPr>
            <a:endParaRPr lang="en-US" sz="3000" dirty="0"/>
          </a:p>
          <a:p>
            <a:pPr eaLnBrk="1" hangingPunct="1">
              <a:lnSpc>
                <a:spcPct val="90000"/>
              </a:lnSpc>
            </a:pPr>
            <a:r>
              <a:rPr lang="en-US" sz="3000" dirty="0"/>
              <a:t>We are all familiar with the decimal number system (Base 10).  Some other number systems that we will work with are:</a:t>
            </a:r>
            <a:br>
              <a:rPr lang="en-US" sz="3000" dirty="0"/>
            </a:br>
            <a:endParaRPr lang="en-US" sz="3000" dirty="0"/>
          </a:p>
          <a:p>
            <a:pPr lvl="1" eaLnBrk="1" hangingPunct="1">
              <a:lnSpc>
                <a:spcPct val="90000"/>
              </a:lnSpc>
              <a:buClr>
                <a:schemeClr val="hlink"/>
              </a:buClr>
            </a:pPr>
            <a:r>
              <a:rPr lang="en-US" sz="2600" b="1" dirty="0">
                <a:solidFill>
                  <a:srgbClr val="002060"/>
                </a:solidFill>
              </a:rPr>
              <a:t>Binary </a:t>
            </a:r>
            <a:r>
              <a:rPr lang="en-US" sz="2600" b="1" dirty="0">
                <a:solidFill>
                  <a:srgbClr val="002060"/>
                </a:solidFill>
                <a:sym typeface="Symbol" panose="05050102010706020507" pitchFamily="18" charset="2"/>
              </a:rPr>
              <a:t> Base 2</a:t>
            </a:r>
          </a:p>
          <a:p>
            <a:pPr lvl="1" eaLnBrk="1" hangingPunct="1">
              <a:lnSpc>
                <a:spcPct val="90000"/>
              </a:lnSpc>
              <a:buClr>
                <a:schemeClr val="hlink"/>
              </a:buClr>
            </a:pPr>
            <a:r>
              <a:rPr lang="en-US" sz="2600" b="1" dirty="0">
                <a:solidFill>
                  <a:srgbClr val="002060"/>
                </a:solidFill>
                <a:sym typeface="Symbol" panose="05050102010706020507" pitchFamily="18" charset="2"/>
              </a:rPr>
              <a:t>Octal  Base 8</a:t>
            </a:r>
          </a:p>
          <a:p>
            <a:pPr lvl="1" eaLnBrk="1" hangingPunct="1">
              <a:lnSpc>
                <a:spcPct val="90000"/>
              </a:lnSpc>
              <a:buClr>
                <a:schemeClr val="hlink"/>
              </a:buClr>
            </a:pPr>
            <a:r>
              <a:rPr lang="en-US" sz="2600" b="1" dirty="0">
                <a:solidFill>
                  <a:srgbClr val="002060"/>
                </a:solidFill>
                <a:sym typeface="Symbol" panose="05050102010706020507" pitchFamily="18" charset="2"/>
              </a:rPr>
              <a:t>Hexadecimal  Base 16</a:t>
            </a:r>
          </a:p>
        </p:txBody>
      </p:sp>
      <p:sp>
        <p:nvSpPr>
          <p:cNvPr id="3076" name="Slide Number Placeholder 1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005D12C-09CE-4A0A-B986-6A1DCBC62D3A}" type="slidenum">
              <a:rPr lang="en-US" sz="1800">
                <a:solidFill>
                  <a:srgbClr val="FFFFFF"/>
                </a:solidFill>
              </a:rPr>
              <a:pPr eaLnBrk="1" hangingPunct="1"/>
              <a:t>2</a:t>
            </a:fld>
            <a:endParaRPr lang="en-US" sz="18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07091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Decimal to Binary</a:t>
            </a:r>
          </a:p>
        </p:txBody>
      </p:sp>
      <p:sp>
        <p:nvSpPr>
          <p:cNvPr id="142339" name="Oval 1027"/>
          <p:cNvSpPr>
            <a:spLocks noChangeArrowheads="1"/>
          </p:cNvSpPr>
          <p:nvPr/>
        </p:nvSpPr>
        <p:spPr bwMode="auto">
          <a:xfrm>
            <a:off x="5354638" y="4191000"/>
            <a:ext cx="2474912" cy="62865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/>
              <a:t>Hexadecimal</a:t>
            </a:r>
          </a:p>
        </p:txBody>
      </p:sp>
      <p:sp>
        <p:nvSpPr>
          <p:cNvPr id="142340" name="Oval 1028"/>
          <p:cNvSpPr>
            <a:spLocks noChangeArrowheads="1"/>
          </p:cNvSpPr>
          <p:nvPr/>
        </p:nvSpPr>
        <p:spPr bwMode="auto">
          <a:xfrm>
            <a:off x="1220788" y="1981200"/>
            <a:ext cx="2513012" cy="66675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Decimal</a:t>
            </a:r>
          </a:p>
        </p:txBody>
      </p:sp>
      <p:sp>
        <p:nvSpPr>
          <p:cNvPr id="142341" name="Oval 1029"/>
          <p:cNvSpPr>
            <a:spLocks noChangeArrowheads="1"/>
          </p:cNvSpPr>
          <p:nvPr/>
        </p:nvSpPr>
        <p:spPr bwMode="auto">
          <a:xfrm>
            <a:off x="5335588" y="1981200"/>
            <a:ext cx="2513012" cy="66675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Octal</a:t>
            </a:r>
          </a:p>
        </p:txBody>
      </p:sp>
      <p:sp>
        <p:nvSpPr>
          <p:cNvPr id="142342" name="Oval 1030"/>
          <p:cNvSpPr>
            <a:spLocks noChangeArrowheads="1"/>
          </p:cNvSpPr>
          <p:nvPr/>
        </p:nvSpPr>
        <p:spPr bwMode="auto">
          <a:xfrm>
            <a:off x="1220788" y="4143375"/>
            <a:ext cx="2513012" cy="66675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Binary</a:t>
            </a:r>
          </a:p>
        </p:txBody>
      </p:sp>
      <p:sp>
        <p:nvSpPr>
          <p:cNvPr id="142343" name="Line 1031"/>
          <p:cNvSpPr>
            <a:spLocks noChangeShapeType="1"/>
          </p:cNvSpPr>
          <p:nvPr/>
        </p:nvSpPr>
        <p:spPr bwMode="auto">
          <a:xfrm>
            <a:off x="2438400" y="2895600"/>
            <a:ext cx="0" cy="106680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0114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Decimal to Binary</a:t>
            </a:r>
          </a:p>
        </p:txBody>
      </p:sp>
      <p:sp>
        <p:nvSpPr>
          <p:cNvPr id="143363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Technique</a:t>
            </a:r>
          </a:p>
          <a:p>
            <a:pPr lvl="1"/>
            <a:r>
              <a:rPr lang="en-US" sz="2400" dirty="0"/>
              <a:t>Divide by two, keep track of the remainder</a:t>
            </a:r>
          </a:p>
          <a:p>
            <a:pPr lvl="1"/>
            <a:r>
              <a:rPr lang="en-US" sz="2400" dirty="0"/>
              <a:t>First remainder is bit 0 (LSB, least-significant bit)</a:t>
            </a:r>
          </a:p>
          <a:p>
            <a:pPr lvl="1"/>
            <a:r>
              <a:rPr lang="en-US" sz="2400" dirty="0"/>
              <a:t>Second remainder is bit 1</a:t>
            </a:r>
          </a:p>
          <a:p>
            <a:pPr lvl="1"/>
            <a:r>
              <a:rPr lang="en-US" sz="2400" dirty="0"/>
              <a:t>Etc.</a:t>
            </a:r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509219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</a:t>
            </a:r>
          </a:p>
        </p:txBody>
      </p:sp>
      <p:sp>
        <p:nvSpPr>
          <p:cNvPr id="144387" name="Text Box 1027"/>
          <p:cNvSpPr txBox="1">
            <a:spLocks noChangeArrowheads="1"/>
          </p:cNvSpPr>
          <p:nvPr/>
        </p:nvSpPr>
        <p:spPr bwMode="auto">
          <a:xfrm>
            <a:off x="304800" y="1976735"/>
            <a:ext cx="20574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>
                <a:latin typeface="Courier New" panose="02070309020205020404" pitchFamily="49" charset="0"/>
              </a:rPr>
              <a:t>125</a:t>
            </a:r>
            <a:r>
              <a:rPr lang="en-US" sz="2400" baseline="-25000" dirty="0">
                <a:latin typeface="Courier New" panose="02070309020205020404" pitchFamily="49" charset="0"/>
              </a:rPr>
              <a:t>10</a:t>
            </a:r>
            <a:r>
              <a:rPr lang="en-US" sz="2400" dirty="0">
                <a:latin typeface="Courier New" panose="02070309020205020404" pitchFamily="49" charset="0"/>
              </a:rPr>
              <a:t> = ?</a:t>
            </a:r>
            <a:r>
              <a:rPr lang="en-US" sz="2400" baseline="-25000" dirty="0">
                <a:latin typeface="Courier New" panose="02070309020205020404" pitchFamily="49" charset="0"/>
              </a:rPr>
              <a:t>2</a:t>
            </a:r>
          </a:p>
        </p:txBody>
      </p:sp>
      <p:grpSp>
        <p:nvGrpSpPr>
          <p:cNvPr id="144388" name="Group 1028"/>
          <p:cNvGrpSpPr>
            <a:grpSpLocks/>
          </p:cNvGrpSpPr>
          <p:nvPr/>
        </p:nvGrpSpPr>
        <p:grpSpPr bwMode="auto">
          <a:xfrm>
            <a:off x="3543300" y="1900536"/>
            <a:ext cx="2057400" cy="830263"/>
            <a:chOff x="2232" y="816"/>
            <a:chExt cx="1296" cy="523"/>
          </a:xfrm>
        </p:grpSpPr>
        <p:sp>
          <p:nvSpPr>
            <p:cNvPr id="144389" name="Text Box 1029"/>
            <p:cNvSpPr txBox="1">
              <a:spLocks noChangeArrowheads="1"/>
            </p:cNvSpPr>
            <p:nvPr/>
          </p:nvSpPr>
          <p:spPr bwMode="auto">
            <a:xfrm>
              <a:off x="2232" y="816"/>
              <a:ext cx="1296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66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latin typeface="Courier New" panose="02070309020205020404" pitchFamily="49" charset="0"/>
                </a:rPr>
                <a:t>2 125</a:t>
              </a:r>
              <a:br>
                <a:rPr lang="en-US" sz="2400" dirty="0">
                  <a:latin typeface="Courier New" panose="02070309020205020404" pitchFamily="49" charset="0"/>
                </a:rPr>
              </a:br>
              <a:r>
                <a:rPr lang="en-US" sz="2400" dirty="0">
                  <a:latin typeface="Courier New" panose="02070309020205020404" pitchFamily="49" charset="0"/>
                </a:rPr>
                <a:t>   62   1</a:t>
              </a:r>
              <a:endParaRPr lang="en-US" sz="2400" baseline="-25000" dirty="0">
                <a:latin typeface="Courier New" panose="02070309020205020404" pitchFamily="49" charset="0"/>
              </a:endParaRPr>
            </a:p>
          </p:txBody>
        </p:sp>
        <p:sp>
          <p:nvSpPr>
            <p:cNvPr id="144390" name="Line 1030"/>
            <p:cNvSpPr>
              <a:spLocks noChangeShapeType="1"/>
            </p:cNvSpPr>
            <p:nvPr/>
          </p:nvSpPr>
          <p:spPr bwMode="auto">
            <a:xfrm>
              <a:off x="2448" y="864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44391" name="Line 1031"/>
            <p:cNvSpPr>
              <a:spLocks noChangeShapeType="1"/>
            </p:cNvSpPr>
            <p:nvPr/>
          </p:nvSpPr>
          <p:spPr bwMode="auto">
            <a:xfrm>
              <a:off x="2448" y="1056"/>
              <a:ext cx="4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144392" name="Group 1032"/>
          <p:cNvGrpSpPr>
            <a:grpSpLocks/>
          </p:cNvGrpSpPr>
          <p:nvPr/>
        </p:nvGrpSpPr>
        <p:grpSpPr bwMode="auto">
          <a:xfrm>
            <a:off x="3543300" y="2281536"/>
            <a:ext cx="2057400" cy="830263"/>
            <a:chOff x="2232" y="1056"/>
            <a:chExt cx="1296" cy="523"/>
          </a:xfrm>
        </p:grpSpPr>
        <p:sp>
          <p:nvSpPr>
            <p:cNvPr id="144393" name="Text Box 1033"/>
            <p:cNvSpPr txBox="1">
              <a:spLocks noChangeArrowheads="1"/>
            </p:cNvSpPr>
            <p:nvPr/>
          </p:nvSpPr>
          <p:spPr bwMode="auto">
            <a:xfrm>
              <a:off x="2232" y="1056"/>
              <a:ext cx="1296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66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latin typeface="Courier New" panose="02070309020205020404" pitchFamily="49" charset="0"/>
                </a:rPr>
                <a:t>2    </a:t>
              </a:r>
              <a:br>
                <a:rPr lang="en-US" sz="2400" dirty="0">
                  <a:latin typeface="Courier New" panose="02070309020205020404" pitchFamily="49" charset="0"/>
                </a:rPr>
              </a:br>
              <a:r>
                <a:rPr lang="en-US" sz="2400" dirty="0">
                  <a:latin typeface="Courier New" panose="02070309020205020404" pitchFamily="49" charset="0"/>
                </a:rPr>
                <a:t>   31   0</a:t>
              </a:r>
              <a:endParaRPr lang="en-US" sz="2400" baseline="-25000" dirty="0">
                <a:latin typeface="Courier New" panose="02070309020205020404" pitchFamily="49" charset="0"/>
              </a:endParaRPr>
            </a:p>
          </p:txBody>
        </p:sp>
        <p:sp>
          <p:nvSpPr>
            <p:cNvPr id="144394" name="Line 1034"/>
            <p:cNvSpPr>
              <a:spLocks noChangeShapeType="1"/>
            </p:cNvSpPr>
            <p:nvPr/>
          </p:nvSpPr>
          <p:spPr bwMode="auto">
            <a:xfrm>
              <a:off x="2448" y="1104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44395" name="Line 1035"/>
            <p:cNvSpPr>
              <a:spLocks noChangeShapeType="1"/>
            </p:cNvSpPr>
            <p:nvPr/>
          </p:nvSpPr>
          <p:spPr bwMode="auto">
            <a:xfrm>
              <a:off x="2448" y="1296"/>
              <a:ext cx="4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144396" name="Group 1036"/>
          <p:cNvGrpSpPr>
            <a:grpSpLocks/>
          </p:cNvGrpSpPr>
          <p:nvPr/>
        </p:nvGrpSpPr>
        <p:grpSpPr bwMode="auto">
          <a:xfrm>
            <a:off x="3543300" y="2662536"/>
            <a:ext cx="2057400" cy="830263"/>
            <a:chOff x="2232" y="1296"/>
            <a:chExt cx="1296" cy="523"/>
          </a:xfrm>
        </p:grpSpPr>
        <p:sp>
          <p:nvSpPr>
            <p:cNvPr id="144397" name="Text Box 1037"/>
            <p:cNvSpPr txBox="1">
              <a:spLocks noChangeArrowheads="1"/>
            </p:cNvSpPr>
            <p:nvPr/>
          </p:nvSpPr>
          <p:spPr bwMode="auto">
            <a:xfrm>
              <a:off x="2232" y="1296"/>
              <a:ext cx="1296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66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latin typeface="Courier New" panose="02070309020205020404" pitchFamily="49" charset="0"/>
                </a:rPr>
                <a:t>2    </a:t>
              </a:r>
              <a:br>
                <a:rPr lang="en-US" sz="2400" dirty="0">
                  <a:latin typeface="Courier New" panose="02070309020205020404" pitchFamily="49" charset="0"/>
                </a:rPr>
              </a:br>
              <a:r>
                <a:rPr lang="en-US" sz="2400" dirty="0">
                  <a:latin typeface="Courier New" panose="02070309020205020404" pitchFamily="49" charset="0"/>
                </a:rPr>
                <a:t>   15   1</a:t>
              </a:r>
              <a:endParaRPr lang="en-US" sz="2400" baseline="-25000" dirty="0">
                <a:latin typeface="Courier New" panose="02070309020205020404" pitchFamily="49" charset="0"/>
              </a:endParaRPr>
            </a:p>
          </p:txBody>
        </p:sp>
        <p:sp>
          <p:nvSpPr>
            <p:cNvPr id="144398" name="Line 1038"/>
            <p:cNvSpPr>
              <a:spLocks noChangeShapeType="1"/>
            </p:cNvSpPr>
            <p:nvPr/>
          </p:nvSpPr>
          <p:spPr bwMode="auto">
            <a:xfrm>
              <a:off x="2448" y="1344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44399" name="Line 1039"/>
            <p:cNvSpPr>
              <a:spLocks noChangeShapeType="1"/>
            </p:cNvSpPr>
            <p:nvPr/>
          </p:nvSpPr>
          <p:spPr bwMode="auto">
            <a:xfrm>
              <a:off x="2448" y="1536"/>
              <a:ext cx="4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144400" name="Group 1040"/>
          <p:cNvGrpSpPr>
            <a:grpSpLocks/>
          </p:cNvGrpSpPr>
          <p:nvPr/>
        </p:nvGrpSpPr>
        <p:grpSpPr bwMode="auto">
          <a:xfrm>
            <a:off x="3527425" y="3056237"/>
            <a:ext cx="2057400" cy="830263"/>
            <a:chOff x="624" y="2112"/>
            <a:chExt cx="1296" cy="523"/>
          </a:xfrm>
        </p:grpSpPr>
        <p:sp>
          <p:nvSpPr>
            <p:cNvPr id="144401" name="Text Box 1041"/>
            <p:cNvSpPr txBox="1">
              <a:spLocks noChangeArrowheads="1"/>
            </p:cNvSpPr>
            <p:nvPr/>
          </p:nvSpPr>
          <p:spPr bwMode="auto">
            <a:xfrm>
              <a:off x="624" y="2112"/>
              <a:ext cx="1296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66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latin typeface="Courier New" panose="02070309020205020404" pitchFamily="49" charset="0"/>
                </a:rPr>
                <a:t>2    </a:t>
              </a:r>
              <a:br>
                <a:rPr lang="en-US" sz="2400" dirty="0">
                  <a:latin typeface="Courier New" panose="02070309020205020404" pitchFamily="49" charset="0"/>
                </a:rPr>
              </a:br>
              <a:r>
                <a:rPr lang="en-US" sz="2400" dirty="0">
                  <a:latin typeface="Courier New" panose="02070309020205020404" pitchFamily="49" charset="0"/>
                </a:rPr>
                <a:t>    7   1</a:t>
              </a:r>
              <a:endParaRPr lang="en-US" sz="2400" baseline="-25000" dirty="0">
                <a:latin typeface="Courier New" panose="02070309020205020404" pitchFamily="49" charset="0"/>
              </a:endParaRPr>
            </a:p>
          </p:txBody>
        </p:sp>
        <p:sp>
          <p:nvSpPr>
            <p:cNvPr id="144402" name="Line 1042"/>
            <p:cNvSpPr>
              <a:spLocks noChangeShapeType="1"/>
            </p:cNvSpPr>
            <p:nvPr/>
          </p:nvSpPr>
          <p:spPr bwMode="auto">
            <a:xfrm>
              <a:off x="864" y="2160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44403" name="Line 1043"/>
            <p:cNvSpPr>
              <a:spLocks noChangeShapeType="1"/>
            </p:cNvSpPr>
            <p:nvPr/>
          </p:nvSpPr>
          <p:spPr bwMode="auto">
            <a:xfrm>
              <a:off x="864" y="2352"/>
              <a:ext cx="4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144404" name="Group 1044"/>
          <p:cNvGrpSpPr>
            <a:grpSpLocks/>
          </p:cNvGrpSpPr>
          <p:nvPr/>
        </p:nvGrpSpPr>
        <p:grpSpPr bwMode="auto">
          <a:xfrm>
            <a:off x="3559175" y="3451525"/>
            <a:ext cx="2057400" cy="830263"/>
            <a:chOff x="2232" y="1783"/>
            <a:chExt cx="1296" cy="523"/>
          </a:xfrm>
        </p:grpSpPr>
        <p:sp>
          <p:nvSpPr>
            <p:cNvPr id="144405" name="Text Box 1045"/>
            <p:cNvSpPr txBox="1">
              <a:spLocks noChangeArrowheads="1"/>
            </p:cNvSpPr>
            <p:nvPr/>
          </p:nvSpPr>
          <p:spPr bwMode="auto">
            <a:xfrm>
              <a:off x="2232" y="1783"/>
              <a:ext cx="1296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66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latin typeface="Courier New" panose="02070309020205020404" pitchFamily="49" charset="0"/>
                </a:rPr>
                <a:t>2    </a:t>
              </a:r>
              <a:br>
                <a:rPr lang="en-US" sz="2400" dirty="0">
                  <a:latin typeface="Courier New" panose="02070309020205020404" pitchFamily="49" charset="0"/>
                </a:rPr>
              </a:br>
              <a:r>
                <a:rPr lang="en-US" sz="2400" dirty="0">
                  <a:latin typeface="Courier New" panose="02070309020205020404" pitchFamily="49" charset="0"/>
                </a:rPr>
                <a:t>    3   1</a:t>
              </a:r>
              <a:endParaRPr lang="en-US" sz="2400" baseline="-25000" dirty="0">
                <a:latin typeface="Courier New" panose="02070309020205020404" pitchFamily="49" charset="0"/>
              </a:endParaRPr>
            </a:p>
          </p:txBody>
        </p:sp>
        <p:sp>
          <p:nvSpPr>
            <p:cNvPr id="144406" name="Line 1046"/>
            <p:cNvSpPr>
              <a:spLocks noChangeShapeType="1"/>
            </p:cNvSpPr>
            <p:nvPr/>
          </p:nvSpPr>
          <p:spPr bwMode="auto">
            <a:xfrm>
              <a:off x="2448" y="1831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44407" name="Line 1047"/>
            <p:cNvSpPr>
              <a:spLocks noChangeShapeType="1"/>
            </p:cNvSpPr>
            <p:nvPr/>
          </p:nvSpPr>
          <p:spPr bwMode="auto">
            <a:xfrm>
              <a:off x="2448" y="2023"/>
              <a:ext cx="4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144408" name="Group 1048"/>
          <p:cNvGrpSpPr>
            <a:grpSpLocks/>
          </p:cNvGrpSpPr>
          <p:nvPr/>
        </p:nvGrpSpPr>
        <p:grpSpPr bwMode="auto">
          <a:xfrm>
            <a:off x="3559175" y="3834113"/>
            <a:ext cx="2057400" cy="830263"/>
            <a:chOff x="2232" y="2976"/>
            <a:chExt cx="1296" cy="523"/>
          </a:xfrm>
        </p:grpSpPr>
        <p:sp>
          <p:nvSpPr>
            <p:cNvPr id="144409" name="Text Box 1049"/>
            <p:cNvSpPr txBox="1">
              <a:spLocks noChangeArrowheads="1"/>
            </p:cNvSpPr>
            <p:nvPr/>
          </p:nvSpPr>
          <p:spPr bwMode="auto">
            <a:xfrm>
              <a:off x="2232" y="2976"/>
              <a:ext cx="1296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66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latin typeface="Courier New" panose="02070309020205020404" pitchFamily="49" charset="0"/>
                </a:rPr>
                <a:t>2    </a:t>
              </a:r>
              <a:br>
                <a:rPr lang="en-US" sz="2400" dirty="0">
                  <a:latin typeface="Courier New" panose="02070309020205020404" pitchFamily="49" charset="0"/>
                </a:rPr>
              </a:br>
              <a:r>
                <a:rPr lang="en-US" sz="2400" dirty="0">
                  <a:latin typeface="Courier New" panose="02070309020205020404" pitchFamily="49" charset="0"/>
                </a:rPr>
                <a:t>    1   1</a:t>
              </a:r>
              <a:endParaRPr lang="en-US" sz="2400" baseline="-25000" dirty="0">
                <a:latin typeface="Courier New" panose="02070309020205020404" pitchFamily="49" charset="0"/>
              </a:endParaRPr>
            </a:p>
          </p:txBody>
        </p:sp>
        <p:sp>
          <p:nvSpPr>
            <p:cNvPr id="144410" name="Line 1050"/>
            <p:cNvSpPr>
              <a:spLocks noChangeShapeType="1"/>
            </p:cNvSpPr>
            <p:nvPr/>
          </p:nvSpPr>
          <p:spPr bwMode="auto">
            <a:xfrm>
              <a:off x="2448" y="3001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44411" name="Line 1051"/>
            <p:cNvSpPr>
              <a:spLocks noChangeShapeType="1"/>
            </p:cNvSpPr>
            <p:nvPr/>
          </p:nvSpPr>
          <p:spPr bwMode="auto">
            <a:xfrm>
              <a:off x="2448" y="3216"/>
              <a:ext cx="4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144412" name="Group 1052"/>
          <p:cNvGrpSpPr>
            <a:grpSpLocks/>
          </p:cNvGrpSpPr>
          <p:nvPr/>
        </p:nvGrpSpPr>
        <p:grpSpPr bwMode="auto">
          <a:xfrm>
            <a:off x="3543300" y="4215112"/>
            <a:ext cx="2057400" cy="830263"/>
            <a:chOff x="2232" y="2284"/>
            <a:chExt cx="1296" cy="523"/>
          </a:xfrm>
        </p:grpSpPr>
        <p:sp>
          <p:nvSpPr>
            <p:cNvPr id="144413" name="Text Box 1053"/>
            <p:cNvSpPr txBox="1">
              <a:spLocks noChangeArrowheads="1"/>
            </p:cNvSpPr>
            <p:nvPr/>
          </p:nvSpPr>
          <p:spPr bwMode="auto">
            <a:xfrm>
              <a:off x="2232" y="2284"/>
              <a:ext cx="1296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66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latin typeface="Courier New" panose="02070309020205020404" pitchFamily="49" charset="0"/>
                </a:rPr>
                <a:t>2    </a:t>
              </a:r>
              <a:br>
                <a:rPr lang="en-US" sz="2400" dirty="0">
                  <a:latin typeface="Courier New" panose="02070309020205020404" pitchFamily="49" charset="0"/>
                </a:rPr>
              </a:br>
              <a:r>
                <a:rPr lang="en-US" sz="2400" dirty="0">
                  <a:latin typeface="Courier New" panose="02070309020205020404" pitchFamily="49" charset="0"/>
                </a:rPr>
                <a:t>    0   1</a:t>
              </a:r>
              <a:endParaRPr lang="en-US" sz="2400" baseline="-25000" dirty="0">
                <a:latin typeface="Courier New" panose="02070309020205020404" pitchFamily="49" charset="0"/>
              </a:endParaRPr>
            </a:p>
          </p:txBody>
        </p:sp>
        <p:sp>
          <p:nvSpPr>
            <p:cNvPr id="144414" name="Line 1054"/>
            <p:cNvSpPr>
              <a:spLocks noChangeShapeType="1"/>
            </p:cNvSpPr>
            <p:nvPr/>
          </p:nvSpPr>
          <p:spPr bwMode="auto">
            <a:xfrm>
              <a:off x="2448" y="2332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44415" name="Line 1055"/>
            <p:cNvSpPr>
              <a:spLocks noChangeShapeType="1"/>
            </p:cNvSpPr>
            <p:nvPr/>
          </p:nvSpPr>
          <p:spPr bwMode="auto">
            <a:xfrm>
              <a:off x="2448" y="2524"/>
              <a:ext cx="4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44416" name="Text Box 1056"/>
          <p:cNvSpPr txBox="1">
            <a:spLocks noChangeArrowheads="1"/>
          </p:cNvSpPr>
          <p:nvPr/>
        </p:nvSpPr>
        <p:spPr bwMode="auto">
          <a:xfrm>
            <a:off x="5486400" y="5786735"/>
            <a:ext cx="32766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>
                <a:latin typeface="Courier New" panose="02070309020205020404" pitchFamily="49" charset="0"/>
              </a:rPr>
              <a:t>125</a:t>
            </a:r>
            <a:r>
              <a:rPr lang="en-US" sz="2400" baseline="-25000" dirty="0">
                <a:latin typeface="Courier New" panose="02070309020205020404" pitchFamily="49" charset="0"/>
              </a:rPr>
              <a:t>10</a:t>
            </a:r>
            <a:r>
              <a:rPr lang="en-US" sz="2400" dirty="0">
                <a:latin typeface="Courier New" panose="02070309020205020404" pitchFamily="49" charset="0"/>
              </a:rPr>
              <a:t> = 1111101</a:t>
            </a:r>
            <a:r>
              <a:rPr lang="en-US" sz="2400" baseline="-25000" dirty="0">
                <a:latin typeface="Courier New" panose="02070309020205020404" pitchFamily="49" charset="0"/>
              </a:rPr>
              <a:t>2</a:t>
            </a:r>
          </a:p>
        </p:txBody>
      </p:sp>
      <p:sp>
        <p:nvSpPr>
          <p:cNvPr id="144417" name="Freeform 1057"/>
          <p:cNvSpPr>
            <a:spLocks/>
          </p:cNvSpPr>
          <p:nvPr/>
        </p:nvSpPr>
        <p:spPr bwMode="auto">
          <a:xfrm>
            <a:off x="5454650" y="2433935"/>
            <a:ext cx="2819400" cy="3276600"/>
          </a:xfrm>
          <a:custGeom>
            <a:avLst/>
            <a:gdLst>
              <a:gd name="T0" fmla="*/ 0 w 1776"/>
              <a:gd name="T1" fmla="*/ 0 h 2064"/>
              <a:gd name="T2" fmla="*/ 1036 w 1776"/>
              <a:gd name="T3" fmla="*/ 408 h 2064"/>
              <a:gd name="T4" fmla="*/ 1776 w 1776"/>
              <a:gd name="T5" fmla="*/ 2064 h 20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76" h="2064">
                <a:moveTo>
                  <a:pt x="0" y="0"/>
                </a:moveTo>
                <a:cubicBezTo>
                  <a:pt x="173" y="68"/>
                  <a:pt x="740" y="64"/>
                  <a:pt x="1036" y="408"/>
                </a:cubicBezTo>
                <a:cubicBezTo>
                  <a:pt x="1332" y="752"/>
                  <a:pt x="1622" y="1719"/>
                  <a:pt x="1776" y="2064"/>
                </a:cubicBezTo>
              </a:path>
            </a:pathLst>
          </a:custGeom>
          <a:noFill/>
          <a:ln w="5715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711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4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44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416" grpId="0" build="p" autoUpdateAnimBg="0"/>
      <p:bldP spid="14441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Decimal to Octal</a:t>
            </a:r>
          </a:p>
        </p:txBody>
      </p:sp>
      <p:sp>
        <p:nvSpPr>
          <p:cNvPr id="151555" name="Oval 3"/>
          <p:cNvSpPr>
            <a:spLocks noChangeArrowheads="1"/>
          </p:cNvSpPr>
          <p:nvPr/>
        </p:nvSpPr>
        <p:spPr bwMode="auto">
          <a:xfrm>
            <a:off x="5354638" y="4191000"/>
            <a:ext cx="2474912" cy="62865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/>
              <a:t>Hexadecimal</a:t>
            </a:r>
          </a:p>
        </p:txBody>
      </p:sp>
      <p:sp>
        <p:nvSpPr>
          <p:cNvPr id="151556" name="Oval 4"/>
          <p:cNvSpPr>
            <a:spLocks noChangeArrowheads="1"/>
          </p:cNvSpPr>
          <p:nvPr/>
        </p:nvSpPr>
        <p:spPr bwMode="auto">
          <a:xfrm>
            <a:off x="1220788" y="1981200"/>
            <a:ext cx="2513012" cy="66675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Decimal</a:t>
            </a:r>
          </a:p>
        </p:txBody>
      </p:sp>
      <p:sp>
        <p:nvSpPr>
          <p:cNvPr id="151557" name="Oval 5"/>
          <p:cNvSpPr>
            <a:spLocks noChangeArrowheads="1"/>
          </p:cNvSpPr>
          <p:nvPr/>
        </p:nvSpPr>
        <p:spPr bwMode="auto">
          <a:xfrm>
            <a:off x="5335588" y="1981200"/>
            <a:ext cx="2513012" cy="66675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Octal</a:t>
            </a:r>
          </a:p>
        </p:txBody>
      </p:sp>
      <p:sp>
        <p:nvSpPr>
          <p:cNvPr id="151558" name="Oval 6"/>
          <p:cNvSpPr>
            <a:spLocks noChangeArrowheads="1"/>
          </p:cNvSpPr>
          <p:nvPr/>
        </p:nvSpPr>
        <p:spPr bwMode="auto">
          <a:xfrm>
            <a:off x="1220788" y="4143375"/>
            <a:ext cx="2513012" cy="66675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Binary</a:t>
            </a:r>
          </a:p>
        </p:txBody>
      </p:sp>
      <p:sp>
        <p:nvSpPr>
          <p:cNvPr id="151559" name="Line 7"/>
          <p:cNvSpPr>
            <a:spLocks noChangeShapeType="1"/>
          </p:cNvSpPr>
          <p:nvPr/>
        </p:nvSpPr>
        <p:spPr bwMode="auto">
          <a:xfrm>
            <a:off x="3924300" y="2362200"/>
            <a:ext cx="1295400" cy="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7524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Decimal to Octal</a:t>
            </a:r>
          </a:p>
        </p:txBody>
      </p:sp>
      <p:sp>
        <p:nvSpPr>
          <p:cNvPr id="1525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Technique</a:t>
            </a:r>
          </a:p>
          <a:p>
            <a:pPr lvl="1"/>
            <a:r>
              <a:rPr lang="en-US" sz="2400" dirty="0"/>
              <a:t>Divide by </a:t>
            </a:r>
            <a:r>
              <a:rPr lang="en-US" sz="2400" dirty="0">
                <a:solidFill>
                  <a:srgbClr val="FF0000"/>
                </a:solidFill>
              </a:rPr>
              <a:t>8</a:t>
            </a:r>
          </a:p>
          <a:p>
            <a:pPr lvl="1"/>
            <a:r>
              <a:rPr lang="en-US" sz="2400" dirty="0"/>
              <a:t>Keep track of the remainder</a:t>
            </a:r>
          </a:p>
        </p:txBody>
      </p:sp>
    </p:spTree>
    <p:extLst>
      <p:ext uri="{BB962C8B-B14F-4D97-AF65-F5344CB8AC3E}">
        <p14:creationId xmlns:p14="http://schemas.microsoft.com/office/powerpoint/2010/main" val="7379459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Example</a:t>
            </a:r>
          </a:p>
        </p:txBody>
      </p:sp>
      <p:sp>
        <p:nvSpPr>
          <p:cNvPr id="153603" name="Text Box 3"/>
          <p:cNvSpPr txBox="1">
            <a:spLocks noChangeArrowheads="1"/>
          </p:cNvSpPr>
          <p:nvPr/>
        </p:nvSpPr>
        <p:spPr bwMode="auto">
          <a:xfrm>
            <a:off x="304800" y="1824335"/>
            <a:ext cx="20574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>
                <a:latin typeface="Courier New" panose="02070309020205020404" pitchFamily="49" charset="0"/>
              </a:rPr>
              <a:t>1234</a:t>
            </a:r>
            <a:r>
              <a:rPr lang="en-US" sz="2400" baseline="-25000" dirty="0">
                <a:latin typeface="Courier New" panose="02070309020205020404" pitchFamily="49" charset="0"/>
              </a:rPr>
              <a:t>10</a:t>
            </a:r>
            <a:r>
              <a:rPr lang="en-US" sz="2400" dirty="0">
                <a:latin typeface="Courier New" panose="02070309020205020404" pitchFamily="49" charset="0"/>
              </a:rPr>
              <a:t> = ?</a:t>
            </a:r>
            <a:r>
              <a:rPr lang="en-US" sz="2400" baseline="-25000" dirty="0">
                <a:latin typeface="Courier New" panose="02070309020205020404" pitchFamily="49" charset="0"/>
              </a:rPr>
              <a:t>8</a:t>
            </a:r>
          </a:p>
        </p:txBody>
      </p:sp>
      <p:sp>
        <p:nvSpPr>
          <p:cNvPr id="153604" name="Text Box 4"/>
          <p:cNvSpPr txBox="1">
            <a:spLocks noChangeArrowheads="1"/>
          </p:cNvSpPr>
          <p:nvPr/>
        </p:nvSpPr>
        <p:spPr bwMode="auto">
          <a:xfrm>
            <a:off x="3552825" y="2805410"/>
            <a:ext cx="219233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>
                <a:latin typeface="Courier New" panose="02070309020205020404" pitchFamily="49" charset="0"/>
              </a:rPr>
              <a:t>8  1234</a:t>
            </a:r>
          </a:p>
          <a:p>
            <a:r>
              <a:rPr lang="en-US">
                <a:latin typeface="Courier New" panose="02070309020205020404" pitchFamily="49" charset="0"/>
              </a:rPr>
              <a:t>    154   2</a:t>
            </a:r>
          </a:p>
        </p:txBody>
      </p:sp>
      <p:sp>
        <p:nvSpPr>
          <p:cNvPr id="153605" name="Line 5"/>
          <p:cNvSpPr>
            <a:spLocks noChangeShapeType="1"/>
          </p:cNvSpPr>
          <p:nvPr/>
        </p:nvSpPr>
        <p:spPr bwMode="auto">
          <a:xfrm>
            <a:off x="3949700" y="2891135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53606" name="Line 6"/>
          <p:cNvSpPr>
            <a:spLocks noChangeShapeType="1"/>
          </p:cNvSpPr>
          <p:nvPr/>
        </p:nvSpPr>
        <p:spPr bwMode="auto">
          <a:xfrm>
            <a:off x="3949700" y="3195935"/>
            <a:ext cx="1066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153607" name="Group 7"/>
          <p:cNvGrpSpPr>
            <a:grpSpLocks/>
          </p:cNvGrpSpPr>
          <p:nvPr/>
        </p:nvGrpSpPr>
        <p:grpSpPr bwMode="auto">
          <a:xfrm>
            <a:off x="3535363" y="3195935"/>
            <a:ext cx="2192337" cy="822325"/>
            <a:chOff x="1056" y="2688"/>
            <a:chExt cx="1381" cy="518"/>
          </a:xfrm>
        </p:grpSpPr>
        <p:sp>
          <p:nvSpPr>
            <p:cNvPr id="153608" name="Text Box 8"/>
            <p:cNvSpPr txBox="1">
              <a:spLocks noChangeArrowheads="1"/>
            </p:cNvSpPr>
            <p:nvPr/>
          </p:nvSpPr>
          <p:spPr bwMode="auto">
            <a:xfrm>
              <a:off x="1056" y="2688"/>
              <a:ext cx="1381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66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457200" indent="-4572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914400" indent="-4572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371600" indent="-4572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828800" indent="-4572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286000" indent="-4572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>
                  <a:latin typeface="Courier New" panose="02070309020205020404" pitchFamily="49" charset="0"/>
                </a:rPr>
                <a:t>8</a:t>
              </a:r>
            </a:p>
            <a:p>
              <a:r>
                <a:rPr lang="en-US">
                  <a:latin typeface="Courier New" panose="02070309020205020404" pitchFamily="49" charset="0"/>
                </a:rPr>
                <a:t>     19   2</a:t>
              </a:r>
            </a:p>
          </p:txBody>
        </p:sp>
        <p:sp>
          <p:nvSpPr>
            <p:cNvPr id="153609" name="Line 9"/>
            <p:cNvSpPr>
              <a:spLocks noChangeShapeType="1"/>
            </p:cNvSpPr>
            <p:nvPr/>
          </p:nvSpPr>
          <p:spPr bwMode="auto">
            <a:xfrm>
              <a:off x="1306" y="2742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53610" name="Line 10"/>
            <p:cNvSpPr>
              <a:spLocks noChangeShapeType="1"/>
            </p:cNvSpPr>
            <p:nvPr/>
          </p:nvSpPr>
          <p:spPr bwMode="auto">
            <a:xfrm>
              <a:off x="1306" y="2934"/>
              <a:ext cx="6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153611" name="Group 11"/>
          <p:cNvGrpSpPr>
            <a:grpSpLocks/>
          </p:cNvGrpSpPr>
          <p:nvPr/>
        </p:nvGrpSpPr>
        <p:grpSpPr bwMode="auto">
          <a:xfrm>
            <a:off x="3538538" y="3592810"/>
            <a:ext cx="2192337" cy="822325"/>
            <a:chOff x="2640" y="2688"/>
            <a:chExt cx="1381" cy="518"/>
          </a:xfrm>
        </p:grpSpPr>
        <p:sp>
          <p:nvSpPr>
            <p:cNvPr id="153612" name="Text Box 12"/>
            <p:cNvSpPr txBox="1">
              <a:spLocks noChangeArrowheads="1"/>
            </p:cNvSpPr>
            <p:nvPr/>
          </p:nvSpPr>
          <p:spPr bwMode="auto">
            <a:xfrm>
              <a:off x="2640" y="2688"/>
              <a:ext cx="1381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66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457200" indent="-4572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914400" indent="-4572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371600" indent="-4572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828800" indent="-4572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286000" indent="-4572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>
                  <a:latin typeface="Courier New" panose="02070309020205020404" pitchFamily="49" charset="0"/>
                </a:rPr>
                <a:t>8</a:t>
              </a:r>
            </a:p>
            <a:p>
              <a:r>
                <a:rPr lang="en-US">
                  <a:latin typeface="Courier New" panose="02070309020205020404" pitchFamily="49" charset="0"/>
                </a:rPr>
                <a:t>      2   3</a:t>
              </a:r>
            </a:p>
          </p:txBody>
        </p:sp>
        <p:sp>
          <p:nvSpPr>
            <p:cNvPr id="153613" name="Line 13"/>
            <p:cNvSpPr>
              <a:spLocks noChangeShapeType="1"/>
            </p:cNvSpPr>
            <p:nvPr/>
          </p:nvSpPr>
          <p:spPr bwMode="auto">
            <a:xfrm>
              <a:off x="2890" y="2742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53614" name="Line 14"/>
            <p:cNvSpPr>
              <a:spLocks noChangeShapeType="1"/>
            </p:cNvSpPr>
            <p:nvPr/>
          </p:nvSpPr>
          <p:spPr bwMode="auto">
            <a:xfrm>
              <a:off x="2890" y="2934"/>
              <a:ext cx="6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153615" name="Group 15"/>
          <p:cNvGrpSpPr>
            <a:grpSpLocks/>
          </p:cNvGrpSpPr>
          <p:nvPr/>
        </p:nvGrpSpPr>
        <p:grpSpPr bwMode="auto">
          <a:xfrm>
            <a:off x="3538538" y="3983335"/>
            <a:ext cx="2192337" cy="822325"/>
            <a:chOff x="4224" y="2688"/>
            <a:chExt cx="1381" cy="518"/>
          </a:xfrm>
        </p:grpSpPr>
        <p:sp>
          <p:nvSpPr>
            <p:cNvPr id="153616" name="Text Box 16"/>
            <p:cNvSpPr txBox="1">
              <a:spLocks noChangeArrowheads="1"/>
            </p:cNvSpPr>
            <p:nvPr/>
          </p:nvSpPr>
          <p:spPr bwMode="auto">
            <a:xfrm>
              <a:off x="4224" y="2688"/>
              <a:ext cx="1381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66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457200" indent="-4572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914400" indent="-4572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371600" indent="-4572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828800" indent="-4572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286000" indent="-4572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>
                  <a:latin typeface="Courier New" panose="02070309020205020404" pitchFamily="49" charset="0"/>
                </a:rPr>
                <a:t>8</a:t>
              </a:r>
            </a:p>
            <a:p>
              <a:r>
                <a:rPr lang="en-US">
                  <a:latin typeface="Courier New" panose="02070309020205020404" pitchFamily="49" charset="0"/>
                </a:rPr>
                <a:t>      0   2</a:t>
              </a:r>
            </a:p>
          </p:txBody>
        </p:sp>
        <p:sp>
          <p:nvSpPr>
            <p:cNvPr id="153617" name="Line 17"/>
            <p:cNvSpPr>
              <a:spLocks noChangeShapeType="1"/>
            </p:cNvSpPr>
            <p:nvPr/>
          </p:nvSpPr>
          <p:spPr bwMode="auto">
            <a:xfrm>
              <a:off x="4474" y="2742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53618" name="Line 18"/>
            <p:cNvSpPr>
              <a:spLocks noChangeShapeType="1"/>
            </p:cNvSpPr>
            <p:nvPr/>
          </p:nvSpPr>
          <p:spPr bwMode="auto">
            <a:xfrm>
              <a:off x="4474" y="2934"/>
              <a:ext cx="6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53619" name="Text Box 19"/>
          <p:cNvSpPr txBox="1">
            <a:spLocks noChangeArrowheads="1"/>
          </p:cNvSpPr>
          <p:nvPr/>
        </p:nvSpPr>
        <p:spPr bwMode="auto">
          <a:xfrm>
            <a:off x="6019800" y="5481935"/>
            <a:ext cx="28956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>
                <a:latin typeface="Courier New" panose="02070309020205020404" pitchFamily="49" charset="0"/>
              </a:rPr>
              <a:t>1234</a:t>
            </a:r>
            <a:r>
              <a:rPr lang="en-US" sz="2400" baseline="-25000" dirty="0">
                <a:latin typeface="Courier New" panose="02070309020205020404" pitchFamily="49" charset="0"/>
              </a:rPr>
              <a:t>10</a:t>
            </a:r>
            <a:r>
              <a:rPr lang="en-US" sz="2400" dirty="0">
                <a:latin typeface="Courier New" panose="02070309020205020404" pitchFamily="49" charset="0"/>
              </a:rPr>
              <a:t> = 2322</a:t>
            </a:r>
            <a:r>
              <a:rPr lang="en-US" sz="2400" baseline="-25000" dirty="0">
                <a:latin typeface="Courier New" panose="02070309020205020404" pitchFamily="49" charset="0"/>
              </a:rPr>
              <a:t>8</a:t>
            </a:r>
          </a:p>
        </p:txBody>
      </p:sp>
      <p:sp>
        <p:nvSpPr>
          <p:cNvPr id="153620" name="Freeform 20"/>
          <p:cNvSpPr>
            <a:spLocks/>
          </p:cNvSpPr>
          <p:nvPr/>
        </p:nvSpPr>
        <p:spPr bwMode="auto">
          <a:xfrm>
            <a:off x="5867400" y="3348335"/>
            <a:ext cx="2514600" cy="2057400"/>
          </a:xfrm>
          <a:custGeom>
            <a:avLst/>
            <a:gdLst>
              <a:gd name="T0" fmla="*/ 0 w 1584"/>
              <a:gd name="T1" fmla="*/ 0 h 1296"/>
              <a:gd name="T2" fmla="*/ 927 w 1584"/>
              <a:gd name="T3" fmla="*/ 291 h 1296"/>
              <a:gd name="T4" fmla="*/ 1584 w 1584"/>
              <a:gd name="T5" fmla="*/ 1296 h 1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584" h="1296">
                <a:moveTo>
                  <a:pt x="0" y="0"/>
                </a:moveTo>
                <a:cubicBezTo>
                  <a:pt x="154" y="48"/>
                  <a:pt x="663" y="75"/>
                  <a:pt x="927" y="291"/>
                </a:cubicBezTo>
                <a:cubicBezTo>
                  <a:pt x="1191" y="507"/>
                  <a:pt x="1447" y="1087"/>
                  <a:pt x="1584" y="1296"/>
                </a:cubicBezTo>
              </a:path>
            </a:pathLst>
          </a:custGeom>
          <a:noFill/>
          <a:ln w="5715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067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53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53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19" grpId="0" build="p" autoUpdateAnimBg="0"/>
      <p:bldP spid="15362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Decimal to Hexadecimal</a:t>
            </a:r>
          </a:p>
        </p:txBody>
      </p:sp>
      <p:sp>
        <p:nvSpPr>
          <p:cNvPr id="154627" name="Oval 3"/>
          <p:cNvSpPr>
            <a:spLocks noChangeArrowheads="1"/>
          </p:cNvSpPr>
          <p:nvPr/>
        </p:nvSpPr>
        <p:spPr bwMode="auto">
          <a:xfrm>
            <a:off x="5354638" y="4191000"/>
            <a:ext cx="2474912" cy="62865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/>
              <a:t>Hexadecimal</a:t>
            </a:r>
          </a:p>
        </p:txBody>
      </p:sp>
      <p:sp>
        <p:nvSpPr>
          <p:cNvPr id="154628" name="Oval 4"/>
          <p:cNvSpPr>
            <a:spLocks noChangeArrowheads="1"/>
          </p:cNvSpPr>
          <p:nvPr/>
        </p:nvSpPr>
        <p:spPr bwMode="auto">
          <a:xfrm>
            <a:off x="1220788" y="1981200"/>
            <a:ext cx="2513012" cy="66675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Decimal</a:t>
            </a:r>
          </a:p>
        </p:txBody>
      </p:sp>
      <p:sp>
        <p:nvSpPr>
          <p:cNvPr id="154629" name="Oval 5"/>
          <p:cNvSpPr>
            <a:spLocks noChangeArrowheads="1"/>
          </p:cNvSpPr>
          <p:nvPr/>
        </p:nvSpPr>
        <p:spPr bwMode="auto">
          <a:xfrm>
            <a:off x="5335588" y="1981200"/>
            <a:ext cx="2513012" cy="66675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Octal</a:t>
            </a:r>
          </a:p>
        </p:txBody>
      </p:sp>
      <p:sp>
        <p:nvSpPr>
          <p:cNvPr id="154630" name="Oval 6"/>
          <p:cNvSpPr>
            <a:spLocks noChangeArrowheads="1"/>
          </p:cNvSpPr>
          <p:nvPr/>
        </p:nvSpPr>
        <p:spPr bwMode="auto">
          <a:xfrm>
            <a:off x="1220788" y="4143375"/>
            <a:ext cx="2513012" cy="66675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Binary</a:t>
            </a:r>
          </a:p>
        </p:txBody>
      </p:sp>
      <p:sp>
        <p:nvSpPr>
          <p:cNvPr id="154631" name="Line 7"/>
          <p:cNvSpPr>
            <a:spLocks noChangeShapeType="1"/>
          </p:cNvSpPr>
          <p:nvPr/>
        </p:nvSpPr>
        <p:spPr bwMode="auto">
          <a:xfrm>
            <a:off x="3657600" y="2667000"/>
            <a:ext cx="1676400" cy="152400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3649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Decimal to Hexadecimal</a:t>
            </a:r>
          </a:p>
        </p:txBody>
      </p:sp>
      <p:sp>
        <p:nvSpPr>
          <p:cNvPr id="155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Technique</a:t>
            </a:r>
          </a:p>
          <a:p>
            <a:pPr lvl="1"/>
            <a:r>
              <a:rPr lang="en-US" sz="2400" dirty="0"/>
              <a:t>Divide by </a:t>
            </a:r>
            <a:r>
              <a:rPr lang="en-US" sz="2400" dirty="0">
                <a:solidFill>
                  <a:srgbClr val="FF0000"/>
                </a:solidFill>
              </a:rPr>
              <a:t>16</a:t>
            </a:r>
          </a:p>
          <a:p>
            <a:pPr lvl="1"/>
            <a:r>
              <a:rPr lang="en-US" sz="2400" dirty="0"/>
              <a:t>Keep track of the remainder</a:t>
            </a:r>
          </a:p>
        </p:txBody>
      </p:sp>
    </p:spTree>
    <p:extLst>
      <p:ext uri="{BB962C8B-B14F-4D97-AF65-F5344CB8AC3E}">
        <p14:creationId xmlns:p14="http://schemas.microsoft.com/office/powerpoint/2010/main" val="40315127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Example</a:t>
            </a:r>
          </a:p>
        </p:txBody>
      </p:sp>
      <p:sp>
        <p:nvSpPr>
          <p:cNvPr id="156675" name="Text Box 3"/>
          <p:cNvSpPr txBox="1">
            <a:spLocks noChangeArrowheads="1"/>
          </p:cNvSpPr>
          <p:nvPr/>
        </p:nvSpPr>
        <p:spPr bwMode="auto">
          <a:xfrm>
            <a:off x="304800" y="1748135"/>
            <a:ext cx="28956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>
                <a:latin typeface="Courier New" panose="02070309020205020404" pitchFamily="49" charset="0"/>
              </a:rPr>
              <a:t>1234</a:t>
            </a:r>
            <a:r>
              <a:rPr lang="en-US" sz="2400" baseline="-25000" dirty="0">
                <a:latin typeface="Courier New" panose="02070309020205020404" pitchFamily="49" charset="0"/>
              </a:rPr>
              <a:t>10</a:t>
            </a:r>
            <a:r>
              <a:rPr lang="en-US" sz="2400" dirty="0">
                <a:latin typeface="Courier New" panose="02070309020205020404" pitchFamily="49" charset="0"/>
              </a:rPr>
              <a:t> = ?</a:t>
            </a:r>
            <a:r>
              <a:rPr lang="en-US" sz="2400" baseline="-25000" dirty="0">
                <a:latin typeface="Courier New" panose="02070309020205020404" pitchFamily="49" charset="0"/>
              </a:rPr>
              <a:t>16</a:t>
            </a:r>
          </a:p>
        </p:txBody>
      </p:sp>
      <p:sp>
        <p:nvSpPr>
          <p:cNvPr id="156676" name="Text Box 4"/>
          <p:cNvSpPr txBox="1">
            <a:spLocks noChangeArrowheads="1"/>
          </p:cNvSpPr>
          <p:nvPr/>
        </p:nvSpPr>
        <p:spPr bwMode="auto">
          <a:xfrm>
            <a:off x="6019800" y="5405735"/>
            <a:ext cx="28956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>
                <a:latin typeface="Courier New" panose="02070309020205020404" pitchFamily="49" charset="0"/>
              </a:rPr>
              <a:t>1234</a:t>
            </a:r>
            <a:r>
              <a:rPr lang="en-US" sz="2400" baseline="-25000" dirty="0">
                <a:latin typeface="Courier New" panose="02070309020205020404" pitchFamily="49" charset="0"/>
              </a:rPr>
              <a:t>10</a:t>
            </a:r>
            <a:r>
              <a:rPr lang="en-US" sz="2400" dirty="0">
                <a:latin typeface="Courier New" panose="02070309020205020404" pitchFamily="49" charset="0"/>
              </a:rPr>
              <a:t> = 4D2</a:t>
            </a:r>
            <a:r>
              <a:rPr lang="en-US" sz="2400" baseline="-25000" dirty="0">
                <a:latin typeface="Courier New" panose="02070309020205020404" pitchFamily="49" charset="0"/>
              </a:rPr>
              <a:t>16</a:t>
            </a:r>
          </a:p>
        </p:txBody>
      </p:sp>
      <p:sp>
        <p:nvSpPr>
          <p:cNvPr id="156677" name="Freeform 5"/>
          <p:cNvSpPr>
            <a:spLocks/>
          </p:cNvSpPr>
          <p:nvPr/>
        </p:nvSpPr>
        <p:spPr bwMode="auto">
          <a:xfrm>
            <a:off x="5867400" y="3153073"/>
            <a:ext cx="2395538" cy="2211387"/>
          </a:xfrm>
          <a:custGeom>
            <a:avLst/>
            <a:gdLst>
              <a:gd name="T0" fmla="*/ 0 w 1509"/>
              <a:gd name="T1" fmla="*/ 75 h 1393"/>
              <a:gd name="T2" fmla="*/ 1038 w 1509"/>
              <a:gd name="T3" fmla="*/ 220 h 1393"/>
              <a:gd name="T4" fmla="*/ 1509 w 1509"/>
              <a:gd name="T5" fmla="*/ 1393 h 13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509" h="1393">
                <a:moveTo>
                  <a:pt x="0" y="75"/>
                </a:moveTo>
                <a:cubicBezTo>
                  <a:pt x="173" y="99"/>
                  <a:pt x="787" y="0"/>
                  <a:pt x="1038" y="220"/>
                </a:cubicBezTo>
                <a:cubicBezTo>
                  <a:pt x="1302" y="436"/>
                  <a:pt x="1411" y="1149"/>
                  <a:pt x="1509" y="1393"/>
                </a:cubicBezTo>
              </a:path>
            </a:pathLst>
          </a:custGeom>
          <a:noFill/>
          <a:ln w="5715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156678" name="Group 6"/>
          <p:cNvGrpSpPr>
            <a:grpSpLocks/>
          </p:cNvGrpSpPr>
          <p:nvPr/>
        </p:nvGrpSpPr>
        <p:grpSpPr bwMode="auto">
          <a:xfrm>
            <a:off x="3276600" y="2729210"/>
            <a:ext cx="3581400" cy="1593850"/>
            <a:chOff x="2064" y="1482"/>
            <a:chExt cx="2256" cy="1004"/>
          </a:xfrm>
        </p:grpSpPr>
        <p:sp>
          <p:nvSpPr>
            <p:cNvPr id="156679" name="Text Box 7"/>
            <p:cNvSpPr txBox="1">
              <a:spLocks noChangeArrowheads="1"/>
            </p:cNvSpPr>
            <p:nvPr/>
          </p:nvSpPr>
          <p:spPr bwMode="auto">
            <a:xfrm>
              <a:off x="2064" y="1482"/>
              <a:ext cx="1555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66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457200" indent="-4572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914400" indent="-4572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371600" indent="-4572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828800" indent="-4572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286000" indent="-4572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>
                  <a:latin typeface="Courier New" panose="02070309020205020404" pitchFamily="49" charset="0"/>
                </a:rPr>
                <a:t>16  1234</a:t>
              </a:r>
            </a:p>
            <a:p>
              <a:r>
                <a:rPr lang="en-US">
                  <a:latin typeface="Courier New" panose="02070309020205020404" pitchFamily="49" charset="0"/>
                </a:rPr>
                <a:t>      77   2</a:t>
              </a:r>
            </a:p>
          </p:txBody>
        </p:sp>
        <p:sp>
          <p:nvSpPr>
            <p:cNvPr id="156680" name="Line 8"/>
            <p:cNvSpPr>
              <a:spLocks noChangeShapeType="1"/>
            </p:cNvSpPr>
            <p:nvPr/>
          </p:nvSpPr>
          <p:spPr bwMode="auto">
            <a:xfrm>
              <a:off x="2488" y="153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56681" name="Line 9"/>
            <p:cNvSpPr>
              <a:spLocks noChangeShapeType="1"/>
            </p:cNvSpPr>
            <p:nvPr/>
          </p:nvSpPr>
          <p:spPr bwMode="auto">
            <a:xfrm>
              <a:off x="2488" y="1728"/>
              <a:ext cx="6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pSp>
          <p:nvGrpSpPr>
            <p:cNvPr id="156682" name="Group 10"/>
            <p:cNvGrpSpPr>
              <a:grpSpLocks/>
            </p:cNvGrpSpPr>
            <p:nvPr/>
          </p:nvGrpSpPr>
          <p:grpSpPr bwMode="auto">
            <a:xfrm>
              <a:off x="2084" y="1726"/>
              <a:ext cx="2236" cy="518"/>
              <a:chOff x="2084" y="1726"/>
              <a:chExt cx="2236" cy="518"/>
            </a:xfrm>
          </p:grpSpPr>
          <p:sp>
            <p:nvSpPr>
              <p:cNvPr id="156683" name="Text Box 11"/>
              <p:cNvSpPr txBox="1">
                <a:spLocks noChangeArrowheads="1"/>
              </p:cNvSpPr>
              <p:nvPr/>
            </p:nvSpPr>
            <p:spPr bwMode="auto">
              <a:xfrm>
                <a:off x="2084" y="1726"/>
                <a:ext cx="2236" cy="5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CC66"/>
                    </a:solidFill>
                  </a14:hiddenFill>
                </a:ext>
                <a:ext uri="{91240B29-F687-4F45-9708-019B960494DF}">
                  <a14:hiddenLine xmlns:a14="http://schemas.microsoft.com/office/drawing/2010/main" w="57150">
                    <a:solidFill>
                      <a:schemeClr val="folHlink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marL="457200" indent="-4572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914400" indent="-4572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371600" indent="-4572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828800" indent="-4572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286000" indent="-4572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743200" indent="-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3200400" indent="-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657600" indent="-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4114800" indent="-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>
                    <a:latin typeface="Courier New" panose="02070309020205020404" pitchFamily="49" charset="0"/>
                  </a:rPr>
                  <a:t>16</a:t>
                </a:r>
              </a:p>
              <a:p>
                <a:r>
                  <a:rPr lang="en-US">
                    <a:latin typeface="Courier New" panose="02070309020205020404" pitchFamily="49" charset="0"/>
                  </a:rPr>
                  <a:t>       4   13 = D</a:t>
                </a:r>
              </a:p>
            </p:txBody>
          </p:sp>
          <p:sp>
            <p:nvSpPr>
              <p:cNvPr id="156684" name="Line 12"/>
              <p:cNvSpPr>
                <a:spLocks noChangeShapeType="1"/>
              </p:cNvSpPr>
              <p:nvPr/>
            </p:nvSpPr>
            <p:spPr bwMode="auto">
              <a:xfrm>
                <a:off x="2478" y="1780"/>
                <a:ext cx="1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56685" name="Line 13"/>
              <p:cNvSpPr>
                <a:spLocks noChangeShapeType="1"/>
              </p:cNvSpPr>
              <p:nvPr/>
            </p:nvSpPr>
            <p:spPr bwMode="auto">
              <a:xfrm>
                <a:off x="2478" y="1966"/>
                <a:ext cx="654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156686" name="Group 14"/>
            <p:cNvGrpSpPr>
              <a:grpSpLocks/>
            </p:cNvGrpSpPr>
            <p:nvPr/>
          </p:nvGrpSpPr>
          <p:grpSpPr bwMode="auto">
            <a:xfrm>
              <a:off x="2084" y="1968"/>
              <a:ext cx="2236" cy="518"/>
              <a:chOff x="2084" y="1726"/>
              <a:chExt cx="2236" cy="518"/>
            </a:xfrm>
          </p:grpSpPr>
          <p:sp>
            <p:nvSpPr>
              <p:cNvPr id="156687" name="Text Box 15"/>
              <p:cNvSpPr txBox="1">
                <a:spLocks noChangeArrowheads="1"/>
              </p:cNvSpPr>
              <p:nvPr/>
            </p:nvSpPr>
            <p:spPr bwMode="auto">
              <a:xfrm>
                <a:off x="2084" y="1726"/>
                <a:ext cx="2236" cy="5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CC66"/>
                    </a:solidFill>
                  </a14:hiddenFill>
                </a:ext>
                <a:ext uri="{91240B29-F687-4F45-9708-019B960494DF}">
                  <a14:hiddenLine xmlns:a14="http://schemas.microsoft.com/office/drawing/2010/main" w="57150">
                    <a:solidFill>
                      <a:schemeClr val="folHlink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marL="457200" indent="-4572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914400" indent="-4572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371600" indent="-4572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828800" indent="-4572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286000" indent="-4572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743200" indent="-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3200400" indent="-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657600" indent="-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4114800" indent="-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>
                    <a:latin typeface="Courier New" panose="02070309020205020404" pitchFamily="49" charset="0"/>
                  </a:rPr>
                  <a:t>16</a:t>
                </a:r>
              </a:p>
              <a:p>
                <a:r>
                  <a:rPr lang="en-US">
                    <a:latin typeface="Courier New" panose="02070309020205020404" pitchFamily="49" charset="0"/>
                  </a:rPr>
                  <a:t>       0   4</a:t>
                </a:r>
              </a:p>
            </p:txBody>
          </p:sp>
          <p:sp>
            <p:nvSpPr>
              <p:cNvPr id="156688" name="Line 16"/>
              <p:cNvSpPr>
                <a:spLocks noChangeShapeType="1"/>
              </p:cNvSpPr>
              <p:nvPr/>
            </p:nvSpPr>
            <p:spPr bwMode="auto">
              <a:xfrm>
                <a:off x="2478" y="1780"/>
                <a:ext cx="1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56689" name="Line 17"/>
              <p:cNvSpPr>
                <a:spLocks noChangeShapeType="1"/>
              </p:cNvSpPr>
              <p:nvPr/>
            </p:nvSpPr>
            <p:spPr bwMode="auto">
              <a:xfrm>
                <a:off x="2478" y="1966"/>
                <a:ext cx="654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64941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6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66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6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676" grpId="0" build="p" autoUpdateAnimBg="0"/>
      <p:bldP spid="15667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Octal to Binary</a:t>
            </a:r>
          </a:p>
        </p:txBody>
      </p:sp>
      <p:sp>
        <p:nvSpPr>
          <p:cNvPr id="145411" name="Oval 3"/>
          <p:cNvSpPr>
            <a:spLocks noChangeArrowheads="1"/>
          </p:cNvSpPr>
          <p:nvPr/>
        </p:nvSpPr>
        <p:spPr bwMode="auto">
          <a:xfrm>
            <a:off x="5354638" y="4191000"/>
            <a:ext cx="2474912" cy="62865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/>
              <a:t>Hexadecimal</a:t>
            </a:r>
          </a:p>
        </p:txBody>
      </p:sp>
      <p:sp>
        <p:nvSpPr>
          <p:cNvPr id="145412" name="Oval 4"/>
          <p:cNvSpPr>
            <a:spLocks noChangeArrowheads="1"/>
          </p:cNvSpPr>
          <p:nvPr/>
        </p:nvSpPr>
        <p:spPr bwMode="auto">
          <a:xfrm>
            <a:off x="1220788" y="1981200"/>
            <a:ext cx="2513012" cy="66675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Decimal</a:t>
            </a:r>
          </a:p>
        </p:txBody>
      </p:sp>
      <p:sp>
        <p:nvSpPr>
          <p:cNvPr id="145413" name="Oval 5"/>
          <p:cNvSpPr>
            <a:spLocks noChangeArrowheads="1"/>
          </p:cNvSpPr>
          <p:nvPr/>
        </p:nvSpPr>
        <p:spPr bwMode="auto">
          <a:xfrm>
            <a:off x="5335588" y="1981200"/>
            <a:ext cx="2513012" cy="66675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Octal</a:t>
            </a:r>
          </a:p>
        </p:txBody>
      </p:sp>
      <p:sp>
        <p:nvSpPr>
          <p:cNvPr id="145414" name="Oval 6"/>
          <p:cNvSpPr>
            <a:spLocks noChangeArrowheads="1"/>
          </p:cNvSpPr>
          <p:nvPr/>
        </p:nvSpPr>
        <p:spPr bwMode="auto">
          <a:xfrm>
            <a:off x="1220788" y="4143375"/>
            <a:ext cx="2513012" cy="66675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Binary</a:t>
            </a:r>
          </a:p>
        </p:txBody>
      </p:sp>
      <p:sp>
        <p:nvSpPr>
          <p:cNvPr id="145415" name="Line 7"/>
          <p:cNvSpPr>
            <a:spLocks noChangeShapeType="1"/>
          </p:cNvSpPr>
          <p:nvPr/>
        </p:nvSpPr>
        <p:spPr bwMode="auto">
          <a:xfrm flipH="1">
            <a:off x="3810000" y="2743200"/>
            <a:ext cx="1524000" cy="144780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403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Common Number Systems</a:t>
            </a:r>
          </a:p>
        </p:txBody>
      </p:sp>
      <p:graphicFrame>
        <p:nvGraphicFramePr>
          <p:cNvPr id="107600" name="Group 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0026753"/>
              </p:ext>
            </p:extLst>
          </p:nvPr>
        </p:nvGraphicFramePr>
        <p:xfrm>
          <a:off x="1066800" y="1322614"/>
          <a:ext cx="6934200" cy="3429002"/>
        </p:xfrm>
        <a:graphic>
          <a:graphicData uri="http://schemas.openxmlformats.org/drawingml/2006/table">
            <a:tbl>
              <a:tblPr/>
              <a:tblGrid>
                <a:gridCol w="134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0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65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874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843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969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System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Base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Symbols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Used by humans?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Used in computers?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8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Decimal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0, 1, … 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49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Binary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0, 1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3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Octal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0, 1, … 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350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Hexa-</a:t>
                      </a:r>
                      <a:b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</a:b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decimal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0, 1, … 9,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A, B, … 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489404" y="5253336"/>
            <a:ext cx="82478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Decimal numbers are used by humans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Binary numbers are used by computers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Octal and Hexa-decimal numbers are useful to represent long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binary numbers in short form</a:t>
            </a:r>
          </a:p>
        </p:txBody>
      </p:sp>
    </p:spTree>
    <p:extLst>
      <p:ext uri="{BB962C8B-B14F-4D97-AF65-F5344CB8AC3E}">
        <p14:creationId xmlns:p14="http://schemas.microsoft.com/office/powerpoint/2010/main" val="7092467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Octal to Binary</a:t>
            </a:r>
          </a:p>
        </p:txBody>
      </p:sp>
      <p:sp>
        <p:nvSpPr>
          <p:cNvPr id="146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Technique</a:t>
            </a:r>
          </a:p>
          <a:p>
            <a:pPr lvl="1"/>
            <a:r>
              <a:rPr lang="en-US" sz="2400" dirty="0"/>
              <a:t>Convert each octal digit to a 3-bit equivalent binary representation</a:t>
            </a:r>
          </a:p>
        </p:txBody>
      </p:sp>
    </p:spTree>
    <p:extLst>
      <p:ext uri="{BB962C8B-B14F-4D97-AF65-F5344CB8AC3E}">
        <p14:creationId xmlns:p14="http://schemas.microsoft.com/office/powerpoint/2010/main" val="8976128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Example</a:t>
            </a:r>
          </a:p>
        </p:txBody>
      </p:sp>
      <p:sp>
        <p:nvSpPr>
          <p:cNvPr id="147459" name="Text Box 3"/>
          <p:cNvSpPr txBox="1">
            <a:spLocks noChangeArrowheads="1"/>
          </p:cNvSpPr>
          <p:nvPr/>
        </p:nvSpPr>
        <p:spPr bwMode="auto">
          <a:xfrm>
            <a:off x="304800" y="1748135"/>
            <a:ext cx="20574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>
                <a:latin typeface="Courier New" panose="02070309020205020404" pitchFamily="49" charset="0"/>
              </a:rPr>
              <a:t>705</a:t>
            </a:r>
            <a:r>
              <a:rPr lang="en-US" sz="2400" baseline="-25000" dirty="0">
                <a:latin typeface="Courier New" panose="02070309020205020404" pitchFamily="49" charset="0"/>
              </a:rPr>
              <a:t>8</a:t>
            </a:r>
            <a:r>
              <a:rPr lang="en-US" sz="2400" dirty="0">
                <a:latin typeface="Courier New" panose="02070309020205020404" pitchFamily="49" charset="0"/>
              </a:rPr>
              <a:t> = ?</a:t>
            </a:r>
            <a:r>
              <a:rPr lang="en-US" sz="2400" baseline="-25000" dirty="0">
                <a:latin typeface="Courier New" panose="02070309020205020404" pitchFamily="49" charset="0"/>
              </a:rPr>
              <a:t>2</a:t>
            </a:r>
          </a:p>
        </p:txBody>
      </p:sp>
      <p:grpSp>
        <p:nvGrpSpPr>
          <p:cNvPr id="147460" name="Group 4"/>
          <p:cNvGrpSpPr>
            <a:grpSpLocks/>
          </p:cNvGrpSpPr>
          <p:nvPr/>
        </p:nvGrpSpPr>
        <p:grpSpPr bwMode="auto">
          <a:xfrm>
            <a:off x="3505200" y="3043535"/>
            <a:ext cx="2667000" cy="1552575"/>
            <a:chOff x="2208" y="1680"/>
            <a:chExt cx="1680" cy="978"/>
          </a:xfrm>
        </p:grpSpPr>
        <p:sp>
          <p:nvSpPr>
            <p:cNvPr id="147461" name="Text Box 5"/>
            <p:cNvSpPr txBox="1">
              <a:spLocks noChangeArrowheads="1"/>
            </p:cNvSpPr>
            <p:nvPr/>
          </p:nvSpPr>
          <p:spPr bwMode="auto">
            <a:xfrm>
              <a:off x="2208" y="1680"/>
              <a:ext cx="1680" cy="9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66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457200" indent="-4572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914400" indent="-4572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371600" indent="-4572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828800" indent="-4572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286000" indent="-4572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>
                  <a:latin typeface="Courier New" panose="02070309020205020404" pitchFamily="49" charset="0"/>
                </a:rPr>
                <a:t> 7   0   5</a:t>
              </a:r>
            </a:p>
            <a:p>
              <a:pPr>
                <a:spcBef>
                  <a:spcPct val="50000"/>
                </a:spcBef>
              </a:pPr>
              <a:endParaRPr lang="en-US">
                <a:latin typeface="Courier New" panose="02070309020205020404" pitchFamily="49" charset="0"/>
              </a:endParaRPr>
            </a:p>
            <a:p>
              <a:pPr>
                <a:spcBef>
                  <a:spcPct val="50000"/>
                </a:spcBef>
              </a:pPr>
              <a:r>
                <a:rPr lang="en-US">
                  <a:latin typeface="Courier New" panose="02070309020205020404" pitchFamily="49" charset="0"/>
                </a:rPr>
                <a:t>111 000 101</a:t>
              </a:r>
            </a:p>
          </p:txBody>
        </p:sp>
        <p:sp>
          <p:nvSpPr>
            <p:cNvPr id="147462" name="Line 6"/>
            <p:cNvSpPr>
              <a:spLocks noChangeShapeType="1"/>
            </p:cNvSpPr>
            <p:nvPr/>
          </p:nvSpPr>
          <p:spPr bwMode="auto">
            <a:xfrm>
              <a:off x="2400" y="1968"/>
              <a:ext cx="0" cy="384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47463" name="Line 7"/>
            <p:cNvSpPr>
              <a:spLocks noChangeShapeType="1"/>
            </p:cNvSpPr>
            <p:nvPr/>
          </p:nvSpPr>
          <p:spPr bwMode="auto">
            <a:xfrm>
              <a:off x="2880" y="1968"/>
              <a:ext cx="0" cy="384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47464" name="Line 8"/>
            <p:cNvSpPr>
              <a:spLocks noChangeShapeType="1"/>
            </p:cNvSpPr>
            <p:nvPr/>
          </p:nvSpPr>
          <p:spPr bwMode="auto">
            <a:xfrm>
              <a:off x="3360" y="1968"/>
              <a:ext cx="0" cy="384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47465" name="Text Box 9"/>
          <p:cNvSpPr txBox="1">
            <a:spLocks noChangeArrowheads="1"/>
          </p:cNvSpPr>
          <p:nvPr/>
        </p:nvSpPr>
        <p:spPr bwMode="auto">
          <a:xfrm>
            <a:off x="5181600" y="5634335"/>
            <a:ext cx="35814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>
                <a:latin typeface="Courier New" panose="02070309020205020404" pitchFamily="49" charset="0"/>
              </a:rPr>
              <a:t>705</a:t>
            </a:r>
            <a:r>
              <a:rPr lang="en-US" sz="2400" baseline="-25000" dirty="0">
                <a:latin typeface="Courier New" panose="02070309020205020404" pitchFamily="49" charset="0"/>
              </a:rPr>
              <a:t>8</a:t>
            </a:r>
            <a:r>
              <a:rPr lang="en-US" sz="2400" dirty="0">
                <a:latin typeface="Courier New" panose="02070309020205020404" pitchFamily="49" charset="0"/>
              </a:rPr>
              <a:t> = 111000101</a:t>
            </a:r>
            <a:r>
              <a:rPr lang="en-US" sz="2400" baseline="-25000" dirty="0">
                <a:latin typeface="Courier New" panose="02070309020205020404" pitchFamily="49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069239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7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74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465" grpId="0" build="p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Binary to Octal</a:t>
            </a:r>
          </a:p>
        </p:txBody>
      </p:sp>
      <p:sp>
        <p:nvSpPr>
          <p:cNvPr id="157699" name="Oval 3"/>
          <p:cNvSpPr>
            <a:spLocks noChangeArrowheads="1"/>
          </p:cNvSpPr>
          <p:nvPr/>
        </p:nvSpPr>
        <p:spPr bwMode="auto">
          <a:xfrm>
            <a:off x="5354638" y="4191000"/>
            <a:ext cx="2474912" cy="62865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/>
              <a:t>Hexadecimal</a:t>
            </a:r>
          </a:p>
        </p:txBody>
      </p:sp>
      <p:sp>
        <p:nvSpPr>
          <p:cNvPr id="157700" name="Oval 4"/>
          <p:cNvSpPr>
            <a:spLocks noChangeArrowheads="1"/>
          </p:cNvSpPr>
          <p:nvPr/>
        </p:nvSpPr>
        <p:spPr bwMode="auto">
          <a:xfrm>
            <a:off x="1220788" y="1981200"/>
            <a:ext cx="2513012" cy="66675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Decimal</a:t>
            </a:r>
          </a:p>
        </p:txBody>
      </p:sp>
      <p:sp>
        <p:nvSpPr>
          <p:cNvPr id="157701" name="Oval 5"/>
          <p:cNvSpPr>
            <a:spLocks noChangeArrowheads="1"/>
          </p:cNvSpPr>
          <p:nvPr/>
        </p:nvSpPr>
        <p:spPr bwMode="auto">
          <a:xfrm>
            <a:off x="5335588" y="1981200"/>
            <a:ext cx="2513012" cy="66675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Octal</a:t>
            </a:r>
          </a:p>
        </p:txBody>
      </p:sp>
      <p:sp>
        <p:nvSpPr>
          <p:cNvPr id="157702" name="Oval 6"/>
          <p:cNvSpPr>
            <a:spLocks noChangeArrowheads="1"/>
          </p:cNvSpPr>
          <p:nvPr/>
        </p:nvSpPr>
        <p:spPr bwMode="auto">
          <a:xfrm>
            <a:off x="1220788" y="4143375"/>
            <a:ext cx="2513012" cy="66675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Binary</a:t>
            </a:r>
          </a:p>
        </p:txBody>
      </p:sp>
      <p:sp>
        <p:nvSpPr>
          <p:cNvPr id="157703" name="Line 7"/>
          <p:cNvSpPr>
            <a:spLocks noChangeShapeType="1"/>
          </p:cNvSpPr>
          <p:nvPr/>
        </p:nvSpPr>
        <p:spPr bwMode="auto">
          <a:xfrm flipV="1">
            <a:off x="3810000" y="2743200"/>
            <a:ext cx="1752600" cy="144780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8460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Binary to Octal</a:t>
            </a:r>
          </a:p>
        </p:txBody>
      </p:sp>
      <p:sp>
        <p:nvSpPr>
          <p:cNvPr id="158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Technique</a:t>
            </a:r>
          </a:p>
          <a:p>
            <a:pPr lvl="1"/>
            <a:r>
              <a:rPr lang="en-US" sz="2400" dirty="0"/>
              <a:t>Group bits in threes, starting on right</a:t>
            </a:r>
          </a:p>
          <a:p>
            <a:pPr lvl="1"/>
            <a:r>
              <a:rPr lang="en-US" sz="2400" dirty="0"/>
              <a:t>Convert to octal digits</a:t>
            </a:r>
          </a:p>
        </p:txBody>
      </p:sp>
    </p:spTree>
    <p:extLst>
      <p:ext uri="{BB962C8B-B14F-4D97-AF65-F5344CB8AC3E}">
        <p14:creationId xmlns:p14="http://schemas.microsoft.com/office/powerpoint/2010/main" val="157729780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Example</a:t>
            </a:r>
          </a:p>
        </p:txBody>
      </p:sp>
      <p:sp>
        <p:nvSpPr>
          <p:cNvPr id="159747" name="Text Box 3"/>
          <p:cNvSpPr txBox="1">
            <a:spLocks noChangeArrowheads="1"/>
          </p:cNvSpPr>
          <p:nvPr/>
        </p:nvSpPr>
        <p:spPr bwMode="auto">
          <a:xfrm>
            <a:off x="304800" y="1824335"/>
            <a:ext cx="42672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>
                <a:latin typeface="Courier New" panose="02070309020205020404" pitchFamily="49" charset="0"/>
              </a:rPr>
              <a:t>1011010111</a:t>
            </a:r>
            <a:r>
              <a:rPr lang="en-US" sz="2400" baseline="-25000" dirty="0">
                <a:latin typeface="Courier New" panose="02070309020205020404" pitchFamily="49" charset="0"/>
              </a:rPr>
              <a:t>2</a:t>
            </a:r>
            <a:r>
              <a:rPr lang="en-US" sz="2400" dirty="0">
                <a:latin typeface="Courier New" panose="02070309020205020404" pitchFamily="49" charset="0"/>
              </a:rPr>
              <a:t> = ?</a:t>
            </a:r>
            <a:r>
              <a:rPr lang="en-US" sz="2400" baseline="-25000" dirty="0">
                <a:latin typeface="Courier New" panose="02070309020205020404" pitchFamily="49" charset="0"/>
              </a:rPr>
              <a:t>8</a:t>
            </a:r>
          </a:p>
        </p:txBody>
      </p:sp>
      <p:grpSp>
        <p:nvGrpSpPr>
          <p:cNvPr id="159748" name="Group 4"/>
          <p:cNvGrpSpPr>
            <a:grpSpLocks/>
          </p:cNvGrpSpPr>
          <p:nvPr/>
        </p:nvGrpSpPr>
        <p:grpSpPr bwMode="auto">
          <a:xfrm>
            <a:off x="3403242" y="3119738"/>
            <a:ext cx="4267200" cy="1570039"/>
            <a:chOff x="2160" y="1680"/>
            <a:chExt cx="2688" cy="989"/>
          </a:xfrm>
        </p:grpSpPr>
        <p:sp>
          <p:nvSpPr>
            <p:cNvPr id="159749" name="Text Box 5"/>
            <p:cNvSpPr txBox="1">
              <a:spLocks noChangeArrowheads="1"/>
            </p:cNvSpPr>
            <p:nvPr/>
          </p:nvSpPr>
          <p:spPr bwMode="auto">
            <a:xfrm>
              <a:off x="2160" y="1680"/>
              <a:ext cx="2688" cy="9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66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latin typeface="Courier New" panose="02070309020205020404" pitchFamily="49" charset="0"/>
                </a:rPr>
                <a:t>1 011 010 111</a:t>
              </a:r>
            </a:p>
            <a:p>
              <a:pPr>
                <a:spcBef>
                  <a:spcPct val="50000"/>
                </a:spcBef>
              </a:pPr>
              <a:endParaRPr lang="en-US" sz="2400" dirty="0">
                <a:latin typeface="Courier New" panose="02070309020205020404" pitchFamily="49" charset="0"/>
              </a:endParaRPr>
            </a:p>
            <a:p>
              <a:pPr>
                <a:spcBef>
                  <a:spcPct val="50000"/>
                </a:spcBef>
              </a:pPr>
              <a:r>
                <a:rPr lang="en-US" sz="2400" dirty="0">
                  <a:latin typeface="Courier New" panose="02070309020205020404" pitchFamily="49" charset="0"/>
                </a:rPr>
                <a:t>1  3   2   7</a:t>
              </a:r>
              <a:r>
                <a:rPr lang="en-US" sz="2400" baseline="-25000" dirty="0">
                  <a:latin typeface="Courier New" panose="02070309020205020404" pitchFamily="49" charset="0"/>
                </a:rPr>
                <a:t>  </a:t>
              </a:r>
            </a:p>
          </p:txBody>
        </p:sp>
        <p:sp>
          <p:nvSpPr>
            <p:cNvPr id="159750" name="Line 6"/>
            <p:cNvSpPr>
              <a:spLocks noChangeShapeType="1"/>
            </p:cNvSpPr>
            <p:nvPr/>
          </p:nvSpPr>
          <p:spPr bwMode="auto">
            <a:xfrm>
              <a:off x="2276" y="1944"/>
              <a:ext cx="0" cy="432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59751" name="Line 7"/>
            <p:cNvSpPr>
              <a:spLocks noChangeShapeType="1"/>
            </p:cNvSpPr>
            <p:nvPr/>
          </p:nvSpPr>
          <p:spPr bwMode="auto">
            <a:xfrm>
              <a:off x="2628" y="1944"/>
              <a:ext cx="0" cy="432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59752" name="Line 8"/>
            <p:cNvSpPr>
              <a:spLocks noChangeShapeType="1"/>
            </p:cNvSpPr>
            <p:nvPr/>
          </p:nvSpPr>
          <p:spPr bwMode="auto">
            <a:xfrm>
              <a:off x="3068" y="1944"/>
              <a:ext cx="0" cy="432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59753" name="Line 9"/>
            <p:cNvSpPr>
              <a:spLocks noChangeShapeType="1"/>
            </p:cNvSpPr>
            <p:nvPr/>
          </p:nvSpPr>
          <p:spPr bwMode="auto">
            <a:xfrm>
              <a:off x="3532" y="1944"/>
              <a:ext cx="0" cy="432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59754" name="Text Box 10"/>
          <p:cNvSpPr txBox="1">
            <a:spLocks noChangeArrowheads="1"/>
          </p:cNvSpPr>
          <p:nvPr/>
        </p:nvSpPr>
        <p:spPr bwMode="auto">
          <a:xfrm>
            <a:off x="4572000" y="5862935"/>
            <a:ext cx="42672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400" dirty="0">
                <a:latin typeface="Courier New" panose="02070309020205020404" pitchFamily="49" charset="0"/>
              </a:rPr>
              <a:t>1011010111</a:t>
            </a:r>
            <a:r>
              <a:rPr lang="en-US" sz="2400" baseline="-25000" dirty="0">
                <a:latin typeface="Courier New" panose="02070309020205020404" pitchFamily="49" charset="0"/>
              </a:rPr>
              <a:t>2</a:t>
            </a:r>
            <a:r>
              <a:rPr lang="en-US" sz="2400" dirty="0">
                <a:latin typeface="Courier New" panose="02070309020205020404" pitchFamily="49" charset="0"/>
              </a:rPr>
              <a:t> = 1327</a:t>
            </a:r>
            <a:r>
              <a:rPr lang="en-US" sz="2400" baseline="-25000" dirty="0">
                <a:latin typeface="Courier New" panose="02070309020205020404" pitchFamily="49" charset="0"/>
              </a:rPr>
              <a:t>8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928800" y="2178720"/>
              <a:ext cx="7527960" cy="407232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19440" y="2169360"/>
                <a:ext cx="7546680" cy="4091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46145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9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97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754" grpId="0" build="p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Hexadecimal to Binary</a:t>
            </a:r>
          </a:p>
        </p:txBody>
      </p:sp>
      <p:sp>
        <p:nvSpPr>
          <p:cNvPr id="148483" name="Oval 3"/>
          <p:cNvSpPr>
            <a:spLocks noChangeArrowheads="1"/>
          </p:cNvSpPr>
          <p:nvPr/>
        </p:nvSpPr>
        <p:spPr bwMode="auto">
          <a:xfrm>
            <a:off x="5354638" y="4191000"/>
            <a:ext cx="2474912" cy="62865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/>
              <a:t>Hexadecimal</a:t>
            </a:r>
          </a:p>
        </p:txBody>
      </p:sp>
      <p:sp>
        <p:nvSpPr>
          <p:cNvPr id="148484" name="Oval 4"/>
          <p:cNvSpPr>
            <a:spLocks noChangeArrowheads="1"/>
          </p:cNvSpPr>
          <p:nvPr/>
        </p:nvSpPr>
        <p:spPr bwMode="auto">
          <a:xfrm>
            <a:off x="1220788" y="1981200"/>
            <a:ext cx="2513012" cy="66675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Decimal</a:t>
            </a:r>
          </a:p>
        </p:txBody>
      </p:sp>
      <p:sp>
        <p:nvSpPr>
          <p:cNvPr id="148485" name="Oval 5"/>
          <p:cNvSpPr>
            <a:spLocks noChangeArrowheads="1"/>
          </p:cNvSpPr>
          <p:nvPr/>
        </p:nvSpPr>
        <p:spPr bwMode="auto">
          <a:xfrm>
            <a:off x="5335588" y="1981200"/>
            <a:ext cx="2513012" cy="66675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Octal</a:t>
            </a:r>
          </a:p>
        </p:txBody>
      </p:sp>
      <p:sp>
        <p:nvSpPr>
          <p:cNvPr id="148486" name="Oval 6"/>
          <p:cNvSpPr>
            <a:spLocks noChangeArrowheads="1"/>
          </p:cNvSpPr>
          <p:nvPr/>
        </p:nvSpPr>
        <p:spPr bwMode="auto">
          <a:xfrm>
            <a:off x="1220788" y="4143375"/>
            <a:ext cx="2513012" cy="66675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Binary</a:t>
            </a:r>
          </a:p>
        </p:txBody>
      </p:sp>
      <p:sp>
        <p:nvSpPr>
          <p:cNvPr id="148487" name="Line 7"/>
          <p:cNvSpPr>
            <a:spLocks noChangeShapeType="1"/>
          </p:cNvSpPr>
          <p:nvPr/>
        </p:nvSpPr>
        <p:spPr bwMode="auto">
          <a:xfrm flipH="1">
            <a:off x="3924300" y="4495800"/>
            <a:ext cx="1295400" cy="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23340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Hexadecimal to Binary</a:t>
            </a:r>
          </a:p>
        </p:txBody>
      </p:sp>
      <p:sp>
        <p:nvSpPr>
          <p:cNvPr id="149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Technique</a:t>
            </a:r>
          </a:p>
          <a:p>
            <a:pPr lvl="1"/>
            <a:r>
              <a:rPr lang="en-US" sz="2400" dirty="0"/>
              <a:t>Convert each hexadecimal digit to a 4-bit equivalent binary representation</a:t>
            </a:r>
          </a:p>
        </p:txBody>
      </p:sp>
    </p:spTree>
    <p:extLst>
      <p:ext uri="{BB962C8B-B14F-4D97-AF65-F5344CB8AC3E}">
        <p14:creationId xmlns:p14="http://schemas.microsoft.com/office/powerpoint/2010/main" val="226177050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Example</a:t>
            </a:r>
          </a:p>
        </p:txBody>
      </p:sp>
      <p:sp>
        <p:nvSpPr>
          <p:cNvPr id="150531" name="Text Box 3"/>
          <p:cNvSpPr txBox="1">
            <a:spLocks noChangeArrowheads="1"/>
          </p:cNvSpPr>
          <p:nvPr/>
        </p:nvSpPr>
        <p:spPr bwMode="auto">
          <a:xfrm>
            <a:off x="304800" y="1671935"/>
            <a:ext cx="20574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>
                <a:latin typeface="Courier New" panose="02070309020205020404" pitchFamily="49" charset="0"/>
              </a:rPr>
              <a:t>10AF</a:t>
            </a:r>
            <a:r>
              <a:rPr lang="en-US" sz="2400" baseline="-25000" dirty="0">
                <a:latin typeface="Courier New" panose="02070309020205020404" pitchFamily="49" charset="0"/>
              </a:rPr>
              <a:t>16</a:t>
            </a:r>
            <a:r>
              <a:rPr lang="en-US" sz="2400" dirty="0">
                <a:latin typeface="Courier New" panose="02070309020205020404" pitchFamily="49" charset="0"/>
              </a:rPr>
              <a:t> = ?</a:t>
            </a:r>
            <a:r>
              <a:rPr lang="en-US" sz="2400" baseline="-25000" dirty="0">
                <a:latin typeface="Courier New" panose="02070309020205020404" pitchFamily="49" charset="0"/>
              </a:rPr>
              <a:t>2</a:t>
            </a:r>
          </a:p>
        </p:txBody>
      </p:sp>
      <p:grpSp>
        <p:nvGrpSpPr>
          <p:cNvPr id="150532" name="Group 4"/>
          <p:cNvGrpSpPr>
            <a:grpSpLocks/>
          </p:cNvGrpSpPr>
          <p:nvPr/>
        </p:nvGrpSpPr>
        <p:grpSpPr bwMode="auto">
          <a:xfrm>
            <a:off x="2819400" y="2967335"/>
            <a:ext cx="3810000" cy="1552575"/>
            <a:chOff x="2208" y="1680"/>
            <a:chExt cx="2400" cy="978"/>
          </a:xfrm>
        </p:grpSpPr>
        <p:sp>
          <p:nvSpPr>
            <p:cNvPr id="150533" name="Text Box 5"/>
            <p:cNvSpPr txBox="1">
              <a:spLocks noChangeArrowheads="1"/>
            </p:cNvSpPr>
            <p:nvPr/>
          </p:nvSpPr>
          <p:spPr bwMode="auto">
            <a:xfrm>
              <a:off x="2208" y="1680"/>
              <a:ext cx="2400" cy="9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66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457200" indent="-4572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914400" indent="-4572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371600" indent="-4572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828800" indent="-4572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286000" indent="-4572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>
                  <a:latin typeface="Courier New" panose="02070309020205020404" pitchFamily="49" charset="0"/>
                </a:rPr>
                <a:t> 1    0    A    F</a:t>
              </a:r>
            </a:p>
            <a:p>
              <a:pPr>
                <a:spcBef>
                  <a:spcPct val="50000"/>
                </a:spcBef>
              </a:pPr>
              <a:endParaRPr lang="en-US">
                <a:latin typeface="Courier New" panose="02070309020205020404" pitchFamily="49" charset="0"/>
              </a:endParaRPr>
            </a:p>
            <a:p>
              <a:pPr>
                <a:spcBef>
                  <a:spcPct val="50000"/>
                </a:spcBef>
              </a:pPr>
              <a:r>
                <a:rPr lang="en-US">
                  <a:latin typeface="Courier New" panose="02070309020205020404" pitchFamily="49" charset="0"/>
                </a:rPr>
                <a:t>0001 0000 1010 1111</a:t>
              </a:r>
            </a:p>
          </p:txBody>
        </p:sp>
        <p:sp>
          <p:nvSpPr>
            <p:cNvPr id="150534" name="Line 6"/>
            <p:cNvSpPr>
              <a:spLocks noChangeShapeType="1"/>
            </p:cNvSpPr>
            <p:nvPr/>
          </p:nvSpPr>
          <p:spPr bwMode="auto">
            <a:xfrm>
              <a:off x="2448" y="1968"/>
              <a:ext cx="0" cy="384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50535" name="Line 7"/>
            <p:cNvSpPr>
              <a:spLocks noChangeShapeType="1"/>
            </p:cNvSpPr>
            <p:nvPr/>
          </p:nvSpPr>
          <p:spPr bwMode="auto">
            <a:xfrm>
              <a:off x="3024" y="1968"/>
              <a:ext cx="0" cy="384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50536" name="Line 8"/>
            <p:cNvSpPr>
              <a:spLocks noChangeShapeType="1"/>
            </p:cNvSpPr>
            <p:nvPr/>
          </p:nvSpPr>
          <p:spPr bwMode="auto">
            <a:xfrm>
              <a:off x="3600" y="1968"/>
              <a:ext cx="0" cy="384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50537" name="Line 9"/>
            <p:cNvSpPr>
              <a:spLocks noChangeShapeType="1"/>
            </p:cNvSpPr>
            <p:nvPr/>
          </p:nvSpPr>
          <p:spPr bwMode="auto">
            <a:xfrm>
              <a:off x="4224" y="1968"/>
              <a:ext cx="0" cy="384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50538" name="Text Box 10"/>
          <p:cNvSpPr txBox="1">
            <a:spLocks noChangeArrowheads="1"/>
          </p:cNvSpPr>
          <p:nvPr/>
        </p:nvSpPr>
        <p:spPr bwMode="auto">
          <a:xfrm>
            <a:off x="4038600" y="5634335"/>
            <a:ext cx="48006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>
                <a:latin typeface="Courier New" panose="02070309020205020404" pitchFamily="49" charset="0"/>
              </a:rPr>
              <a:t>10AF</a:t>
            </a:r>
            <a:r>
              <a:rPr lang="en-US" sz="2400" baseline="-25000" dirty="0">
                <a:latin typeface="Courier New" panose="02070309020205020404" pitchFamily="49" charset="0"/>
              </a:rPr>
              <a:t>16</a:t>
            </a:r>
            <a:r>
              <a:rPr lang="en-US" sz="2400" dirty="0">
                <a:latin typeface="Courier New" panose="02070309020205020404" pitchFamily="49" charset="0"/>
              </a:rPr>
              <a:t> = 0001000010101111</a:t>
            </a:r>
            <a:r>
              <a:rPr lang="en-US" sz="2400" baseline="-25000" dirty="0">
                <a:latin typeface="Courier New" panose="02070309020205020404" pitchFamily="49" charset="0"/>
              </a:rPr>
              <a:t>2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1018080" y="2053800"/>
              <a:ext cx="5304600" cy="244728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08720" y="2044440"/>
                <a:ext cx="5323320" cy="246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334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0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05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538" grpId="0" build="p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Binary to Hexadecimal</a:t>
            </a:r>
          </a:p>
        </p:txBody>
      </p:sp>
      <p:sp>
        <p:nvSpPr>
          <p:cNvPr id="160771" name="Oval 3"/>
          <p:cNvSpPr>
            <a:spLocks noChangeArrowheads="1"/>
          </p:cNvSpPr>
          <p:nvPr/>
        </p:nvSpPr>
        <p:spPr bwMode="auto">
          <a:xfrm>
            <a:off x="5354638" y="4191000"/>
            <a:ext cx="2474912" cy="62865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/>
              <a:t>Hexadecimal</a:t>
            </a:r>
          </a:p>
        </p:txBody>
      </p:sp>
      <p:sp>
        <p:nvSpPr>
          <p:cNvPr id="160772" name="Oval 4"/>
          <p:cNvSpPr>
            <a:spLocks noChangeArrowheads="1"/>
          </p:cNvSpPr>
          <p:nvPr/>
        </p:nvSpPr>
        <p:spPr bwMode="auto">
          <a:xfrm>
            <a:off x="1220788" y="1981200"/>
            <a:ext cx="2513012" cy="66675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Decimal</a:t>
            </a:r>
          </a:p>
        </p:txBody>
      </p:sp>
      <p:sp>
        <p:nvSpPr>
          <p:cNvPr id="160773" name="Oval 5"/>
          <p:cNvSpPr>
            <a:spLocks noChangeArrowheads="1"/>
          </p:cNvSpPr>
          <p:nvPr/>
        </p:nvSpPr>
        <p:spPr bwMode="auto">
          <a:xfrm>
            <a:off x="5335588" y="1981200"/>
            <a:ext cx="2513012" cy="66675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Octal</a:t>
            </a:r>
          </a:p>
        </p:txBody>
      </p:sp>
      <p:sp>
        <p:nvSpPr>
          <p:cNvPr id="160774" name="Oval 6"/>
          <p:cNvSpPr>
            <a:spLocks noChangeArrowheads="1"/>
          </p:cNvSpPr>
          <p:nvPr/>
        </p:nvSpPr>
        <p:spPr bwMode="auto">
          <a:xfrm>
            <a:off x="1220788" y="4143375"/>
            <a:ext cx="2513012" cy="66675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Binary</a:t>
            </a:r>
          </a:p>
        </p:txBody>
      </p:sp>
      <p:sp>
        <p:nvSpPr>
          <p:cNvPr id="160775" name="Line 7"/>
          <p:cNvSpPr>
            <a:spLocks noChangeShapeType="1"/>
          </p:cNvSpPr>
          <p:nvPr/>
        </p:nvSpPr>
        <p:spPr bwMode="auto">
          <a:xfrm flipV="1">
            <a:off x="3962400" y="4495800"/>
            <a:ext cx="1219200" cy="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36342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Binary to Hexadecimal</a:t>
            </a:r>
          </a:p>
        </p:txBody>
      </p:sp>
      <p:sp>
        <p:nvSpPr>
          <p:cNvPr id="1617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Technique</a:t>
            </a:r>
          </a:p>
          <a:p>
            <a:pPr lvl="1"/>
            <a:r>
              <a:rPr lang="en-US" sz="2400" dirty="0"/>
              <a:t>Group bits in fours, starting on right</a:t>
            </a:r>
          </a:p>
          <a:p>
            <a:pPr lvl="1"/>
            <a:r>
              <a:rPr lang="en-US" sz="2400" dirty="0"/>
              <a:t>Convert to hexadecimal digits</a:t>
            </a:r>
          </a:p>
        </p:txBody>
      </p:sp>
    </p:spTree>
    <p:extLst>
      <p:ext uri="{BB962C8B-B14F-4D97-AF65-F5344CB8AC3E}">
        <p14:creationId xmlns:p14="http://schemas.microsoft.com/office/powerpoint/2010/main" val="234740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>
          <a:xfrm>
            <a:off x="731520" y="191830"/>
            <a:ext cx="7680960" cy="1371600"/>
          </a:xfrm>
        </p:spPr>
        <p:txBody>
          <a:bodyPr/>
          <a:lstStyle/>
          <a:p>
            <a:r>
              <a:rPr lang="en-US" dirty="0"/>
              <a:t>Lets do some counting (1 of 3)</a:t>
            </a:r>
          </a:p>
        </p:txBody>
      </p:sp>
      <p:graphicFrame>
        <p:nvGraphicFramePr>
          <p:cNvPr id="119913" name="Group 105"/>
          <p:cNvGraphicFramePr>
            <a:graphicFrameLocks noGrp="1"/>
          </p:cNvGraphicFramePr>
          <p:nvPr/>
        </p:nvGraphicFramePr>
        <p:xfrm>
          <a:off x="2209800" y="1694688"/>
          <a:ext cx="4724400" cy="4553712"/>
        </p:xfrm>
        <a:graphic>
          <a:graphicData uri="http://schemas.openxmlformats.org/drawingml/2006/table">
            <a:tbl>
              <a:tblPr/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36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Decimal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Binary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Octal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Hexa-</a:t>
                      </a:r>
                      <a:b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</a:b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decimal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56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56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56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56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56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56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56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492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721913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Example</a:t>
            </a:r>
          </a:p>
        </p:txBody>
      </p:sp>
      <p:sp>
        <p:nvSpPr>
          <p:cNvPr id="162819" name="Text Box 3"/>
          <p:cNvSpPr txBox="1">
            <a:spLocks noChangeArrowheads="1"/>
          </p:cNvSpPr>
          <p:nvPr/>
        </p:nvSpPr>
        <p:spPr bwMode="auto">
          <a:xfrm>
            <a:off x="304800" y="1671935"/>
            <a:ext cx="42672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>
                <a:latin typeface="Courier New" panose="02070309020205020404" pitchFamily="49" charset="0"/>
              </a:rPr>
              <a:t>1010111011</a:t>
            </a:r>
            <a:r>
              <a:rPr lang="en-US" sz="2400" baseline="-25000" dirty="0">
                <a:latin typeface="Courier New" panose="02070309020205020404" pitchFamily="49" charset="0"/>
              </a:rPr>
              <a:t>2</a:t>
            </a:r>
            <a:r>
              <a:rPr lang="en-US" sz="2400" dirty="0">
                <a:latin typeface="Courier New" panose="02070309020205020404" pitchFamily="49" charset="0"/>
              </a:rPr>
              <a:t> = ?</a:t>
            </a:r>
            <a:r>
              <a:rPr lang="en-US" sz="2400" baseline="-25000" dirty="0">
                <a:latin typeface="Courier New" panose="02070309020205020404" pitchFamily="49" charset="0"/>
              </a:rPr>
              <a:t>16</a:t>
            </a:r>
          </a:p>
        </p:txBody>
      </p:sp>
      <p:sp>
        <p:nvSpPr>
          <p:cNvPr id="162820" name="Text Box 4"/>
          <p:cNvSpPr txBox="1">
            <a:spLocks noChangeArrowheads="1"/>
          </p:cNvSpPr>
          <p:nvPr/>
        </p:nvSpPr>
        <p:spPr bwMode="auto">
          <a:xfrm>
            <a:off x="3429000" y="2967335"/>
            <a:ext cx="42672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>
                <a:latin typeface="Courier New" panose="02070309020205020404" pitchFamily="49" charset="0"/>
              </a:rPr>
              <a:t>10 1011 1011</a:t>
            </a:r>
          </a:p>
          <a:p>
            <a:pPr>
              <a:spcBef>
                <a:spcPct val="50000"/>
              </a:spcBef>
            </a:pPr>
            <a:endParaRPr lang="en-US">
              <a:latin typeface="Courier New" panose="02070309020205020404" pitchFamily="49" charset="0"/>
            </a:endParaRPr>
          </a:p>
          <a:p>
            <a:pPr>
              <a:spcBef>
                <a:spcPct val="50000"/>
              </a:spcBef>
              <a:buFontTx/>
              <a:buAutoNum type="arabicPlain" startAt="2"/>
            </a:pPr>
            <a:r>
              <a:rPr lang="en-US">
                <a:latin typeface="Courier New" panose="02070309020205020404" pitchFamily="49" charset="0"/>
              </a:rPr>
              <a:t>  B     B</a:t>
            </a:r>
            <a:r>
              <a:rPr lang="en-US" baseline="-25000">
                <a:latin typeface="Courier New" panose="02070309020205020404" pitchFamily="49" charset="0"/>
              </a:rPr>
              <a:t>  </a:t>
            </a:r>
          </a:p>
        </p:txBody>
      </p:sp>
      <p:sp>
        <p:nvSpPr>
          <p:cNvPr id="162821" name="Line 5"/>
          <p:cNvSpPr>
            <a:spLocks noChangeShapeType="1"/>
          </p:cNvSpPr>
          <p:nvPr/>
        </p:nvSpPr>
        <p:spPr bwMode="auto">
          <a:xfrm>
            <a:off x="3658674" y="3386435"/>
            <a:ext cx="0" cy="68580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62822" name="Line 6"/>
          <p:cNvSpPr>
            <a:spLocks noChangeShapeType="1"/>
          </p:cNvSpPr>
          <p:nvPr/>
        </p:nvSpPr>
        <p:spPr bwMode="auto">
          <a:xfrm>
            <a:off x="4457163" y="3386435"/>
            <a:ext cx="0" cy="68580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62823" name="Line 7"/>
          <p:cNvSpPr>
            <a:spLocks noChangeShapeType="1"/>
          </p:cNvSpPr>
          <p:nvPr/>
        </p:nvSpPr>
        <p:spPr bwMode="auto">
          <a:xfrm>
            <a:off x="5487474" y="3386435"/>
            <a:ext cx="0" cy="68580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62824" name="Text Box 8"/>
          <p:cNvSpPr txBox="1">
            <a:spLocks noChangeArrowheads="1"/>
          </p:cNvSpPr>
          <p:nvPr/>
        </p:nvSpPr>
        <p:spPr bwMode="auto">
          <a:xfrm>
            <a:off x="4648200" y="5862935"/>
            <a:ext cx="42672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>
                <a:latin typeface="Courier New" panose="02070309020205020404" pitchFamily="49" charset="0"/>
              </a:rPr>
              <a:t>1010111011</a:t>
            </a:r>
            <a:r>
              <a:rPr lang="en-US" sz="2400" baseline="-25000" dirty="0">
                <a:latin typeface="Courier New" panose="02070309020205020404" pitchFamily="49" charset="0"/>
              </a:rPr>
              <a:t>2</a:t>
            </a:r>
            <a:r>
              <a:rPr lang="en-US" sz="2400" dirty="0">
                <a:latin typeface="Courier New" panose="02070309020205020404" pitchFamily="49" charset="0"/>
              </a:rPr>
              <a:t> = 2BB</a:t>
            </a:r>
            <a:r>
              <a:rPr lang="en-US" sz="2400" baseline="-25000" dirty="0">
                <a:latin typeface="Courier New" panose="02070309020205020404" pitchFamily="49" charset="0"/>
              </a:rPr>
              <a:t>16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1009080" y="2018160"/>
              <a:ext cx="4715280" cy="13485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99720" y="2008800"/>
                <a:ext cx="4734000" cy="1367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9815639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Octal to Hexadecimal</a:t>
            </a:r>
          </a:p>
        </p:txBody>
      </p:sp>
      <p:sp>
        <p:nvSpPr>
          <p:cNvPr id="163843" name="Oval 3"/>
          <p:cNvSpPr>
            <a:spLocks noChangeArrowheads="1"/>
          </p:cNvSpPr>
          <p:nvPr/>
        </p:nvSpPr>
        <p:spPr bwMode="auto">
          <a:xfrm>
            <a:off x="5354638" y="4191000"/>
            <a:ext cx="2474912" cy="62865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/>
              <a:t>Hexadecimal</a:t>
            </a:r>
          </a:p>
        </p:txBody>
      </p:sp>
      <p:sp>
        <p:nvSpPr>
          <p:cNvPr id="163844" name="Oval 4"/>
          <p:cNvSpPr>
            <a:spLocks noChangeArrowheads="1"/>
          </p:cNvSpPr>
          <p:nvPr/>
        </p:nvSpPr>
        <p:spPr bwMode="auto">
          <a:xfrm>
            <a:off x="1220788" y="1981200"/>
            <a:ext cx="2513012" cy="66675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Decimal</a:t>
            </a:r>
          </a:p>
        </p:txBody>
      </p:sp>
      <p:sp>
        <p:nvSpPr>
          <p:cNvPr id="163845" name="Oval 5"/>
          <p:cNvSpPr>
            <a:spLocks noChangeArrowheads="1"/>
          </p:cNvSpPr>
          <p:nvPr/>
        </p:nvSpPr>
        <p:spPr bwMode="auto">
          <a:xfrm>
            <a:off x="5335588" y="1981200"/>
            <a:ext cx="2513012" cy="66675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Octal</a:t>
            </a:r>
          </a:p>
        </p:txBody>
      </p:sp>
      <p:sp>
        <p:nvSpPr>
          <p:cNvPr id="163846" name="Oval 6"/>
          <p:cNvSpPr>
            <a:spLocks noChangeArrowheads="1"/>
          </p:cNvSpPr>
          <p:nvPr/>
        </p:nvSpPr>
        <p:spPr bwMode="auto">
          <a:xfrm>
            <a:off x="1220788" y="4143375"/>
            <a:ext cx="2513012" cy="66675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Binary</a:t>
            </a:r>
          </a:p>
        </p:txBody>
      </p:sp>
      <p:sp>
        <p:nvSpPr>
          <p:cNvPr id="163847" name="Line 7"/>
          <p:cNvSpPr>
            <a:spLocks noChangeShapeType="1"/>
          </p:cNvSpPr>
          <p:nvPr/>
        </p:nvSpPr>
        <p:spPr bwMode="auto">
          <a:xfrm>
            <a:off x="6629400" y="2895600"/>
            <a:ext cx="0" cy="114300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06032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Octal to Hexadecimal</a:t>
            </a:r>
          </a:p>
        </p:txBody>
      </p:sp>
      <p:sp>
        <p:nvSpPr>
          <p:cNvPr id="1648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Technique</a:t>
            </a:r>
          </a:p>
          <a:p>
            <a:pPr lvl="1"/>
            <a:r>
              <a:rPr lang="en-US" sz="2400" dirty="0"/>
              <a:t>Use binary as an intermediary</a:t>
            </a:r>
          </a:p>
        </p:txBody>
      </p:sp>
    </p:spTree>
    <p:extLst>
      <p:ext uri="{BB962C8B-B14F-4D97-AF65-F5344CB8AC3E}">
        <p14:creationId xmlns:p14="http://schemas.microsoft.com/office/powerpoint/2010/main" val="28116739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Example</a:t>
            </a:r>
          </a:p>
        </p:txBody>
      </p:sp>
      <p:sp>
        <p:nvSpPr>
          <p:cNvPr id="165891" name="Text Box 3"/>
          <p:cNvSpPr txBox="1">
            <a:spLocks noChangeArrowheads="1"/>
          </p:cNvSpPr>
          <p:nvPr/>
        </p:nvSpPr>
        <p:spPr bwMode="auto">
          <a:xfrm>
            <a:off x="304800" y="1748135"/>
            <a:ext cx="42672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>
                <a:latin typeface="Courier New" panose="02070309020205020404" pitchFamily="49" charset="0"/>
              </a:rPr>
              <a:t>1076</a:t>
            </a:r>
            <a:r>
              <a:rPr lang="en-US" sz="2400" baseline="-25000" dirty="0">
                <a:latin typeface="Courier New" panose="02070309020205020404" pitchFamily="49" charset="0"/>
              </a:rPr>
              <a:t>8</a:t>
            </a:r>
            <a:r>
              <a:rPr lang="en-US" sz="2400" dirty="0">
                <a:latin typeface="Courier New" panose="02070309020205020404" pitchFamily="49" charset="0"/>
              </a:rPr>
              <a:t> = ?</a:t>
            </a:r>
            <a:r>
              <a:rPr lang="en-US" sz="2400" baseline="-25000" dirty="0">
                <a:latin typeface="Courier New" panose="02070309020205020404" pitchFamily="49" charset="0"/>
              </a:rPr>
              <a:t>16</a:t>
            </a:r>
          </a:p>
        </p:txBody>
      </p:sp>
      <p:grpSp>
        <p:nvGrpSpPr>
          <p:cNvPr id="165892" name="Group 4"/>
          <p:cNvGrpSpPr>
            <a:grpSpLocks/>
          </p:cNvGrpSpPr>
          <p:nvPr/>
        </p:nvGrpSpPr>
        <p:grpSpPr bwMode="auto">
          <a:xfrm>
            <a:off x="3048000" y="2481560"/>
            <a:ext cx="4267200" cy="2286000"/>
            <a:chOff x="1920" y="1326"/>
            <a:chExt cx="2688" cy="1440"/>
          </a:xfrm>
        </p:grpSpPr>
        <p:sp>
          <p:nvSpPr>
            <p:cNvPr id="165893" name="Text Box 5"/>
            <p:cNvSpPr txBox="1">
              <a:spLocks noChangeArrowheads="1"/>
            </p:cNvSpPr>
            <p:nvPr/>
          </p:nvSpPr>
          <p:spPr bwMode="auto">
            <a:xfrm>
              <a:off x="1920" y="1326"/>
              <a:ext cx="2688" cy="14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66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457200" indent="-4572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914400" indent="-4572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371600" indent="-4572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828800" indent="-4572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286000" indent="-4572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dirty="0">
                  <a:latin typeface="Courier New" panose="02070309020205020404" pitchFamily="49" charset="0"/>
                </a:rPr>
                <a:t> 1    0     7     6</a:t>
              </a:r>
            </a:p>
            <a:p>
              <a:pPr>
                <a:spcBef>
                  <a:spcPct val="50000"/>
                </a:spcBef>
                <a:buFontTx/>
                <a:buAutoNum type="arabicPlain"/>
              </a:pPr>
              <a:endParaRPr lang="en-US" dirty="0">
                <a:latin typeface="Courier New" panose="02070309020205020404" pitchFamily="49" charset="0"/>
              </a:endParaRPr>
            </a:p>
            <a:p>
              <a:pPr>
                <a:spcBef>
                  <a:spcPct val="50000"/>
                </a:spcBef>
              </a:pPr>
              <a:r>
                <a:rPr lang="en-US" dirty="0">
                  <a:latin typeface="Courier New" panose="02070309020205020404" pitchFamily="49" charset="0"/>
                </a:rPr>
                <a:t>001  000   111   110</a:t>
              </a:r>
            </a:p>
            <a:p>
              <a:pPr>
                <a:spcBef>
                  <a:spcPct val="50000"/>
                </a:spcBef>
                <a:buFontTx/>
                <a:buAutoNum type="arabicPlain"/>
              </a:pPr>
              <a:endParaRPr lang="en-US" baseline="-25000" dirty="0">
                <a:latin typeface="Courier New" panose="02070309020205020404" pitchFamily="49" charset="0"/>
              </a:endParaRPr>
            </a:p>
            <a:p>
              <a:pPr>
                <a:spcBef>
                  <a:spcPct val="50000"/>
                </a:spcBef>
              </a:pPr>
              <a:endParaRPr lang="en-US" baseline="-25000" dirty="0">
                <a:latin typeface="Courier New" panose="02070309020205020404" pitchFamily="49" charset="0"/>
              </a:endParaRPr>
            </a:p>
          </p:txBody>
        </p:sp>
        <p:sp>
          <p:nvSpPr>
            <p:cNvPr id="165894" name="Line 6"/>
            <p:cNvSpPr>
              <a:spLocks noChangeShapeType="1"/>
            </p:cNvSpPr>
            <p:nvPr/>
          </p:nvSpPr>
          <p:spPr bwMode="auto">
            <a:xfrm>
              <a:off x="2160" y="1584"/>
              <a:ext cx="0" cy="432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65895" name="Line 7"/>
            <p:cNvSpPr>
              <a:spLocks noChangeShapeType="1"/>
            </p:cNvSpPr>
            <p:nvPr/>
          </p:nvSpPr>
          <p:spPr bwMode="auto">
            <a:xfrm>
              <a:off x="3408" y="1584"/>
              <a:ext cx="0" cy="432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65896" name="Line 8"/>
            <p:cNvSpPr>
              <a:spLocks noChangeShapeType="1"/>
            </p:cNvSpPr>
            <p:nvPr/>
          </p:nvSpPr>
          <p:spPr bwMode="auto">
            <a:xfrm>
              <a:off x="2736" y="1584"/>
              <a:ext cx="0" cy="432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65897" name="Line 9"/>
            <p:cNvSpPr>
              <a:spLocks noChangeShapeType="1"/>
            </p:cNvSpPr>
            <p:nvPr/>
          </p:nvSpPr>
          <p:spPr bwMode="auto">
            <a:xfrm>
              <a:off x="4128" y="1584"/>
              <a:ext cx="0" cy="432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165898" name="Group 10"/>
          <p:cNvGrpSpPr>
            <a:grpSpLocks/>
          </p:cNvGrpSpPr>
          <p:nvPr/>
        </p:nvGrpSpPr>
        <p:grpSpPr bwMode="auto">
          <a:xfrm>
            <a:off x="3505200" y="3694411"/>
            <a:ext cx="3276600" cy="1258888"/>
            <a:chOff x="2208" y="2090"/>
            <a:chExt cx="2064" cy="793"/>
          </a:xfrm>
        </p:grpSpPr>
        <p:sp>
          <p:nvSpPr>
            <p:cNvPr id="165899" name="Text Box 11"/>
            <p:cNvSpPr txBox="1">
              <a:spLocks noChangeArrowheads="1"/>
            </p:cNvSpPr>
            <p:nvPr/>
          </p:nvSpPr>
          <p:spPr bwMode="auto">
            <a:xfrm>
              <a:off x="2208" y="2592"/>
              <a:ext cx="206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66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latin typeface="Courier New" panose="02070309020205020404" pitchFamily="49" charset="0"/>
                </a:rPr>
                <a:t>2     3       E</a:t>
              </a:r>
            </a:p>
          </p:txBody>
        </p:sp>
        <p:sp>
          <p:nvSpPr>
            <p:cNvPr id="165900" name="Line 12"/>
            <p:cNvSpPr>
              <a:spLocks noChangeShapeType="1"/>
            </p:cNvSpPr>
            <p:nvPr/>
          </p:nvSpPr>
          <p:spPr bwMode="auto">
            <a:xfrm>
              <a:off x="3476" y="2090"/>
              <a:ext cx="0" cy="6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65901" name="Line 13"/>
            <p:cNvSpPr>
              <a:spLocks noChangeShapeType="1"/>
            </p:cNvSpPr>
            <p:nvPr/>
          </p:nvSpPr>
          <p:spPr bwMode="auto">
            <a:xfrm>
              <a:off x="2660" y="2090"/>
              <a:ext cx="0" cy="6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65902" name="Text Box 14"/>
          <p:cNvSpPr txBox="1">
            <a:spLocks noChangeArrowheads="1"/>
          </p:cNvSpPr>
          <p:nvPr/>
        </p:nvSpPr>
        <p:spPr bwMode="auto">
          <a:xfrm>
            <a:off x="4724400" y="6015335"/>
            <a:ext cx="42672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400" dirty="0">
                <a:latin typeface="Courier New" panose="02070309020205020404" pitchFamily="49" charset="0"/>
              </a:rPr>
              <a:t>1076</a:t>
            </a:r>
            <a:r>
              <a:rPr lang="en-US" sz="2400" baseline="-25000" dirty="0">
                <a:latin typeface="Courier New" panose="02070309020205020404" pitchFamily="49" charset="0"/>
              </a:rPr>
              <a:t>8</a:t>
            </a:r>
            <a:r>
              <a:rPr lang="en-US" sz="2400" dirty="0">
                <a:latin typeface="Courier New" panose="02070309020205020404" pitchFamily="49" charset="0"/>
              </a:rPr>
              <a:t> = 23E</a:t>
            </a:r>
            <a:r>
              <a:rPr lang="en-US" sz="2400" baseline="-25000" dirty="0">
                <a:latin typeface="Courier New" panose="02070309020205020404" pitchFamily="49" charset="0"/>
              </a:rPr>
              <a:t>16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1928880" y="2134080"/>
              <a:ext cx="4858200" cy="27777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19520" y="2124720"/>
                <a:ext cx="4876920" cy="2796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67575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65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659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902" grpId="0" build="p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Hexadecimal to Octal</a:t>
            </a:r>
          </a:p>
        </p:txBody>
      </p:sp>
      <p:sp>
        <p:nvSpPr>
          <p:cNvPr id="129027" name="Oval 3"/>
          <p:cNvSpPr>
            <a:spLocks noChangeArrowheads="1"/>
          </p:cNvSpPr>
          <p:nvPr/>
        </p:nvSpPr>
        <p:spPr bwMode="auto">
          <a:xfrm>
            <a:off x="5354638" y="4191000"/>
            <a:ext cx="2474912" cy="62865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/>
              <a:t>Hexadecimal</a:t>
            </a:r>
          </a:p>
        </p:txBody>
      </p:sp>
      <p:sp>
        <p:nvSpPr>
          <p:cNvPr id="129028" name="Oval 4"/>
          <p:cNvSpPr>
            <a:spLocks noChangeArrowheads="1"/>
          </p:cNvSpPr>
          <p:nvPr/>
        </p:nvSpPr>
        <p:spPr bwMode="auto">
          <a:xfrm>
            <a:off x="1220788" y="1981200"/>
            <a:ext cx="2513012" cy="66675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Decimal</a:t>
            </a:r>
          </a:p>
        </p:txBody>
      </p:sp>
      <p:sp>
        <p:nvSpPr>
          <p:cNvPr id="129029" name="Oval 5"/>
          <p:cNvSpPr>
            <a:spLocks noChangeArrowheads="1"/>
          </p:cNvSpPr>
          <p:nvPr/>
        </p:nvSpPr>
        <p:spPr bwMode="auto">
          <a:xfrm>
            <a:off x="5335588" y="1981200"/>
            <a:ext cx="2513012" cy="66675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Octal</a:t>
            </a:r>
          </a:p>
        </p:txBody>
      </p:sp>
      <p:sp>
        <p:nvSpPr>
          <p:cNvPr id="129030" name="Oval 6"/>
          <p:cNvSpPr>
            <a:spLocks noChangeArrowheads="1"/>
          </p:cNvSpPr>
          <p:nvPr/>
        </p:nvSpPr>
        <p:spPr bwMode="auto">
          <a:xfrm>
            <a:off x="1220788" y="4143375"/>
            <a:ext cx="2513012" cy="66675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Binary</a:t>
            </a:r>
          </a:p>
        </p:txBody>
      </p:sp>
      <p:sp>
        <p:nvSpPr>
          <p:cNvPr id="129033" name="Line 9"/>
          <p:cNvSpPr>
            <a:spLocks noChangeShapeType="1"/>
          </p:cNvSpPr>
          <p:nvPr/>
        </p:nvSpPr>
        <p:spPr bwMode="auto">
          <a:xfrm>
            <a:off x="6629400" y="2895600"/>
            <a:ext cx="0" cy="114300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33120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Hexadecimal to Octal</a:t>
            </a:r>
          </a:p>
        </p:txBody>
      </p:sp>
      <p:sp>
        <p:nvSpPr>
          <p:cNvPr id="1269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Technique</a:t>
            </a:r>
          </a:p>
          <a:p>
            <a:pPr lvl="1"/>
            <a:r>
              <a:rPr lang="en-US" sz="2400" dirty="0"/>
              <a:t>Use binary as an intermediary</a:t>
            </a:r>
          </a:p>
        </p:txBody>
      </p:sp>
    </p:spTree>
    <p:extLst>
      <p:ext uri="{BB962C8B-B14F-4D97-AF65-F5344CB8AC3E}">
        <p14:creationId xmlns:p14="http://schemas.microsoft.com/office/powerpoint/2010/main" val="380808089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Example</a:t>
            </a:r>
          </a:p>
        </p:txBody>
      </p:sp>
      <p:sp>
        <p:nvSpPr>
          <p:cNvPr id="128003" name="Text Box 3"/>
          <p:cNvSpPr txBox="1">
            <a:spLocks noChangeArrowheads="1"/>
          </p:cNvSpPr>
          <p:nvPr/>
        </p:nvSpPr>
        <p:spPr bwMode="auto">
          <a:xfrm>
            <a:off x="304800" y="1671935"/>
            <a:ext cx="42672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>
                <a:latin typeface="Courier New" panose="02070309020205020404" pitchFamily="49" charset="0"/>
              </a:rPr>
              <a:t>1F0C</a:t>
            </a:r>
            <a:r>
              <a:rPr lang="en-US" sz="2400" baseline="-25000" dirty="0">
                <a:latin typeface="Courier New" panose="02070309020205020404" pitchFamily="49" charset="0"/>
              </a:rPr>
              <a:t>16</a:t>
            </a:r>
            <a:r>
              <a:rPr lang="en-US" sz="2400" dirty="0">
                <a:latin typeface="Courier New" panose="02070309020205020404" pitchFamily="49" charset="0"/>
              </a:rPr>
              <a:t> = ?</a:t>
            </a:r>
            <a:r>
              <a:rPr lang="en-US" sz="2400" baseline="-25000" dirty="0">
                <a:latin typeface="Courier New" panose="02070309020205020404" pitchFamily="49" charset="0"/>
              </a:rPr>
              <a:t>8</a:t>
            </a:r>
          </a:p>
        </p:txBody>
      </p:sp>
      <p:grpSp>
        <p:nvGrpSpPr>
          <p:cNvPr id="128144" name="Group 144"/>
          <p:cNvGrpSpPr>
            <a:grpSpLocks/>
          </p:cNvGrpSpPr>
          <p:nvPr/>
        </p:nvGrpSpPr>
        <p:grpSpPr bwMode="auto">
          <a:xfrm>
            <a:off x="3048000" y="2405360"/>
            <a:ext cx="4876800" cy="2286000"/>
            <a:chOff x="1920" y="1326"/>
            <a:chExt cx="3072" cy="1440"/>
          </a:xfrm>
        </p:grpSpPr>
        <p:sp>
          <p:nvSpPr>
            <p:cNvPr id="128124" name="Text Box 124"/>
            <p:cNvSpPr txBox="1">
              <a:spLocks noChangeArrowheads="1"/>
            </p:cNvSpPr>
            <p:nvPr/>
          </p:nvSpPr>
          <p:spPr bwMode="auto">
            <a:xfrm>
              <a:off x="1920" y="1326"/>
              <a:ext cx="3072" cy="14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66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457200" indent="-4572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914400" indent="-4572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371600" indent="-4572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828800" indent="-4572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286000" indent="-4572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>
                  <a:latin typeface="Courier New" panose="02070309020205020404" pitchFamily="49" charset="0"/>
                </a:rPr>
                <a:t>  1     F      0      C</a:t>
              </a:r>
            </a:p>
            <a:p>
              <a:pPr>
                <a:spcBef>
                  <a:spcPct val="50000"/>
                </a:spcBef>
                <a:buFontTx/>
                <a:buAutoNum type="arabicPlain"/>
              </a:pPr>
              <a:endParaRPr lang="en-US">
                <a:latin typeface="Courier New" panose="02070309020205020404" pitchFamily="49" charset="0"/>
              </a:endParaRPr>
            </a:p>
            <a:p>
              <a:pPr>
                <a:spcBef>
                  <a:spcPct val="50000"/>
                </a:spcBef>
              </a:pPr>
              <a:r>
                <a:rPr lang="en-US">
                  <a:latin typeface="Courier New" panose="02070309020205020404" pitchFamily="49" charset="0"/>
                </a:rPr>
                <a:t>0001  1111   0000   1100</a:t>
              </a:r>
            </a:p>
            <a:p>
              <a:pPr>
                <a:spcBef>
                  <a:spcPct val="50000"/>
                </a:spcBef>
                <a:buFontTx/>
                <a:buAutoNum type="arabicPlain"/>
              </a:pPr>
              <a:endParaRPr lang="en-US" baseline="-25000">
                <a:latin typeface="Courier New" panose="02070309020205020404" pitchFamily="49" charset="0"/>
              </a:endParaRPr>
            </a:p>
            <a:p>
              <a:pPr>
                <a:spcBef>
                  <a:spcPct val="50000"/>
                </a:spcBef>
              </a:pPr>
              <a:endParaRPr lang="en-US" baseline="-25000">
                <a:latin typeface="Courier New" panose="02070309020205020404" pitchFamily="49" charset="0"/>
              </a:endParaRPr>
            </a:p>
          </p:txBody>
        </p:sp>
        <p:sp>
          <p:nvSpPr>
            <p:cNvPr id="128126" name="Line 126"/>
            <p:cNvSpPr>
              <a:spLocks noChangeShapeType="1"/>
            </p:cNvSpPr>
            <p:nvPr/>
          </p:nvSpPr>
          <p:spPr bwMode="auto">
            <a:xfrm>
              <a:off x="2256" y="1584"/>
              <a:ext cx="0" cy="432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8127" name="Line 127"/>
            <p:cNvSpPr>
              <a:spLocks noChangeShapeType="1"/>
            </p:cNvSpPr>
            <p:nvPr/>
          </p:nvSpPr>
          <p:spPr bwMode="auto">
            <a:xfrm>
              <a:off x="3744" y="1584"/>
              <a:ext cx="0" cy="432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8128" name="Line 128"/>
            <p:cNvSpPr>
              <a:spLocks noChangeShapeType="1"/>
            </p:cNvSpPr>
            <p:nvPr/>
          </p:nvSpPr>
          <p:spPr bwMode="auto">
            <a:xfrm>
              <a:off x="2928" y="1584"/>
              <a:ext cx="0" cy="432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8132" name="Line 132"/>
            <p:cNvSpPr>
              <a:spLocks noChangeShapeType="1"/>
            </p:cNvSpPr>
            <p:nvPr/>
          </p:nvSpPr>
          <p:spPr bwMode="auto">
            <a:xfrm>
              <a:off x="4560" y="1584"/>
              <a:ext cx="0" cy="432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128145" name="Group 145"/>
          <p:cNvGrpSpPr>
            <a:grpSpLocks/>
          </p:cNvGrpSpPr>
          <p:nvPr/>
        </p:nvGrpSpPr>
        <p:grpSpPr bwMode="auto">
          <a:xfrm>
            <a:off x="3324225" y="3649961"/>
            <a:ext cx="4403725" cy="1150938"/>
            <a:chOff x="2094" y="2110"/>
            <a:chExt cx="2774" cy="725"/>
          </a:xfrm>
        </p:grpSpPr>
        <p:sp>
          <p:nvSpPr>
            <p:cNvPr id="128133" name="Text Box 133"/>
            <p:cNvSpPr txBox="1">
              <a:spLocks noChangeArrowheads="1"/>
            </p:cNvSpPr>
            <p:nvPr/>
          </p:nvSpPr>
          <p:spPr bwMode="auto">
            <a:xfrm>
              <a:off x="2208" y="2544"/>
              <a:ext cx="266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66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latin typeface="Courier New" panose="02070309020205020404" pitchFamily="49" charset="0"/>
                </a:rPr>
                <a:t>1   7   4     1     4</a:t>
              </a:r>
            </a:p>
          </p:txBody>
        </p:sp>
        <p:sp>
          <p:nvSpPr>
            <p:cNvPr id="128134" name="Line 134"/>
            <p:cNvSpPr>
              <a:spLocks noChangeShapeType="1"/>
            </p:cNvSpPr>
            <p:nvPr/>
          </p:nvSpPr>
          <p:spPr bwMode="auto">
            <a:xfrm>
              <a:off x="4388" y="2110"/>
              <a:ext cx="0" cy="6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8135" name="Line 135"/>
            <p:cNvSpPr>
              <a:spLocks noChangeShapeType="1"/>
            </p:cNvSpPr>
            <p:nvPr/>
          </p:nvSpPr>
          <p:spPr bwMode="auto">
            <a:xfrm>
              <a:off x="3704" y="2110"/>
              <a:ext cx="0" cy="6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8140" name="Line 140"/>
            <p:cNvSpPr>
              <a:spLocks noChangeShapeType="1"/>
            </p:cNvSpPr>
            <p:nvPr/>
          </p:nvSpPr>
          <p:spPr bwMode="auto">
            <a:xfrm>
              <a:off x="3010" y="2110"/>
              <a:ext cx="0" cy="6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8141" name="Line 141"/>
            <p:cNvSpPr>
              <a:spLocks noChangeShapeType="1"/>
            </p:cNvSpPr>
            <p:nvPr/>
          </p:nvSpPr>
          <p:spPr bwMode="auto">
            <a:xfrm>
              <a:off x="2544" y="2110"/>
              <a:ext cx="0" cy="6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8142" name="Line 142"/>
            <p:cNvSpPr>
              <a:spLocks noChangeShapeType="1"/>
            </p:cNvSpPr>
            <p:nvPr/>
          </p:nvSpPr>
          <p:spPr bwMode="auto">
            <a:xfrm>
              <a:off x="2094" y="2110"/>
              <a:ext cx="0" cy="6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28143" name="Text Box 143"/>
          <p:cNvSpPr txBox="1">
            <a:spLocks noChangeArrowheads="1"/>
          </p:cNvSpPr>
          <p:nvPr/>
        </p:nvSpPr>
        <p:spPr bwMode="auto">
          <a:xfrm>
            <a:off x="4648200" y="5939135"/>
            <a:ext cx="42672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400" dirty="0">
                <a:latin typeface="Courier New" panose="02070309020205020404" pitchFamily="49" charset="0"/>
              </a:rPr>
              <a:t>1F0C</a:t>
            </a:r>
            <a:r>
              <a:rPr lang="en-US" sz="2400" baseline="-25000" dirty="0">
                <a:latin typeface="Courier New" panose="02070309020205020404" pitchFamily="49" charset="0"/>
              </a:rPr>
              <a:t>16</a:t>
            </a:r>
            <a:r>
              <a:rPr lang="en-US" sz="2400" dirty="0">
                <a:latin typeface="Courier New" panose="02070309020205020404" pitchFamily="49" charset="0"/>
              </a:rPr>
              <a:t> = 17414</a:t>
            </a:r>
            <a:r>
              <a:rPr lang="en-US" sz="2400" baseline="-25000" dirty="0">
                <a:latin typeface="Courier New" panose="02070309020205020404" pitchFamily="49" charset="0"/>
              </a:rPr>
              <a:t>8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3402360" y="2491560"/>
              <a:ext cx="4822200" cy="154512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93000" y="2482200"/>
                <a:ext cx="4840920" cy="1563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22443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8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8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81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143" grpId="0" build="p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Conversion Exercise</a:t>
            </a:r>
          </a:p>
        </p:txBody>
      </p:sp>
      <p:grpSp>
        <p:nvGrpSpPr>
          <p:cNvPr id="169021" name="Group 61"/>
          <p:cNvGrpSpPr>
            <a:grpSpLocks/>
          </p:cNvGrpSpPr>
          <p:nvPr/>
        </p:nvGrpSpPr>
        <p:grpSpPr bwMode="auto">
          <a:xfrm>
            <a:off x="2933700" y="5756275"/>
            <a:ext cx="2819400" cy="415925"/>
            <a:chOff x="1944" y="3242"/>
            <a:chExt cx="1776" cy="262"/>
          </a:xfrm>
        </p:grpSpPr>
        <p:sp>
          <p:nvSpPr>
            <p:cNvPr id="169019" name="Text Box 59"/>
            <p:cNvSpPr txBox="1">
              <a:spLocks noChangeArrowheads="1"/>
            </p:cNvSpPr>
            <p:nvPr/>
          </p:nvSpPr>
          <p:spPr bwMode="auto">
            <a:xfrm>
              <a:off x="1972" y="3242"/>
              <a:ext cx="168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66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/>
                <a:t>Try not to use a calculator!</a:t>
              </a:r>
            </a:p>
          </p:txBody>
        </p:sp>
        <p:sp>
          <p:nvSpPr>
            <p:cNvPr id="169020" name="Line 60"/>
            <p:cNvSpPr>
              <a:spLocks noChangeShapeType="1"/>
            </p:cNvSpPr>
            <p:nvPr/>
          </p:nvSpPr>
          <p:spPr bwMode="auto">
            <a:xfrm>
              <a:off x="1944" y="3504"/>
              <a:ext cx="1776" cy="0"/>
            </a:xfrm>
            <a:prstGeom prst="line">
              <a:avLst/>
            </a:prstGeom>
            <a:noFill/>
            <a:ln w="57150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aphicFrame>
        <p:nvGraphicFramePr>
          <p:cNvPr id="169058" name="Group 98"/>
          <p:cNvGraphicFramePr>
            <a:graphicFrameLocks noGrp="1"/>
          </p:cNvGraphicFramePr>
          <p:nvPr/>
        </p:nvGraphicFramePr>
        <p:xfrm>
          <a:off x="1143000" y="2276475"/>
          <a:ext cx="6858000" cy="3175000"/>
        </p:xfrm>
        <a:graphic>
          <a:graphicData uri="http://schemas.openxmlformats.org/drawingml/2006/table">
            <a:tbl>
              <a:tblPr/>
              <a:tblGrid>
                <a:gridCol w="16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41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Decimal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Binary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Octal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Hexa-</a:t>
                      </a:r>
                      <a:b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</a:b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decimal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3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1110101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3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703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3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1AF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67628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0027" name="Group 43"/>
          <p:cNvGraphicFramePr>
            <a:graphicFrameLocks noGrp="1"/>
          </p:cNvGraphicFramePr>
          <p:nvPr/>
        </p:nvGraphicFramePr>
        <p:xfrm>
          <a:off x="1143000" y="2286000"/>
          <a:ext cx="6858000" cy="3175000"/>
        </p:xfrm>
        <a:graphic>
          <a:graphicData uri="http://schemas.openxmlformats.org/drawingml/2006/table">
            <a:tbl>
              <a:tblPr/>
              <a:tblGrid>
                <a:gridCol w="16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41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Decimal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Binary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Octal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Hexa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-</a:t>
                      </a:r>
                      <a:b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</a:b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decimal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100001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41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3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117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1110101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165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75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3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451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111000011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703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1C3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3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431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110101111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657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1AF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70031" name="AutoShape 47"/>
          <p:cNvSpPr>
            <a:spLocks noChangeArrowheads="1"/>
          </p:cNvSpPr>
          <p:nvPr/>
        </p:nvSpPr>
        <p:spPr bwMode="auto">
          <a:xfrm>
            <a:off x="222250" y="1752600"/>
            <a:ext cx="8699500" cy="325437"/>
          </a:xfrm>
          <a:prstGeom prst="roundRect">
            <a:avLst>
              <a:gd name="adj" fmla="val 16667"/>
            </a:avLst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0" bIns="0" anchor="ctr">
            <a:spAutoFit/>
          </a:bodyPr>
          <a:lstStyle/>
          <a:p>
            <a:pPr algn="ctr"/>
            <a:r>
              <a:rPr lang="en-US" sz="1800"/>
              <a:t>Answer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Conversion Exercise</a:t>
            </a:r>
          </a:p>
        </p:txBody>
      </p:sp>
    </p:spTree>
    <p:extLst>
      <p:ext uri="{BB962C8B-B14F-4D97-AF65-F5344CB8AC3E}">
        <p14:creationId xmlns:p14="http://schemas.microsoft.com/office/powerpoint/2010/main" val="2630696800"/>
      </p:ext>
    </p:extLst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Common Powers (1 of 2)</a:t>
            </a:r>
          </a:p>
        </p:txBody>
      </p:sp>
      <p:sp>
        <p:nvSpPr>
          <p:cNvPr id="1710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Base 10</a:t>
            </a:r>
          </a:p>
        </p:txBody>
      </p:sp>
      <p:graphicFrame>
        <p:nvGraphicFramePr>
          <p:cNvPr id="171087" name="Group 79"/>
          <p:cNvGraphicFramePr>
            <a:graphicFrameLocks noGrp="1"/>
          </p:cNvGraphicFramePr>
          <p:nvPr/>
        </p:nvGraphicFramePr>
        <p:xfrm>
          <a:off x="2819400" y="1828800"/>
          <a:ext cx="3505200" cy="4038603"/>
        </p:xfrm>
        <a:graphic>
          <a:graphicData uri="http://schemas.openxmlformats.org/drawingml/2006/table">
            <a:tbl>
              <a:tblPr/>
              <a:tblGrid>
                <a:gridCol w="800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44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06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24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Power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Preface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Symbol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06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10</a:t>
                      </a:r>
                      <a:r>
                        <a:rPr kumimoji="0" lang="en-US" sz="17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-12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pico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19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10</a:t>
                      </a:r>
                      <a:r>
                        <a:rPr kumimoji="0" lang="en-US" sz="17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-9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nano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n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03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10</a:t>
                      </a:r>
                      <a:r>
                        <a:rPr kumimoji="0" lang="en-US" sz="17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-6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micro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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19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10</a:t>
                      </a:r>
                      <a:r>
                        <a:rPr kumimoji="0" lang="en-US" sz="17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-3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milli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m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03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10</a:t>
                      </a:r>
                      <a:r>
                        <a:rPr kumimoji="0" lang="en-US" sz="17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kilo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k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03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10</a:t>
                      </a:r>
                      <a:r>
                        <a:rPr kumimoji="0" lang="en-US" sz="17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6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mega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M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19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10</a:t>
                      </a:r>
                      <a:r>
                        <a:rPr kumimoji="0" lang="en-US" sz="17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9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giga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G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84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10</a:t>
                      </a:r>
                      <a:r>
                        <a:rPr kumimoji="0" lang="en-US" sz="17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12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tera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171189" name="Group 181"/>
          <p:cNvGraphicFramePr>
            <a:graphicFrameLocks noGrp="1"/>
          </p:cNvGraphicFramePr>
          <p:nvPr/>
        </p:nvGraphicFramePr>
        <p:xfrm>
          <a:off x="6324600" y="1828800"/>
          <a:ext cx="1752600" cy="4038603"/>
        </p:xfrm>
        <a:graphic>
          <a:graphicData uri="http://schemas.openxmlformats.org/drawingml/2006/table">
            <a:tbl>
              <a:tblPr/>
              <a:tblGrid>
                <a:gridCol w="175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24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Value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06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.000000000001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19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.000000001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03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.000001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19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.001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03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1000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03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1000000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19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1000000000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84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1000000000000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0385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71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0890" name="Group 58"/>
          <p:cNvGraphicFramePr>
            <a:graphicFrameLocks noGrp="1"/>
          </p:cNvGraphicFramePr>
          <p:nvPr/>
        </p:nvGraphicFramePr>
        <p:xfrm>
          <a:off x="2209800" y="1694688"/>
          <a:ext cx="4724400" cy="4553712"/>
        </p:xfrm>
        <a:graphic>
          <a:graphicData uri="http://schemas.openxmlformats.org/drawingml/2006/table">
            <a:tbl>
              <a:tblPr/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36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Decimal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Binary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Octal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Hexa-</a:t>
                      </a:r>
                      <a:b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</a:b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decimal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56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56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1001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56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1010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56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1011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56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56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1101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56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1110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492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1111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731520" y="191830"/>
            <a:ext cx="7680960" cy="1371600"/>
          </a:xfrm>
        </p:spPr>
        <p:txBody>
          <a:bodyPr/>
          <a:lstStyle/>
          <a:p>
            <a:r>
              <a:rPr lang="en-US" dirty="0"/>
              <a:t>Lets do some counting (2 of 3)</a:t>
            </a:r>
          </a:p>
        </p:txBody>
      </p:sp>
    </p:spTree>
    <p:extLst>
      <p:ext uri="{BB962C8B-B14F-4D97-AF65-F5344CB8AC3E}">
        <p14:creationId xmlns:p14="http://schemas.microsoft.com/office/powerpoint/2010/main" val="387012043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Common Powers (2 of 2)</a:t>
            </a:r>
          </a:p>
        </p:txBody>
      </p:sp>
      <p:sp>
        <p:nvSpPr>
          <p:cNvPr id="172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Base 2</a:t>
            </a:r>
          </a:p>
        </p:txBody>
      </p:sp>
      <p:graphicFrame>
        <p:nvGraphicFramePr>
          <p:cNvPr id="172102" name="Group 70"/>
          <p:cNvGraphicFramePr>
            <a:graphicFrameLocks noGrp="1"/>
          </p:cNvGraphicFramePr>
          <p:nvPr/>
        </p:nvGraphicFramePr>
        <p:xfrm>
          <a:off x="2781300" y="1828800"/>
          <a:ext cx="3543300" cy="1828801"/>
        </p:xfrm>
        <a:graphic>
          <a:graphicData uri="http://schemas.openxmlformats.org/drawingml/2006/table">
            <a:tbl>
              <a:tblPr/>
              <a:tblGrid>
                <a:gridCol w="8080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03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04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92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Power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Preface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Symbol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1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  <a:r>
                        <a:rPr kumimoji="0" lang="en-US" sz="17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10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kilo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k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94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  <a:r>
                        <a:rPr kumimoji="0" lang="en-US" sz="17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20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mega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M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10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  <a:r>
                        <a:rPr kumimoji="0" lang="en-US" sz="17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30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Giga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G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72141" name="Group 109"/>
          <p:cNvGraphicFramePr>
            <a:graphicFrameLocks noGrp="1"/>
          </p:cNvGraphicFramePr>
          <p:nvPr/>
        </p:nvGraphicFramePr>
        <p:xfrm>
          <a:off x="6324600" y="1828800"/>
          <a:ext cx="1524000" cy="1828801"/>
        </p:xfrm>
        <a:graphic>
          <a:graphicData uri="http://schemas.openxmlformats.org/drawingml/2006/table">
            <a:tbl>
              <a:tblPr/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92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Value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1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1024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94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1048576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10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1073741824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72142" name="Text Box 110"/>
          <p:cNvSpPr txBox="1">
            <a:spLocks noChangeArrowheads="1"/>
          </p:cNvSpPr>
          <p:nvPr/>
        </p:nvSpPr>
        <p:spPr bwMode="auto">
          <a:xfrm>
            <a:off x="666750" y="4114800"/>
            <a:ext cx="71278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 sz="3200" dirty="0"/>
              <a:t>  What is the value of “k”, “M”, and “G”?</a:t>
            </a:r>
          </a:p>
        </p:txBody>
      </p:sp>
      <p:sp>
        <p:nvSpPr>
          <p:cNvPr id="172143" name="Text Box 111"/>
          <p:cNvSpPr txBox="1">
            <a:spLocks noChangeArrowheads="1"/>
          </p:cNvSpPr>
          <p:nvPr/>
        </p:nvSpPr>
        <p:spPr bwMode="auto">
          <a:xfrm>
            <a:off x="685800" y="4648200"/>
            <a:ext cx="730885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 sz="3200" dirty="0"/>
              <a:t> In computing, particularly w.r.t. </a:t>
            </a:r>
            <a:r>
              <a:rPr lang="en-US" sz="3200" u="sng" dirty="0"/>
              <a:t>memory</a:t>
            </a:r>
            <a:r>
              <a:rPr lang="en-US" sz="3200" dirty="0"/>
              <a:t>,</a:t>
            </a:r>
            <a:br>
              <a:rPr lang="en-US" sz="3200" dirty="0"/>
            </a:br>
            <a:r>
              <a:rPr lang="en-US" sz="3200" dirty="0"/>
              <a:t>   the base-2 interpretation generally applies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5447160" y="5152320"/>
              <a:ext cx="687960" cy="273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437800" y="5142960"/>
                <a:ext cx="706680" cy="46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31888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72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2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1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21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142" grpId="0" build="p" autoUpdateAnimBg="0"/>
      <p:bldP spid="172143" grpId="0" build="p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Example</a:t>
            </a:r>
          </a:p>
        </p:txBody>
      </p:sp>
      <p:pic>
        <p:nvPicPr>
          <p:cNvPr id="173059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25" y="987425"/>
            <a:ext cx="4270375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73067" name="Group 11"/>
          <p:cNvGrpSpPr>
            <a:grpSpLocks/>
          </p:cNvGrpSpPr>
          <p:nvPr/>
        </p:nvGrpSpPr>
        <p:grpSpPr bwMode="auto">
          <a:xfrm>
            <a:off x="685800" y="2514600"/>
            <a:ext cx="8153400" cy="1576388"/>
            <a:chOff x="432" y="1584"/>
            <a:chExt cx="5136" cy="993"/>
          </a:xfrm>
        </p:grpSpPr>
        <p:pic>
          <p:nvPicPr>
            <p:cNvPr id="173060" name="Picture 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5" y="2160"/>
              <a:ext cx="4733" cy="417"/>
            </a:xfrm>
            <a:prstGeom prst="rect">
              <a:avLst/>
            </a:prstGeom>
            <a:noFill/>
            <a:ln w="57150">
              <a:solidFill>
                <a:srgbClr val="CC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6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73061" name="Rectangle 5"/>
            <p:cNvSpPr>
              <a:spLocks noChangeArrowheads="1"/>
            </p:cNvSpPr>
            <p:nvPr/>
          </p:nvSpPr>
          <p:spPr bwMode="auto">
            <a:xfrm>
              <a:off x="432" y="1584"/>
              <a:ext cx="2304" cy="192"/>
            </a:xfrm>
            <a:prstGeom prst="rect">
              <a:avLst/>
            </a:prstGeom>
            <a:noFill/>
            <a:ln w="57150">
              <a:solidFill>
                <a:srgbClr val="CC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6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73062" name="Line 6"/>
            <p:cNvSpPr>
              <a:spLocks noChangeShapeType="1"/>
            </p:cNvSpPr>
            <p:nvPr/>
          </p:nvSpPr>
          <p:spPr bwMode="auto">
            <a:xfrm>
              <a:off x="432" y="1776"/>
              <a:ext cx="384" cy="384"/>
            </a:xfrm>
            <a:prstGeom prst="line">
              <a:avLst/>
            </a:prstGeom>
            <a:noFill/>
            <a:ln w="57150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73063" name="Line 7"/>
            <p:cNvSpPr>
              <a:spLocks noChangeShapeType="1"/>
            </p:cNvSpPr>
            <p:nvPr/>
          </p:nvSpPr>
          <p:spPr bwMode="auto">
            <a:xfrm>
              <a:off x="2688" y="1776"/>
              <a:ext cx="2880" cy="384"/>
            </a:xfrm>
            <a:prstGeom prst="line">
              <a:avLst/>
            </a:prstGeom>
            <a:noFill/>
            <a:ln w="57150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173068" name="Group 12"/>
          <p:cNvGrpSpPr>
            <a:grpSpLocks/>
          </p:cNvGrpSpPr>
          <p:nvPr/>
        </p:nvGrpSpPr>
        <p:grpSpPr bwMode="auto">
          <a:xfrm>
            <a:off x="5486400" y="3962400"/>
            <a:ext cx="2667000" cy="1371600"/>
            <a:chOff x="3456" y="2496"/>
            <a:chExt cx="1680" cy="864"/>
          </a:xfrm>
        </p:grpSpPr>
        <p:sp>
          <p:nvSpPr>
            <p:cNvPr id="173064" name="Text Box 8"/>
            <p:cNvSpPr txBox="1">
              <a:spLocks noChangeArrowheads="1"/>
            </p:cNvSpPr>
            <p:nvPr/>
          </p:nvSpPr>
          <p:spPr bwMode="auto">
            <a:xfrm>
              <a:off x="3936" y="3072"/>
              <a:ext cx="9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66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Courier New" panose="02070309020205020404" pitchFamily="49" charset="0"/>
                </a:rPr>
                <a:t>/ 2</a:t>
              </a:r>
              <a:r>
                <a:rPr lang="en-US" baseline="30000">
                  <a:latin typeface="Courier New" panose="02070309020205020404" pitchFamily="49" charset="0"/>
                </a:rPr>
                <a:t>30</a:t>
              </a:r>
              <a:r>
                <a:rPr lang="en-US">
                  <a:latin typeface="Courier New" panose="02070309020205020404" pitchFamily="49" charset="0"/>
                </a:rPr>
                <a:t> =</a:t>
              </a:r>
            </a:p>
          </p:txBody>
        </p:sp>
        <p:sp>
          <p:nvSpPr>
            <p:cNvPr id="173065" name="Freeform 9"/>
            <p:cNvSpPr>
              <a:spLocks/>
            </p:cNvSpPr>
            <p:nvPr/>
          </p:nvSpPr>
          <p:spPr bwMode="auto">
            <a:xfrm>
              <a:off x="3456" y="2496"/>
              <a:ext cx="432" cy="672"/>
            </a:xfrm>
            <a:custGeom>
              <a:avLst/>
              <a:gdLst>
                <a:gd name="T0" fmla="*/ 0 w 432"/>
                <a:gd name="T1" fmla="*/ 0 h 672"/>
                <a:gd name="T2" fmla="*/ 126 w 432"/>
                <a:gd name="T3" fmla="*/ 520 h 672"/>
                <a:gd name="T4" fmla="*/ 432 w 432"/>
                <a:gd name="T5" fmla="*/ 672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" h="672">
                  <a:moveTo>
                    <a:pt x="0" y="0"/>
                  </a:moveTo>
                  <a:cubicBezTo>
                    <a:pt x="21" y="87"/>
                    <a:pt x="54" y="408"/>
                    <a:pt x="126" y="520"/>
                  </a:cubicBezTo>
                  <a:cubicBezTo>
                    <a:pt x="198" y="632"/>
                    <a:pt x="368" y="640"/>
                    <a:pt x="432" y="672"/>
                  </a:cubicBezTo>
                </a:path>
              </a:pathLst>
            </a:custGeom>
            <a:noFill/>
            <a:ln w="57150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6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73066" name="Freeform 10"/>
            <p:cNvSpPr>
              <a:spLocks/>
            </p:cNvSpPr>
            <p:nvPr/>
          </p:nvSpPr>
          <p:spPr bwMode="auto">
            <a:xfrm>
              <a:off x="4848" y="2496"/>
              <a:ext cx="288" cy="672"/>
            </a:xfrm>
            <a:custGeom>
              <a:avLst/>
              <a:gdLst>
                <a:gd name="T0" fmla="*/ 0 w 288"/>
                <a:gd name="T1" fmla="*/ 672 h 672"/>
                <a:gd name="T2" fmla="*/ 225 w 288"/>
                <a:gd name="T3" fmla="*/ 415 h 672"/>
                <a:gd name="T4" fmla="*/ 288 w 288"/>
                <a:gd name="T5" fmla="*/ 0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8" h="672">
                  <a:moveTo>
                    <a:pt x="0" y="672"/>
                  </a:moveTo>
                  <a:cubicBezTo>
                    <a:pt x="37" y="629"/>
                    <a:pt x="177" y="527"/>
                    <a:pt x="225" y="415"/>
                  </a:cubicBezTo>
                  <a:cubicBezTo>
                    <a:pt x="273" y="303"/>
                    <a:pt x="275" y="86"/>
                    <a:pt x="288" y="0"/>
                  </a:cubicBezTo>
                </a:path>
              </a:pathLst>
            </a:custGeom>
            <a:noFill/>
            <a:ln w="57150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6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73069" name="Text Box 13"/>
          <p:cNvSpPr txBox="1">
            <a:spLocks noChangeArrowheads="1"/>
          </p:cNvSpPr>
          <p:nvPr/>
        </p:nvSpPr>
        <p:spPr bwMode="auto">
          <a:xfrm>
            <a:off x="5105400" y="1109663"/>
            <a:ext cx="342900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In the lab…</a:t>
            </a:r>
            <a:br>
              <a:rPr lang="en-US" sz="1800"/>
            </a:br>
            <a:r>
              <a:rPr lang="en-US" sz="1800"/>
              <a:t>1. Double click on </a:t>
            </a:r>
            <a:r>
              <a:rPr lang="en-US" sz="1800" u="sng"/>
              <a:t>My Computer</a:t>
            </a:r>
            <a:br>
              <a:rPr lang="en-US" sz="1800"/>
            </a:br>
            <a:r>
              <a:rPr lang="en-US" sz="1800"/>
              <a:t>2. Right click on </a:t>
            </a:r>
            <a:r>
              <a:rPr lang="en-US" sz="1800" u="sng"/>
              <a:t>C:</a:t>
            </a:r>
            <a:br>
              <a:rPr lang="en-US" sz="1800" u="sng"/>
            </a:br>
            <a:r>
              <a:rPr lang="en-US" sz="1800"/>
              <a:t>3. Click on </a:t>
            </a:r>
            <a:r>
              <a:rPr lang="en-US" sz="1800" u="sng"/>
              <a:t>Properties</a:t>
            </a:r>
          </a:p>
        </p:txBody>
      </p:sp>
    </p:spTree>
    <p:extLst>
      <p:ext uri="{BB962C8B-B14F-4D97-AF65-F5344CB8AC3E}">
        <p14:creationId xmlns:p14="http://schemas.microsoft.com/office/powerpoint/2010/main" val="660621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73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3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3D74C-A923-CB15-AF2E-7758C6F27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Complement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3C27756-9A2C-8625-546E-57FCFCDA302C}"/>
                  </a:ext>
                </a:extLst>
              </p14:cNvPr>
              <p14:cNvContentPartPr/>
              <p14:nvPr/>
            </p14:nvContentPartPr>
            <p14:xfrm>
              <a:off x="830505" y="1427753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3C27756-9A2C-8625-546E-57FCFCDA302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21505" y="1418753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16ABB822-41EB-D32C-23F7-593AACF38121}"/>
                  </a:ext>
                </a:extLst>
              </p14:cNvPr>
              <p14:cNvContentPartPr/>
              <p14:nvPr/>
            </p14:nvContentPartPr>
            <p14:xfrm>
              <a:off x="714240" y="714600"/>
              <a:ext cx="6090120" cy="12646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16ABB822-41EB-D32C-23F7-593AACF3812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04880" y="705240"/>
                <a:ext cx="6108840" cy="128340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AFBAFA7F-CD5E-8936-56CE-E051565B57C3}"/>
              </a:ext>
            </a:extLst>
          </p:cNvPr>
          <p:cNvSpPr txBox="1"/>
          <p:nvPr/>
        </p:nvSpPr>
        <p:spPr>
          <a:xfrm>
            <a:off x="714240" y="2199500"/>
            <a:ext cx="4804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r-base number (N) has two types of complement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6BBE38E7-4831-040B-775B-D55ED04D4324}"/>
                  </a:ext>
                </a:extLst>
              </p14:cNvPr>
              <p14:cNvContentPartPr/>
              <p14:nvPr/>
            </p14:nvContentPartPr>
            <p14:xfrm>
              <a:off x="736545" y="2887913"/>
              <a:ext cx="11160" cy="954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6BBE38E7-4831-040B-775B-D55ED04D432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30425" y="2881793"/>
                <a:ext cx="23400" cy="10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1DC905B6-EC69-C3E7-B0CE-EBB924507F0F}"/>
                  </a:ext>
                </a:extLst>
              </p14:cNvPr>
              <p14:cNvContentPartPr/>
              <p14:nvPr/>
            </p14:nvContentPartPr>
            <p14:xfrm>
              <a:off x="497865" y="3092033"/>
              <a:ext cx="385560" cy="25812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1DC905B6-EC69-C3E7-B0CE-EBB924507F0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91745" y="3085913"/>
                <a:ext cx="397800" cy="27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1A63C00B-CE4A-3BE2-B706-61D279CC9BBA}"/>
                  </a:ext>
                </a:extLst>
              </p14:cNvPr>
              <p14:cNvContentPartPr/>
              <p14:nvPr/>
            </p14:nvContentPartPr>
            <p14:xfrm>
              <a:off x="1244145" y="2966753"/>
              <a:ext cx="1602360" cy="60264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1A63C00B-CE4A-3BE2-B706-61D279CC9BB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238025" y="2960633"/>
                <a:ext cx="1614600" cy="61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CB5D6018-63AE-DF90-82A6-248A0B628878}"/>
                  </a:ext>
                </a:extLst>
              </p14:cNvPr>
              <p14:cNvContentPartPr/>
              <p14:nvPr/>
            </p14:nvContentPartPr>
            <p14:xfrm>
              <a:off x="3112905" y="3057833"/>
              <a:ext cx="54000" cy="18612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CB5D6018-63AE-DF90-82A6-248A0B62887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106785" y="3051713"/>
                <a:ext cx="66240" cy="19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60A27321-E704-04BF-561C-3C64C2F4204C}"/>
                  </a:ext>
                </a:extLst>
              </p14:cNvPr>
              <p14:cNvContentPartPr/>
              <p14:nvPr/>
            </p14:nvContentPartPr>
            <p14:xfrm>
              <a:off x="3557865" y="2853353"/>
              <a:ext cx="1049760" cy="38268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60A27321-E704-04BF-561C-3C64C2F4204C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551745" y="2847233"/>
                <a:ext cx="1062000" cy="39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3411B5A3-A277-0330-119C-0D3557EC0C04}"/>
                  </a:ext>
                </a:extLst>
              </p14:cNvPr>
              <p14:cNvContentPartPr/>
              <p14:nvPr/>
            </p14:nvContentPartPr>
            <p14:xfrm>
              <a:off x="308505" y="3606833"/>
              <a:ext cx="816480" cy="66528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3411B5A3-A277-0330-119C-0D3557EC0C04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02385" y="3600713"/>
                <a:ext cx="828720" cy="67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407D98EF-434B-6BB3-CB46-F329A1C69FAF}"/>
                  </a:ext>
                </a:extLst>
              </p14:cNvPr>
              <p14:cNvContentPartPr/>
              <p14:nvPr/>
            </p14:nvContentPartPr>
            <p14:xfrm>
              <a:off x="887025" y="3585593"/>
              <a:ext cx="50400" cy="9324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407D98EF-434B-6BB3-CB46-F329A1C69FAF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880905" y="3579473"/>
                <a:ext cx="62640" cy="10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C9149454-5DB4-1CED-A298-6B8E7182F38C}"/>
                  </a:ext>
                </a:extLst>
              </p14:cNvPr>
              <p14:cNvContentPartPr/>
              <p14:nvPr/>
            </p14:nvContentPartPr>
            <p14:xfrm>
              <a:off x="1062705" y="3827873"/>
              <a:ext cx="64440" cy="7344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C9149454-5DB4-1CED-A298-6B8E7182F38C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056585" y="3821753"/>
                <a:ext cx="76680" cy="8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22DBCE46-51A6-EB22-F2BE-538870C1FEE5}"/>
                  </a:ext>
                </a:extLst>
              </p14:cNvPr>
              <p14:cNvContentPartPr/>
              <p14:nvPr/>
            </p14:nvContentPartPr>
            <p14:xfrm>
              <a:off x="1537185" y="3614033"/>
              <a:ext cx="1811160" cy="55080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22DBCE46-51A6-EB22-F2BE-538870C1FEE5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531065" y="3607913"/>
                <a:ext cx="1823400" cy="56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AD1384D2-35B3-21C6-538A-D66A73A9B8C0}"/>
                  </a:ext>
                </a:extLst>
              </p14:cNvPr>
              <p14:cNvContentPartPr/>
              <p14:nvPr/>
            </p14:nvContentPartPr>
            <p14:xfrm>
              <a:off x="3687465" y="3523673"/>
              <a:ext cx="1401840" cy="38664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AD1384D2-35B3-21C6-538A-D66A73A9B8C0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681345" y="3517553"/>
                <a:ext cx="1414080" cy="398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4741048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ACEE1-771D-2967-0D51-83D8776CC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4C3B2D08-B135-B9AB-6EA3-4E636227DEB4}"/>
                  </a:ext>
                </a:extLst>
              </p14:cNvPr>
              <p14:cNvContentPartPr/>
              <p14:nvPr/>
            </p14:nvContentPartPr>
            <p14:xfrm>
              <a:off x="421905" y="1024193"/>
              <a:ext cx="343800" cy="3585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4C3B2D08-B135-B9AB-6EA3-4E636227DEB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7505" y="1009793"/>
                <a:ext cx="371880" cy="38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75B99F97-A430-2C11-EA16-5662E6A655BF}"/>
                  </a:ext>
                </a:extLst>
              </p14:cNvPr>
              <p14:cNvContentPartPr/>
              <p14:nvPr/>
            </p14:nvContentPartPr>
            <p14:xfrm>
              <a:off x="1124265" y="1024553"/>
              <a:ext cx="1451160" cy="47088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75B99F97-A430-2C11-EA16-5662E6A655B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09865" y="1010153"/>
                <a:ext cx="1479240" cy="49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7CE1B4AF-F521-7370-E6A3-73D99981CC2A}"/>
                  </a:ext>
                </a:extLst>
              </p14:cNvPr>
              <p14:cNvContentPartPr/>
              <p14:nvPr/>
            </p14:nvContentPartPr>
            <p14:xfrm>
              <a:off x="2947305" y="1153433"/>
              <a:ext cx="75240" cy="16704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7CE1B4AF-F521-7370-E6A3-73D99981CC2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932905" y="1139033"/>
                <a:ext cx="103320" cy="19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34D80254-D8BD-377D-48FF-3CAA4238EFAC}"/>
                  </a:ext>
                </a:extLst>
              </p14:cNvPr>
              <p14:cNvContentPartPr/>
              <p14:nvPr/>
            </p14:nvContentPartPr>
            <p14:xfrm>
              <a:off x="3359505" y="915473"/>
              <a:ext cx="1205280" cy="44064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34D80254-D8BD-377D-48FF-3CAA4238EFA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345105" y="901073"/>
                <a:ext cx="1233360" cy="46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04C48A3F-8F3A-4408-4B5D-635DA0343F3C}"/>
                  </a:ext>
                </a:extLst>
              </p14:cNvPr>
              <p14:cNvContentPartPr/>
              <p14:nvPr/>
            </p14:nvContentPartPr>
            <p14:xfrm>
              <a:off x="284385" y="1939313"/>
              <a:ext cx="1429920" cy="76068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04C48A3F-8F3A-4408-4B5D-635DA0343F3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69985" y="1924913"/>
                <a:ext cx="1458000" cy="78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28284828-188E-4DF6-0F76-F1B3156DB59E}"/>
                  </a:ext>
                </a:extLst>
              </p14:cNvPr>
              <p14:cNvContentPartPr/>
              <p14:nvPr/>
            </p14:nvContentPartPr>
            <p14:xfrm>
              <a:off x="1983225" y="1803593"/>
              <a:ext cx="547920" cy="85176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28284828-188E-4DF6-0F76-F1B3156DB59E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968825" y="1789193"/>
                <a:ext cx="576000" cy="87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B0E22E27-4595-8164-DF98-ABB8E1A17EE9}"/>
                  </a:ext>
                </a:extLst>
              </p14:cNvPr>
              <p14:cNvContentPartPr/>
              <p14:nvPr/>
            </p14:nvContentPartPr>
            <p14:xfrm>
              <a:off x="3054225" y="2090153"/>
              <a:ext cx="320760" cy="25992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B0E22E27-4595-8164-DF98-ABB8E1A17EE9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039825" y="2075753"/>
                <a:ext cx="34884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76584C0A-0B0B-6059-020B-1AAE22C49D12}"/>
                  </a:ext>
                </a:extLst>
              </p14:cNvPr>
              <p14:cNvContentPartPr/>
              <p14:nvPr/>
            </p14:nvContentPartPr>
            <p14:xfrm>
              <a:off x="3357345" y="1753913"/>
              <a:ext cx="139320" cy="39348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76584C0A-0B0B-6059-020B-1AAE22C49D12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342945" y="1739513"/>
                <a:ext cx="167400" cy="42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F46FB0E0-DD58-71CD-79C7-2DAEE37BACA9}"/>
                  </a:ext>
                </a:extLst>
              </p14:cNvPr>
              <p14:cNvContentPartPr/>
              <p14:nvPr/>
            </p14:nvContentPartPr>
            <p14:xfrm>
              <a:off x="3707265" y="2041553"/>
              <a:ext cx="1327680" cy="45648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F46FB0E0-DD58-71CD-79C7-2DAEE37BACA9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692865" y="2027153"/>
                <a:ext cx="1355760" cy="48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D29E5A7F-F1E4-4A6D-FFD5-CA11B991027A}"/>
                  </a:ext>
                </a:extLst>
              </p14:cNvPr>
              <p14:cNvContentPartPr/>
              <p14:nvPr/>
            </p14:nvContentPartPr>
            <p14:xfrm>
              <a:off x="5414745" y="2033273"/>
              <a:ext cx="1514880" cy="36288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D29E5A7F-F1E4-4A6D-FFD5-CA11B991027A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400345" y="2018873"/>
                <a:ext cx="1542960" cy="39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FB3B00AE-383A-9AD4-73C3-2860CE2EEA11}"/>
                  </a:ext>
                </a:extLst>
              </p14:cNvPr>
              <p14:cNvContentPartPr/>
              <p14:nvPr/>
            </p14:nvContentPartPr>
            <p14:xfrm>
              <a:off x="448545" y="3316313"/>
              <a:ext cx="1385280" cy="734760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FB3B00AE-383A-9AD4-73C3-2860CE2EEA11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34145" y="3301913"/>
                <a:ext cx="1413360" cy="76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EB1A61FD-D075-6A76-17B3-71A48ED6D3CE}"/>
                  </a:ext>
                </a:extLst>
              </p14:cNvPr>
              <p14:cNvContentPartPr/>
              <p14:nvPr/>
            </p14:nvContentPartPr>
            <p14:xfrm>
              <a:off x="2049105" y="3169793"/>
              <a:ext cx="706680" cy="857520"/>
            </p14:xfrm>
          </p:contentPart>
        </mc:Choice>
        <mc:Fallback xmlns=""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EB1A61FD-D075-6A76-17B3-71A48ED6D3CE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034705" y="3155393"/>
                <a:ext cx="734760" cy="88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BBB6A5DB-E306-1C76-57F0-B5849A06927D}"/>
                  </a:ext>
                </a:extLst>
              </p14:cNvPr>
              <p14:cNvContentPartPr/>
              <p14:nvPr/>
            </p14:nvContentPartPr>
            <p14:xfrm>
              <a:off x="3277065" y="3124793"/>
              <a:ext cx="375120" cy="485640"/>
            </p14:xfrm>
          </p:contentPart>
        </mc:Choice>
        <mc:Fallback xmlns=""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BBB6A5DB-E306-1C76-57F0-B5849A06927D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262665" y="3110393"/>
                <a:ext cx="403200" cy="51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DA1B45D9-F4EC-4E4C-3DD7-395BC35BF9F3}"/>
                  </a:ext>
                </a:extLst>
              </p14:cNvPr>
              <p14:cNvContentPartPr/>
              <p14:nvPr/>
            </p14:nvContentPartPr>
            <p14:xfrm>
              <a:off x="5570985" y="3413153"/>
              <a:ext cx="204840" cy="100080"/>
            </p14:xfrm>
          </p:contentPart>
        </mc:Choice>
        <mc:Fallback xmlns=""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DA1B45D9-F4EC-4E4C-3DD7-395BC35BF9F3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556585" y="3398753"/>
                <a:ext cx="232920" cy="12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6193B276-CCFC-75B5-E637-C1E5234DFBEB}"/>
                  </a:ext>
                </a:extLst>
              </p14:cNvPr>
              <p14:cNvContentPartPr/>
              <p14:nvPr/>
            </p14:nvContentPartPr>
            <p14:xfrm>
              <a:off x="3964305" y="3283553"/>
              <a:ext cx="1242360" cy="386640"/>
            </p14:xfrm>
          </p:contentPart>
        </mc:Choice>
        <mc:Fallback xmlns=""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6193B276-CCFC-75B5-E637-C1E5234DFBEB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949905" y="3269153"/>
                <a:ext cx="1270440" cy="41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65E10A49-57DE-3BEC-518D-DA389C3DFB89}"/>
                  </a:ext>
                </a:extLst>
              </p14:cNvPr>
              <p14:cNvContentPartPr/>
              <p14:nvPr/>
            </p14:nvContentPartPr>
            <p14:xfrm>
              <a:off x="6127545" y="3212273"/>
              <a:ext cx="1159920" cy="406800"/>
            </p14:xfrm>
          </p:contentPart>
        </mc:Choice>
        <mc:Fallback xmlns=""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65E10A49-57DE-3BEC-518D-DA389C3DFB8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113145" y="3197873"/>
                <a:ext cx="1188000" cy="434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8687370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19D48-9FA2-ACED-0854-A16257365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AE188A06-81BC-064A-DBFC-0B68340598F1}"/>
                  </a:ext>
                </a:extLst>
              </p14:cNvPr>
              <p14:cNvContentPartPr/>
              <p14:nvPr/>
            </p14:nvContentPartPr>
            <p14:xfrm>
              <a:off x="336945" y="1130033"/>
              <a:ext cx="923400" cy="666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AE188A06-81BC-064A-DBFC-0B68340598F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2545" y="1115633"/>
                <a:ext cx="951480" cy="69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5DFDDA59-5F6E-91D6-4E37-673910CB962C}"/>
                  </a:ext>
                </a:extLst>
              </p14:cNvPr>
              <p14:cNvContentPartPr/>
              <p14:nvPr/>
            </p14:nvContentPartPr>
            <p14:xfrm>
              <a:off x="1812585" y="1174673"/>
              <a:ext cx="1588320" cy="46332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5DFDDA59-5F6E-91D6-4E37-673910CB962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98185" y="1160273"/>
                <a:ext cx="1616400" cy="49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92C610EA-89F4-22A1-9A84-B629A47A3B8B}"/>
                  </a:ext>
                </a:extLst>
              </p14:cNvPr>
              <p14:cNvContentPartPr/>
              <p14:nvPr/>
            </p14:nvContentPartPr>
            <p14:xfrm>
              <a:off x="3982305" y="1130033"/>
              <a:ext cx="992160" cy="37980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92C610EA-89F4-22A1-9A84-B629A47A3B8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967905" y="1115633"/>
                <a:ext cx="1020240" cy="40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1AE554D7-FBB5-4B71-DCE3-3158F15B0E92}"/>
                  </a:ext>
                </a:extLst>
              </p14:cNvPr>
              <p14:cNvContentPartPr/>
              <p14:nvPr/>
            </p14:nvContentPartPr>
            <p14:xfrm>
              <a:off x="5190465" y="1274393"/>
              <a:ext cx="361800" cy="35964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1AE554D7-FBB5-4B71-DCE3-3158F15B0E9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176065" y="1259993"/>
                <a:ext cx="389880" cy="38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9A949053-5B58-98D4-3F50-B0D6E6E7906D}"/>
                  </a:ext>
                </a:extLst>
              </p14:cNvPr>
              <p14:cNvContentPartPr/>
              <p14:nvPr/>
            </p14:nvContentPartPr>
            <p14:xfrm>
              <a:off x="353865" y="2218673"/>
              <a:ext cx="2280240" cy="77580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9A949053-5B58-98D4-3F50-B0D6E6E7906D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39465" y="2204273"/>
                <a:ext cx="2308320" cy="80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D391F528-ABF0-E272-5006-511610B09B95}"/>
                  </a:ext>
                </a:extLst>
              </p14:cNvPr>
              <p14:cNvContentPartPr/>
              <p14:nvPr/>
            </p14:nvContentPartPr>
            <p14:xfrm>
              <a:off x="3140985" y="2134433"/>
              <a:ext cx="619200" cy="55440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D391F528-ABF0-E272-5006-511610B09B95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126585" y="2120033"/>
                <a:ext cx="647280" cy="58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E4AD5805-A03C-BD69-0BE7-83FFAAD30220}"/>
                  </a:ext>
                </a:extLst>
              </p14:cNvPr>
              <p14:cNvContentPartPr/>
              <p14:nvPr/>
            </p14:nvContentPartPr>
            <p14:xfrm>
              <a:off x="3871785" y="2360513"/>
              <a:ext cx="1064160" cy="35820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E4AD5805-A03C-BD69-0BE7-83FFAAD30220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857385" y="2346113"/>
                <a:ext cx="1092240" cy="38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2E325A70-9A36-EB2F-530F-9E5D6CFD565D}"/>
                  </a:ext>
                </a:extLst>
              </p14:cNvPr>
              <p14:cNvContentPartPr/>
              <p14:nvPr/>
            </p14:nvContentPartPr>
            <p14:xfrm>
              <a:off x="5254545" y="2499113"/>
              <a:ext cx="218520" cy="11304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2E325A70-9A36-EB2F-530F-9E5D6CFD565D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240145" y="2484713"/>
                <a:ext cx="246600" cy="14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5CC880C1-8C6A-E2EF-0AB9-733E9137C3D2}"/>
                  </a:ext>
                </a:extLst>
              </p14:cNvPr>
              <p14:cNvContentPartPr/>
              <p14:nvPr/>
            </p14:nvContentPartPr>
            <p14:xfrm>
              <a:off x="5838825" y="2255753"/>
              <a:ext cx="851400" cy="42984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5CC880C1-8C6A-E2EF-0AB9-733E9137C3D2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824425" y="2241353"/>
                <a:ext cx="879480" cy="45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A1945E11-BFCB-4BD3-9D22-038FCEA54B53}"/>
                  </a:ext>
                </a:extLst>
              </p14:cNvPr>
              <p14:cNvContentPartPr/>
              <p14:nvPr/>
            </p14:nvContentPartPr>
            <p14:xfrm>
              <a:off x="-1819455" y="1950113"/>
              <a:ext cx="360" cy="36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A1945E11-BFCB-4BD3-9D22-038FCEA54B5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-1833855" y="1935713"/>
                <a:ext cx="28440" cy="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D971E062-00DF-C349-8A17-C6839C2FA949}"/>
                  </a:ext>
                </a:extLst>
              </p14:cNvPr>
              <p14:cNvContentPartPr/>
              <p14:nvPr/>
            </p14:nvContentPartPr>
            <p14:xfrm>
              <a:off x="-1315455" y="970553"/>
              <a:ext cx="360" cy="36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D971E062-00DF-C349-8A17-C6839C2FA949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-1329855" y="956153"/>
                <a:ext cx="28440" cy="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9442571C-0B23-8F57-E789-9A98883BECCA}"/>
                  </a:ext>
                </a:extLst>
              </p14:cNvPr>
              <p14:cNvContentPartPr/>
              <p14:nvPr/>
            </p14:nvContentPartPr>
            <p14:xfrm>
              <a:off x="-1436775" y="2603153"/>
              <a:ext cx="360" cy="36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9442571C-0B23-8F57-E789-9A98883BECCA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-1451175" y="2588753"/>
                <a:ext cx="28440" cy="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F99FC0CC-E1E1-7226-E538-98D3DE8009C7}"/>
                  </a:ext>
                </a:extLst>
              </p14:cNvPr>
              <p14:cNvContentPartPr/>
              <p14:nvPr/>
            </p14:nvContentPartPr>
            <p14:xfrm>
              <a:off x="293385" y="3596753"/>
              <a:ext cx="2747160" cy="852840"/>
            </p14:xfrm>
          </p:contentPart>
        </mc:Choice>
        <mc:Fallback xmlns=""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F99FC0CC-E1E1-7226-E538-98D3DE8009C7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78985" y="3582353"/>
                <a:ext cx="2775240" cy="88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BBD43581-47AC-DAFC-ACC3-3798AD760456}"/>
                  </a:ext>
                </a:extLst>
              </p14:cNvPr>
              <p14:cNvContentPartPr/>
              <p14:nvPr/>
            </p14:nvContentPartPr>
            <p14:xfrm>
              <a:off x="3337545" y="3448793"/>
              <a:ext cx="1716120" cy="583200"/>
            </p14:xfrm>
          </p:contentPart>
        </mc:Choice>
        <mc:Fallback xmlns=""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BBD43581-47AC-DAFC-ACC3-3798AD760456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323145" y="3434393"/>
                <a:ext cx="1744200" cy="61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3B82C768-9122-1DBA-721C-4A4A57E81A83}"/>
                  </a:ext>
                </a:extLst>
              </p14:cNvPr>
              <p14:cNvContentPartPr/>
              <p14:nvPr/>
            </p14:nvContentPartPr>
            <p14:xfrm>
              <a:off x="6009825" y="3556073"/>
              <a:ext cx="208800" cy="149760"/>
            </p14:xfrm>
          </p:contentPart>
        </mc:Choice>
        <mc:Fallback xmlns=""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3B82C768-9122-1DBA-721C-4A4A57E81A83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995425" y="3541673"/>
                <a:ext cx="236880" cy="17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B937CB9D-B978-6DAC-F731-6F67FA008478}"/>
                  </a:ext>
                </a:extLst>
              </p14:cNvPr>
              <p14:cNvContentPartPr/>
              <p14:nvPr/>
            </p14:nvContentPartPr>
            <p14:xfrm>
              <a:off x="5264985" y="3526913"/>
              <a:ext cx="368640" cy="394920"/>
            </p14:xfrm>
          </p:contentPart>
        </mc:Choice>
        <mc:Fallback xmlns=""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B937CB9D-B978-6DAC-F731-6F67FA008478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250585" y="3512513"/>
                <a:ext cx="396720" cy="42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8DD8D7FC-6771-FE59-E22E-AB021F4811C8}"/>
                  </a:ext>
                </a:extLst>
              </p14:cNvPr>
              <p14:cNvContentPartPr/>
              <p14:nvPr/>
            </p14:nvContentPartPr>
            <p14:xfrm>
              <a:off x="6538665" y="3373553"/>
              <a:ext cx="1089000" cy="430200"/>
            </p14:xfrm>
          </p:contentPart>
        </mc:Choice>
        <mc:Fallback xmlns=""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8DD8D7FC-6771-FE59-E22E-AB021F4811C8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6524265" y="3359153"/>
                <a:ext cx="1117080" cy="458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5347798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91907-1A08-7547-2B4E-053093EF5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37FA5D08-E2E3-985F-70A2-0B4E3C36487A}"/>
                  </a:ext>
                </a:extLst>
              </p14:cNvPr>
              <p14:cNvContentPartPr/>
              <p14:nvPr/>
            </p14:nvContentPartPr>
            <p14:xfrm>
              <a:off x="425145" y="751342"/>
              <a:ext cx="2891160" cy="5835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37FA5D08-E2E3-985F-70A2-0B4E3C36487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0745" y="736942"/>
                <a:ext cx="2919240" cy="61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719466D7-1508-698E-92FD-DBAAC60D956C}"/>
                  </a:ext>
                </a:extLst>
              </p14:cNvPr>
              <p14:cNvContentPartPr/>
              <p14:nvPr/>
            </p14:nvContentPartPr>
            <p14:xfrm>
              <a:off x="3445185" y="1013422"/>
              <a:ext cx="83520" cy="19872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719466D7-1508-698E-92FD-DBAAC60D956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430785" y="999022"/>
                <a:ext cx="111600" cy="22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B2223CA9-A40D-E4BD-23D4-9EF55B116D3E}"/>
                  </a:ext>
                </a:extLst>
              </p14:cNvPr>
              <p14:cNvContentPartPr/>
              <p14:nvPr/>
            </p14:nvContentPartPr>
            <p14:xfrm>
              <a:off x="3940185" y="728662"/>
              <a:ext cx="1681920" cy="54828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B2223CA9-A40D-E4BD-23D4-9EF55B116D3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925785" y="714262"/>
                <a:ext cx="1710000" cy="57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1E91F1FD-7860-F1E4-9CF3-EB72D3F28DD2}"/>
                  </a:ext>
                </a:extLst>
              </p14:cNvPr>
              <p14:cNvContentPartPr/>
              <p14:nvPr/>
            </p14:nvContentPartPr>
            <p14:xfrm>
              <a:off x="610545" y="1965982"/>
              <a:ext cx="1821600" cy="61704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1E91F1FD-7860-F1E4-9CF3-EB72D3F28DD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96145" y="1951582"/>
                <a:ext cx="1849680" cy="64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A0949B8F-3DCD-6681-D40D-C9BDEF5BDCA6}"/>
                  </a:ext>
                </a:extLst>
              </p14:cNvPr>
              <p14:cNvContentPartPr/>
              <p14:nvPr/>
            </p14:nvContentPartPr>
            <p14:xfrm>
              <a:off x="803505" y="2062822"/>
              <a:ext cx="1115280" cy="41508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A0949B8F-3DCD-6681-D40D-C9BDEF5BDCA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89105" y="2048422"/>
                <a:ext cx="1143360" cy="44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641C05A5-4A9F-5279-D66A-36FE7684DB28}"/>
                  </a:ext>
                </a:extLst>
              </p14:cNvPr>
              <p14:cNvContentPartPr/>
              <p14:nvPr/>
            </p14:nvContentPartPr>
            <p14:xfrm>
              <a:off x="845265" y="1691662"/>
              <a:ext cx="882000" cy="29376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641C05A5-4A9F-5279-D66A-36FE7684DB2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30865" y="1677262"/>
                <a:ext cx="910080" cy="32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003A6D8E-EBDD-97B2-A4F9-59799F252401}"/>
                  </a:ext>
                </a:extLst>
              </p14:cNvPr>
              <p14:cNvContentPartPr/>
              <p14:nvPr/>
            </p14:nvContentPartPr>
            <p14:xfrm>
              <a:off x="2823105" y="2076862"/>
              <a:ext cx="761400" cy="21816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003A6D8E-EBDD-97B2-A4F9-59799F252401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808705" y="2062462"/>
                <a:ext cx="789480" cy="24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2238C756-E774-BBF2-A8F1-8BFCB52E70DD}"/>
                  </a:ext>
                </a:extLst>
              </p14:cNvPr>
              <p14:cNvContentPartPr/>
              <p14:nvPr/>
            </p14:nvContentPartPr>
            <p14:xfrm>
              <a:off x="3990945" y="1969582"/>
              <a:ext cx="1271160" cy="44244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2238C756-E774-BBF2-A8F1-8BFCB52E70DD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976545" y="1955182"/>
                <a:ext cx="1299240" cy="47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76428CE1-B0BE-0127-76D4-F55775877973}"/>
                  </a:ext>
                </a:extLst>
              </p14:cNvPr>
              <p14:cNvContentPartPr/>
              <p14:nvPr/>
            </p14:nvContentPartPr>
            <p14:xfrm>
              <a:off x="2676585" y="3334702"/>
              <a:ext cx="1016640" cy="26352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76428CE1-B0BE-0127-76D4-F55775877973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662185" y="3320302"/>
                <a:ext cx="1044720" cy="29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C25EF58A-13D1-F369-1334-DE69765874A0}"/>
                  </a:ext>
                </a:extLst>
              </p14:cNvPr>
              <p14:cNvContentPartPr/>
              <p14:nvPr/>
            </p14:nvContentPartPr>
            <p14:xfrm>
              <a:off x="667425" y="3238222"/>
              <a:ext cx="1700280" cy="749880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C25EF58A-13D1-F369-1334-DE69765874A0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53025" y="3223822"/>
                <a:ext cx="1728360" cy="77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AF93B999-A952-00A2-57B7-F2FADB08C1CA}"/>
                  </a:ext>
                </a:extLst>
              </p14:cNvPr>
              <p14:cNvContentPartPr/>
              <p14:nvPr/>
            </p14:nvContentPartPr>
            <p14:xfrm>
              <a:off x="907545" y="3047782"/>
              <a:ext cx="880560" cy="243720"/>
            </p14:xfrm>
          </p:contentPart>
        </mc:Choice>
        <mc:Fallback xmlns=""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AF93B999-A952-00A2-57B7-F2FADB08C1CA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93145" y="3033382"/>
                <a:ext cx="908640" cy="27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22165C8D-EE6E-0A88-1B77-F7A1E0C118E9}"/>
                  </a:ext>
                </a:extLst>
              </p14:cNvPr>
              <p14:cNvContentPartPr/>
              <p14:nvPr/>
            </p14:nvContentPartPr>
            <p14:xfrm>
              <a:off x="4137465" y="3307702"/>
              <a:ext cx="1170000" cy="400680"/>
            </p14:xfrm>
          </p:contentPart>
        </mc:Choice>
        <mc:Fallback xmlns=""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22165C8D-EE6E-0A88-1B77-F7A1E0C118E9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123065" y="3293302"/>
                <a:ext cx="1198080" cy="42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1B65E63C-BB31-F8FE-AD2D-566E39F752ED}"/>
                  </a:ext>
                </a:extLst>
              </p14:cNvPr>
              <p14:cNvContentPartPr/>
              <p14:nvPr/>
            </p14:nvContentPartPr>
            <p14:xfrm>
              <a:off x="712785" y="4324702"/>
              <a:ext cx="2040840" cy="732600"/>
            </p14:xfrm>
          </p:contentPart>
        </mc:Choice>
        <mc:Fallback xmlns=""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1B65E63C-BB31-F8FE-AD2D-566E39F752ED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98385" y="4310302"/>
                <a:ext cx="2068920" cy="76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9285575E-4761-E28D-221A-1D751CE0EF09}"/>
                  </a:ext>
                </a:extLst>
              </p14:cNvPr>
              <p14:cNvContentPartPr/>
              <p14:nvPr/>
            </p14:nvContentPartPr>
            <p14:xfrm>
              <a:off x="3115065" y="4501462"/>
              <a:ext cx="1041840" cy="174960"/>
            </p14:xfrm>
          </p:contentPart>
        </mc:Choice>
        <mc:Fallback xmlns=""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9285575E-4761-E28D-221A-1D751CE0EF09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100665" y="4487062"/>
                <a:ext cx="1069920" cy="20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EFF335D8-EB78-31B6-814A-8CAAE064EDAB}"/>
                  </a:ext>
                </a:extLst>
              </p14:cNvPr>
              <p14:cNvContentPartPr/>
              <p14:nvPr/>
            </p14:nvContentPartPr>
            <p14:xfrm>
              <a:off x="939225" y="4120222"/>
              <a:ext cx="1274760" cy="277920"/>
            </p14:xfrm>
          </p:contentPart>
        </mc:Choice>
        <mc:Fallback xmlns=""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EFF335D8-EB78-31B6-814A-8CAAE064EDAB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924825" y="4105822"/>
                <a:ext cx="1302840" cy="30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2D28F4DD-321E-CC2F-C5AD-124DB5A1257B}"/>
                  </a:ext>
                </a:extLst>
              </p14:cNvPr>
              <p14:cNvContentPartPr/>
              <p14:nvPr/>
            </p14:nvContentPartPr>
            <p14:xfrm>
              <a:off x="5888145" y="4305622"/>
              <a:ext cx="160560" cy="377640"/>
            </p14:xfrm>
          </p:contentPart>
        </mc:Choice>
        <mc:Fallback xmlns=""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2D28F4DD-321E-CC2F-C5AD-124DB5A1257B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873745" y="4291222"/>
                <a:ext cx="188640" cy="40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9C3A1C9A-A697-5AB8-2499-7AE919E5BEEE}"/>
                  </a:ext>
                </a:extLst>
              </p14:cNvPr>
              <p14:cNvContentPartPr/>
              <p14:nvPr/>
            </p14:nvContentPartPr>
            <p14:xfrm>
              <a:off x="4582785" y="4308142"/>
              <a:ext cx="1207080" cy="407880"/>
            </p14:xfrm>
          </p:contentPart>
        </mc:Choice>
        <mc:Fallback xmlns=""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9C3A1C9A-A697-5AB8-2499-7AE919E5BEEE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4568385" y="4293742"/>
                <a:ext cx="1235160" cy="43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1C20CF0D-7340-4CE0-C3D8-BF20A2D42156}"/>
                  </a:ext>
                </a:extLst>
              </p14:cNvPr>
              <p14:cNvContentPartPr/>
              <p14:nvPr/>
            </p14:nvContentPartPr>
            <p14:xfrm>
              <a:off x="788025" y="5573182"/>
              <a:ext cx="3259080" cy="742320"/>
            </p14:xfrm>
          </p:contentPart>
        </mc:Choice>
        <mc:Fallback xmlns=""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1C20CF0D-7340-4CE0-C3D8-BF20A2D42156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773625" y="5558782"/>
                <a:ext cx="3287160" cy="77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175" name="Ink 174">
                <a:extLst>
                  <a:ext uri="{FF2B5EF4-FFF2-40B4-BE49-F238E27FC236}">
                    <a16:creationId xmlns:a16="http://schemas.microsoft.com/office/drawing/2014/main" id="{96298449-55A1-C348-AA78-CB4FEF808DBA}"/>
                  </a:ext>
                </a:extLst>
              </p14:cNvPr>
              <p14:cNvContentPartPr/>
              <p14:nvPr/>
            </p14:nvContentPartPr>
            <p14:xfrm>
              <a:off x="1326945" y="5390302"/>
              <a:ext cx="1108440" cy="214920"/>
            </p14:xfrm>
          </p:contentPart>
        </mc:Choice>
        <mc:Fallback xmlns="">
          <p:pic>
            <p:nvPicPr>
              <p:cNvPr id="175" name="Ink 174">
                <a:extLst>
                  <a:ext uri="{FF2B5EF4-FFF2-40B4-BE49-F238E27FC236}">
                    <a16:creationId xmlns:a16="http://schemas.microsoft.com/office/drawing/2014/main" id="{96298449-55A1-C348-AA78-CB4FEF808DBA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312545" y="5375902"/>
                <a:ext cx="1136520" cy="24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176" name="Ink 175">
                <a:extLst>
                  <a:ext uri="{FF2B5EF4-FFF2-40B4-BE49-F238E27FC236}">
                    <a16:creationId xmlns:a16="http://schemas.microsoft.com/office/drawing/2014/main" id="{5412426B-B51A-533B-19A9-DDD95AA28CBA}"/>
                  </a:ext>
                </a:extLst>
              </p14:cNvPr>
              <p14:cNvContentPartPr/>
              <p14:nvPr/>
            </p14:nvContentPartPr>
            <p14:xfrm>
              <a:off x="901785" y="5400742"/>
              <a:ext cx="172800" cy="194400"/>
            </p14:xfrm>
          </p:contentPart>
        </mc:Choice>
        <mc:Fallback xmlns="">
          <p:pic>
            <p:nvPicPr>
              <p:cNvPr id="176" name="Ink 175">
                <a:extLst>
                  <a:ext uri="{FF2B5EF4-FFF2-40B4-BE49-F238E27FC236}">
                    <a16:creationId xmlns:a16="http://schemas.microsoft.com/office/drawing/2014/main" id="{5412426B-B51A-533B-19A9-DDD95AA28CBA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887385" y="5386342"/>
                <a:ext cx="200880" cy="22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183" name="Ink 182">
                <a:extLst>
                  <a:ext uri="{FF2B5EF4-FFF2-40B4-BE49-F238E27FC236}">
                    <a16:creationId xmlns:a16="http://schemas.microsoft.com/office/drawing/2014/main" id="{1D0A0DE9-EA96-C5F7-007D-EE26C13241B2}"/>
                  </a:ext>
                </a:extLst>
              </p14:cNvPr>
              <p14:cNvContentPartPr/>
              <p14:nvPr/>
            </p14:nvContentPartPr>
            <p14:xfrm>
              <a:off x="7043385" y="1171102"/>
              <a:ext cx="772200" cy="226440"/>
            </p14:xfrm>
          </p:contentPart>
        </mc:Choice>
        <mc:Fallback xmlns="">
          <p:pic>
            <p:nvPicPr>
              <p:cNvPr id="183" name="Ink 182">
                <a:extLst>
                  <a:ext uri="{FF2B5EF4-FFF2-40B4-BE49-F238E27FC236}">
                    <a16:creationId xmlns:a16="http://schemas.microsoft.com/office/drawing/2014/main" id="{1D0A0DE9-EA96-C5F7-007D-EE26C13241B2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7028985" y="1156702"/>
                <a:ext cx="800280" cy="25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194" name="Ink 193">
                <a:extLst>
                  <a:ext uri="{FF2B5EF4-FFF2-40B4-BE49-F238E27FC236}">
                    <a16:creationId xmlns:a16="http://schemas.microsoft.com/office/drawing/2014/main" id="{C5A467F7-C4F0-A77F-7D09-8B3C0DF213FE}"/>
                  </a:ext>
                </a:extLst>
              </p14:cNvPr>
              <p14:cNvContentPartPr/>
              <p14:nvPr/>
            </p14:nvContentPartPr>
            <p14:xfrm>
              <a:off x="7726665" y="2033302"/>
              <a:ext cx="147600" cy="174960"/>
            </p14:xfrm>
          </p:contentPart>
        </mc:Choice>
        <mc:Fallback xmlns="">
          <p:pic>
            <p:nvPicPr>
              <p:cNvPr id="194" name="Ink 193">
                <a:extLst>
                  <a:ext uri="{FF2B5EF4-FFF2-40B4-BE49-F238E27FC236}">
                    <a16:creationId xmlns:a16="http://schemas.microsoft.com/office/drawing/2014/main" id="{C5A467F7-C4F0-A77F-7D09-8B3C0DF213FE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7712265" y="2018902"/>
                <a:ext cx="175680" cy="20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195" name="Ink 194">
                <a:extLst>
                  <a:ext uri="{FF2B5EF4-FFF2-40B4-BE49-F238E27FC236}">
                    <a16:creationId xmlns:a16="http://schemas.microsoft.com/office/drawing/2014/main" id="{6608114E-C969-5D25-32D8-CA521041A3C5}"/>
                  </a:ext>
                </a:extLst>
              </p14:cNvPr>
              <p14:cNvContentPartPr/>
              <p14:nvPr/>
            </p14:nvContentPartPr>
            <p14:xfrm>
              <a:off x="7183425" y="2080822"/>
              <a:ext cx="346320" cy="136440"/>
            </p14:xfrm>
          </p:contentPart>
        </mc:Choice>
        <mc:Fallback xmlns="">
          <p:pic>
            <p:nvPicPr>
              <p:cNvPr id="195" name="Ink 194">
                <a:extLst>
                  <a:ext uri="{FF2B5EF4-FFF2-40B4-BE49-F238E27FC236}">
                    <a16:creationId xmlns:a16="http://schemas.microsoft.com/office/drawing/2014/main" id="{6608114E-C969-5D25-32D8-CA521041A3C5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7169025" y="2066422"/>
                <a:ext cx="374400" cy="16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196" name="Ink 195">
                <a:extLst>
                  <a:ext uri="{FF2B5EF4-FFF2-40B4-BE49-F238E27FC236}">
                    <a16:creationId xmlns:a16="http://schemas.microsoft.com/office/drawing/2014/main" id="{B804FE12-45C6-94F9-5F05-7892D5E13576}"/>
                  </a:ext>
                </a:extLst>
              </p14:cNvPr>
              <p14:cNvContentPartPr/>
              <p14:nvPr/>
            </p14:nvContentPartPr>
            <p14:xfrm>
              <a:off x="7127985" y="1602382"/>
              <a:ext cx="696600" cy="245160"/>
            </p14:xfrm>
          </p:contentPart>
        </mc:Choice>
        <mc:Fallback xmlns="">
          <p:pic>
            <p:nvPicPr>
              <p:cNvPr id="196" name="Ink 195">
                <a:extLst>
                  <a:ext uri="{FF2B5EF4-FFF2-40B4-BE49-F238E27FC236}">
                    <a16:creationId xmlns:a16="http://schemas.microsoft.com/office/drawing/2014/main" id="{B804FE12-45C6-94F9-5F05-7892D5E13576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7113585" y="1587982"/>
                <a:ext cx="724680" cy="27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201" name="Ink 200">
                <a:extLst>
                  <a:ext uri="{FF2B5EF4-FFF2-40B4-BE49-F238E27FC236}">
                    <a16:creationId xmlns:a16="http://schemas.microsoft.com/office/drawing/2014/main" id="{D728CD82-AB04-F868-36AD-35F351985553}"/>
                  </a:ext>
                </a:extLst>
              </p14:cNvPr>
              <p14:cNvContentPartPr/>
              <p14:nvPr/>
            </p14:nvContentPartPr>
            <p14:xfrm>
              <a:off x="7200705" y="2478982"/>
              <a:ext cx="387000" cy="202680"/>
            </p14:xfrm>
          </p:contentPart>
        </mc:Choice>
        <mc:Fallback xmlns="">
          <p:pic>
            <p:nvPicPr>
              <p:cNvPr id="201" name="Ink 200">
                <a:extLst>
                  <a:ext uri="{FF2B5EF4-FFF2-40B4-BE49-F238E27FC236}">
                    <a16:creationId xmlns:a16="http://schemas.microsoft.com/office/drawing/2014/main" id="{D728CD82-AB04-F868-36AD-35F351985553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7186305" y="2464582"/>
                <a:ext cx="415080" cy="23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204" name="Ink 203">
                <a:extLst>
                  <a:ext uri="{FF2B5EF4-FFF2-40B4-BE49-F238E27FC236}">
                    <a16:creationId xmlns:a16="http://schemas.microsoft.com/office/drawing/2014/main" id="{A9275160-8A49-5DE8-F8E3-A245A9FBE191}"/>
                  </a:ext>
                </a:extLst>
              </p14:cNvPr>
              <p14:cNvContentPartPr/>
              <p14:nvPr/>
            </p14:nvContentPartPr>
            <p14:xfrm>
              <a:off x="7765905" y="2419942"/>
              <a:ext cx="172800" cy="218520"/>
            </p14:xfrm>
          </p:contentPart>
        </mc:Choice>
        <mc:Fallback xmlns="">
          <p:pic>
            <p:nvPicPr>
              <p:cNvPr id="204" name="Ink 203">
                <a:extLst>
                  <a:ext uri="{FF2B5EF4-FFF2-40B4-BE49-F238E27FC236}">
                    <a16:creationId xmlns:a16="http://schemas.microsoft.com/office/drawing/2014/main" id="{A9275160-8A49-5DE8-F8E3-A245A9FBE191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7751505" y="2405542"/>
                <a:ext cx="200880" cy="24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213" name="Ink 212">
                <a:extLst>
                  <a:ext uri="{FF2B5EF4-FFF2-40B4-BE49-F238E27FC236}">
                    <a16:creationId xmlns:a16="http://schemas.microsoft.com/office/drawing/2014/main" id="{4AA49D86-8441-E13C-94D9-BDB21520AECF}"/>
                  </a:ext>
                </a:extLst>
              </p14:cNvPr>
              <p14:cNvContentPartPr/>
              <p14:nvPr/>
            </p14:nvContentPartPr>
            <p14:xfrm>
              <a:off x="7277025" y="2922142"/>
              <a:ext cx="748080" cy="276120"/>
            </p14:xfrm>
          </p:contentPart>
        </mc:Choice>
        <mc:Fallback xmlns="">
          <p:pic>
            <p:nvPicPr>
              <p:cNvPr id="213" name="Ink 212">
                <a:extLst>
                  <a:ext uri="{FF2B5EF4-FFF2-40B4-BE49-F238E27FC236}">
                    <a16:creationId xmlns:a16="http://schemas.microsoft.com/office/drawing/2014/main" id="{4AA49D86-8441-E13C-94D9-BDB21520AECF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7262625" y="2907742"/>
                <a:ext cx="776160" cy="30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222" name="Ink 221">
                <a:extLst>
                  <a:ext uri="{FF2B5EF4-FFF2-40B4-BE49-F238E27FC236}">
                    <a16:creationId xmlns:a16="http://schemas.microsoft.com/office/drawing/2014/main" id="{E9383A57-1860-1695-BBB5-47C6058AAF88}"/>
                  </a:ext>
                </a:extLst>
              </p14:cNvPr>
              <p14:cNvContentPartPr/>
              <p14:nvPr/>
            </p14:nvContentPartPr>
            <p14:xfrm>
              <a:off x="7688505" y="3438382"/>
              <a:ext cx="507600" cy="269640"/>
            </p14:xfrm>
          </p:contentPart>
        </mc:Choice>
        <mc:Fallback xmlns="">
          <p:pic>
            <p:nvPicPr>
              <p:cNvPr id="222" name="Ink 221">
                <a:extLst>
                  <a:ext uri="{FF2B5EF4-FFF2-40B4-BE49-F238E27FC236}">
                    <a16:creationId xmlns:a16="http://schemas.microsoft.com/office/drawing/2014/main" id="{E9383A57-1860-1695-BBB5-47C6058AAF88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7674105" y="3423982"/>
                <a:ext cx="535680" cy="29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223" name="Ink 222">
                <a:extLst>
                  <a:ext uri="{FF2B5EF4-FFF2-40B4-BE49-F238E27FC236}">
                    <a16:creationId xmlns:a16="http://schemas.microsoft.com/office/drawing/2014/main" id="{AF7E74CA-9B46-61B8-A65E-DD400948F6CA}"/>
                  </a:ext>
                </a:extLst>
              </p14:cNvPr>
              <p14:cNvContentPartPr/>
              <p14:nvPr/>
            </p14:nvContentPartPr>
            <p14:xfrm>
              <a:off x="7313385" y="3497782"/>
              <a:ext cx="151920" cy="263160"/>
            </p14:xfrm>
          </p:contentPart>
        </mc:Choice>
        <mc:Fallback xmlns="">
          <p:pic>
            <p:nvPicPr>
              <p:cNvPr id="223" name="Ink 222">
                <a:extLst>
                  <a:ext uri="{FF2B5EF4-FFF2-40B4-BE49-F238E27FC236}">
                    <a16:creationId xmlns:a16="http://schemas.microsoft.com/office/drawing/2014/main" id="{AF7E74CA-9B46-61B8-A65E-DD400948F6CA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7298985" y="3483382"/>
                <a:ext cx="180000" cy="29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224" name="Ink 223">
                <a:extLst>
                  <a:ext uri="{FF2B5EF4-FFF2-40B4-BE49-F238E27FC236}">
                    <a16:creationId xmlns:a16="http://schemas.microsoft.com/office/drawing/2014/main" id="{241B641F-32AF-5528-5BF1-72E139031AF5}"/>
                  </a:ext>
                </a:extLst>
              </p14:cNvPr>
              <p14:cNvContentPartPr/>
              <p14:nvPr/>
            </p14:nvContentPartPr>
            <p14:xfrm>
              <a:off x="7421745" y="1404742"/>
              <a:ext cx="114120" cy="22320"/>
            </p14:xfrm>
          </p:contentPart>
        </mc:Choice>
        <mc:Fallback xmlns="">
          <p:pic>
            <p:nvPicPr>
              <p:cNvPr id="224" name="Ink 223">
                <a:extLst>
                  <a:ext uri="{FF2B5EF4-FFF2-40B4-BE49-F238E27FC236}">
                    <a16:creationId xmlns:a16="http://schemas.microsoft.com/office/drawing/2014/main" id="{241B641F-32AF-5528-5BF1-72E139031AF5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7407345" y="1390342"/>
                <a:ext cx="142200" cy="5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229" name="Ink 228">
                <a:extLst>
                  <a:ext uri="{FF2B5EF4-FFF2-40B4-BE49-F238E27FC236}">
                    <a16:creationId xmlns:a16="http://schemas.microsoft.com/office/drawing/2014/main" id="{0F583305-A931-04AF-F098-FD0637C26318}"/>
                  </a:ext>
                </a:extLst>
              </p14:cNvPr>
              <p14:cNvContentPartPr/>
              <p14:nvPr/>
            </p14:nvContentPartPr>
            <p14:xfrm>
              <a:off x="2235585" y="5772622"/>
              <a:ext cx="359280" cy="334440"/>
            </p14:xfrm>
          </p:contentPart>
        </mc:Choice>
        <mc:Fallback xmlns="">
          <p:pic>
            <p:nvPicPr>
              <p:cNvPr id="229" name="Ink 228">
                <a:extLst>
                  <a:ext uri="{FF2B5EF4-FFF2-40B4-BE49-F238E27FC236}">
                    <a16:creationId xmlns:a16="http://schemas.microsoft.com/office/drawing/2014/main" id="{0F583305-A931-04AF-F098-FD0637C26318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2221185" y="5758222"/>
                <a:ext cx="387360" cy="36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230" name="Ink 229">
                <a:extLst>
                  <a:ext uri="{FF2B5EF4-FFF2-40B4-BE49-F238E27FC236}">
                    <a16:creationId xmlns:a16="http://schemas.microsoft.com/office/drawing/2014/main" id="{F409801F-5A53-D13F-1B88-20F8A402F028}"/>
                  </a:ext>
                </a:extLst>
              </p14:cNvPr>
              <p14:cNvContentPartPr/>
              <p14:nvPr/>
            </p14:nvContentPartPr>
            <p14:xfrm>
              <a:off x="5839905" y="5517022"/>
              <a:ext cx="28800" cy="393120"/>
            </p14:xfrm>
          </p:contentPart>
        </mc:Choice>
        <mc:Fallback xmlns="">
          <p:pic>
            <p:nvPicPr>
              <p:cNvPr id="230" name="Ink 229">
                <a:extLst>
                  <a:ext uri="{FF2B5EF4-FFF2-40B4-BE49-F238E27FC236}">
                    <a16:creationId xmlns:a16="http://schemas.microsoft.com/office/drawing/2014/main" id="{F409801F-5A53-D13F-1B88-20F8A402F028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5825505" y="5502622"/>
                <a:ext cx="56880" cy="42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231" name="Ink 230">
                <a:extLst>
                  <a:ext uri="{FF2B5EF4-FFF2-40B4-BE49-F238E27FC236}">
                    <a16:creationId xmlns:a16="http://schemas.microsoft.com/office/drawing/2014/main" id="{F0F1B2D7-6D23-724B-6E87-F53AB9678271}"/>
                  </a:ext>
                </a:extLst>
              </p14:cNvPr>
              <p14:cNvContentPartPr/>
              <p14:nvPr/>
            </p14:nvContentPartPr>
            <p14:xfrm>
              <a:off x="5518425" y="5625382"/>
              <a:ext cx="184680" cy="293400"/>
            </p14:xfrm>
          </p:contentPart>
        </mc:Choice>
        <mc:Fallback xmlns="">
          <p:pic>
            <p:nvPicPr>
              <p:cNvPr id="231" name="Ink 230">
                <a:extLst>
                  <a:ext uri="{FF2B5EF4-FFF2-40B4-BE49-F238E27FC236}">
                    <a16:creationId xmlns:a16="http://schemas.microsoft.com/office/drawing/2014/main" id="{F0F1B2D7-6D23-724B-6E87-F53AB9678271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5504025" y="5610982"/>
                <a:ext cx="212760" cy="32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238" name="Ink 237">
                <a:extLst>
                  <a:ext uri="{FF2B5EF4-FFF2-40B4-BE49-F238E27FC236}">
                    <a16:creationId xmlns:a16="http://schemas.microsoft.com/office/drawing/2014/main" id="{8AAEBD3B-7DA3-BC51-18B1-A3941E0F928B}"/>
                  </a:ext>
                </a:extLst>
              </p14:cNvPr>
              <p14:cNvContentPartPr/>
              <p14:nvPr/>
            </p14:nvContentPartPr>
            <p14:xfrm>
              <a:off x="4480905" y="5675062"/>
              <a:ext cx="939240" cy="385560"/>
            </p14:xfrm>
          </p:contentPart>
        </mc:Choice>
        <mc:Fallback xmlns="">
          <p:pic>
            <p:nvPicPr>
              <p:cNvPr id="238" name="Ink 237">
                <a:extLst>
                  <a:ext uri="{FF2B5EF4-FFF2-40B4-BE49-F238E27FC236}">
                    <a16:creationId xmlns:a16="http://schemas.microsoft.com/office/drawing/2014/main" id="{8AAEBD3B-7DA3-BC51-18B1-A3941E0F928B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4466505" y="5660662"/>
                <a:ext cx="967320" cy="41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264" name="Ink 263">
                <a:extLst>
                  <a:ext uri="{FF2B5EF4-FFF2-40B4-BE49-F238E27FC236}">
                    <a16:creationId xmlns:a16="http://schemas.microsoft.com/office/drawing/2014/main" id="{D97D282C-4AA7-EBCB-F4EF-530D1391364D}"/>
                  </a:ext>
                </a:extLst>
              </p14:cNvPr>
              <p14:cNvContentPartPr/>
              <p14:nvPr/>
            </p14:nvContentPartPr>
            <p14:xfrm>
              <a:off x="6555585" y="4143233"/>
              <a:ext cx="2527560" cy="2013480"/>
            </p14:xfrm>
          </p:contentPart>
        </mc:Choice>
        <mc:Fallback xmlns="">
          <p:pic>
            <p:nvPicPr>
              <p:cNvPr id="264" name="Ink 263">
                <a:extLst>
                  <a:ext uri="{FF2B5EF4-FFF2-40B4-BE49-F238E27FC236}">
                    <a16:creationId xmlns:a16="http://schemas.microsoft.com/office/drawing/2014/main" id="{D97D282C-4AA7-EBCB-F4EF-530D1391364D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6541185" y="4128833"/>
                <a:ext cx="2555640" cy="204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277" name="Ink 276">
                <a:extLst>
                  <a:ext uri="{FF2B5EF4-FFF2-40B4-BE49-F238E27FC236}">
                    <a16:creationId xmlns:a16="http://schemas.microsoft.com/office/drawing/2014/main" id="{99BDA13D-C28A-F51F-9EE8-4F8FCDF03CA0}"/>
                  </a:ext>
                </a:extLst>
              </p14:cNvPr>
              <p14:cNvContentPartPr/>
              <p14:nvPr/>
            </p14:nvContentPartPr>
            <p14:xfrm>
              <a:off x="5728305" y="2944433"/>
              <a:ext cx="883800" cy="765000"/>
            </p14:xfrm>
          </p:contentPart>
        </mc:Choice>
        <mc:Fallback xmlns="">
          <p:pic>
            <p:nvPicPr>
              <p:cNvPr id="277" name="Ink 276">
                <a:extLst>
                  <a:ext uri="{FF2B5EF4-FFF2-40B4-BE49-F238E27FC236}">
                    <a16:creationId xmlns:a16="http://schemas.microsoft.com/office/drawing/2014/main" id="{99BDA13D-C28A-F51F-9EE8-4F8FCDF03CA0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5719305" y="2935433"/>
                <a:ext cx="901440" cy="78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02D4E22C-F79E-F8DB-D154-0B880E920FDB}"/>
                  </a:ext>
                </a:extLst>
              </p14:cNvPr>
              <p14:cNvContentPartPr/>
              <p14:nvPr/>
            </p14:nvContentPartPr>
            <p14:xfrm>
              <a:off x="2860185" y="1769393"/>
              <a:ext cx="396360" cy="3150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02D4E22C-F79E-F8DB-D154-0B880E920FDB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2851185" y="1760393"/>
                <a:ext cx="414000" cy="33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B47EBF4E-1336-B181-863D-14786010141C}"/>
                  </a:ext>
                </a:extLst>
              </p14:cNvPr>
              <p14:cNvContentPartPr/>
              <p14:nvPr/>
            </p14:nvContentPartPr>
            <p14:xfrm>
              <a:off x="2905185" y="3018233"/>
              <a:ext cx="252720" cy="4251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B47EBF4E-1336-B181-863D-14786010141C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2896185" y="3009233"/>
                <a:ext cx="270360" cy="44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BE437C03-4213-FF83-749F-AACE6E7AA67D}"/>
                  </a:ext>
                </a:extLst>
              </p14:cNvPr>
              <p14:cNvContentPartPr/>
              <p14:nvPr/>
            </p14:nvContentPartPr>
            <p14:xfrm>
              <a:off x="3202545" y="4182833"/>
              <a:ext cx="371160" cy="37872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BE437C03-4213-FF83-749F-AACE6E7AA67D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3193545" y="4173833"/>
                <a:ext cx="388800" cy="39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AFD05E04-5660-3CD4-E1E5-85921FBDE4BF}"/>
                  </a:ext>
                </a:extLst>
              </p14:cNvPr>
              <p14:cNvContentPartPr/>
              <p14:nvPr/>
            </p14:nvContentPartPr>
            <p14:xfrm>
              <a:off x="3183465" y="5483513"/>
              <a:ext cx="429840" cy="37404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AFD05E04-5660-3CD4-E1E5-85921FBDE4BF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3174465" y="5474513"/>
                <a:ext cx="447480" cy="391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8622204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03938-B35B-AFEF-295B-711E5EC58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1EC0043D-400C-E1E3-4B0D-5F440F3B2CB4}"/>
                  </a:ext>
                </a:extLst>
              </p14:cNvPr>
              <p14:cNvContentPartPr/>
              <p14:nvPr/>
            </p14:nvContentPartPr>
            <p14:xfrm>
              <a:off x="331185" y="960502"/>
              <a:ext cx="1388880" cy="41400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1EC0043D-400C-E1E3-4B0D-5F440F3B2CB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6785" y="946102"/>
                <a:ext cx="1416960" cy="44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D662C3E4-6D9F-277F-7470-9B394CAA66C4}"/>
                  </a:ext>
                </a:extLst>
              </p14:cNvPr>
              <p14:cNvContentPartPr/>
              <p14:nvPr/>
            </p14:nvContentPartPr>
            <p14:xfrm>
              <a:off x="2059185" y="912262"/>
              <a:ext cx="976680" cy="59328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D662C3E4-6D9F-277F-7470-9B394CAA66C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044785" y="897862"/>
                <a:ext cx="1004760" cy="62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32043EC1-E6CA-810B-3769-27280D4F993E}"/>
                  </a:ext>
                </a:extLst>
              </p14:cNvPr>
              <p14:cNvContentPartPr/>
              <p14:nvPr/>
            </p14:nvContentPartPr>
            <p14:xfrm>
              <a:off x="3358425" y="928462"/>
              <a:ext cx="1573200" cy="52524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32043EC1-E6CA-810B-3769-27280D4F993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344025" y="914062"/>
                <a:ext cx="1601280" cy="55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9EC293A0-EE1C-17F9-AC57-EAA0735E28FB}"/>
                  </a:ext>
                </a:extLst>
              </p14:cNvPr>
              <p14:cNvContentPartPr/>
              <p14:nvPr/>
            </p14:nvContentPartPr>
            <p14:xfrm>
              <a:off x="337305" y="1824862"/>
              <a:ext cx="1718280" cy="73476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9EC293A0-EE1C-17F9-AC57-EAA0735E28F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22905" y="1810462"/>
                <a:ext cx="1746360" cy="76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6F790F1B-D105-FBB1-731D-03C4611A7FEE}"/>
                  </a:ext>
                </a:extLst>
              </p14:cNvPr>
              <p14:cNvContentPartPr/>
              <p14:nvPr/>
            </p14:nvContentPartPr>
            <p14:xfrm>
              <a:off x="1330185" y="1660702"/>
              <a:ext cx="141120" cy="16740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6F790F1B-D105-FBB1-731D-03C4611A7FE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315785" y="1646302"/>
                <a:ext cx="169200" cy="19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CBFCFC15-EA8D-B7DF-2AD2-4EA72AC4081E}"/>
                  </a:ext>
                </a:extLst>
              </p14:cNvPr>
              <p14:cNvContentPartPr/>
              <p14:nvPr/>
            </p14:nvContentPartPr>
            <p14:xfrm>
              <a:off x="536745" y="1665382"/>
              <a:ext cx="605520" cy="25020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CBFCFC15-EA8D-B7DF-2AD2-4EA72AC4081E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22345" y="1650982"/>
                <a:ext cx="633600" cy="27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2E18BE55-1593-EC2D-1E83-C9CA6F28A244}"/>
                  </a:ext>
                </a:extLst>
              </p14:cNvPr>
              <p14:cNvContentPartPr/>
              <p14:nvPr/>
            </p14:nvContentPartPr>
            <p14:xfrm>
              <a:off x="3865665" y="1784182"/>
              <a:ext cx="1350360" cy="49284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2E18BE55-1593-EC2D-1E83-C9CA6F28A24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851265" y="1769782"/>
                <a:ext cx="1378440" cy="52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65CDFE0C-0BE4-80A3-3437-ACA1C33CC93E}"/>
                  </a:ext>
                </a:extLst>
              </p14:cNvPr>
              <p14:cNvContentPartPr/>
              <p14:nvPr/>
            </p14:nvContentPartPr>
            <p14:xfrm>
              <a:off x="474465" y="2733862"/>
              <a:ext cx="2981160" cy="91584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65CDFE0C-0BE4-80A3-3437-ACA1C33CC93E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60065" y="2719462"/>
                <a:ext cx="3009240" cy="94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1EDCCBAD-6A0D-8EF9-2525-EFA67964E5FD}"/>
                  </a:ext>
                </a:extLst>
              </p14:cNvPr>
              <p14:cNvContentPartPr/>
              <p14:nvPr/>
            </p14:nvContentPartPr>
            <p14:xfrm>
              <a:off x="4084185" y="2903782"/>
              <a:ext cx="1870560" cy="470160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1EDCCBAD-6A0D-8EF9-2525-EFA67964E5FD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069785" y="2889382"/>
                <a:ext cx="1898640" cy="49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824C91D4-8A03-2E51-2D27-E38E65E1BF7F}"/>
                  </a:ext>
                </a:extLst>
              </p14:cNvPr>
              <p14:cNvContentPartPr/>
              <p14:nvPr/>
            </p14:nvContentPartPr>
            <p14:xfrm>
              <a:off x="2590905" y="4063342"/>
              <a:ext cx="959040" cy="495720"/>
            </p14:xfrm>
          </p:contentPart>
        </mc:Choice>
        <mc:Fallback xmlns=""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824C91D4-8A03-2E51-2D27-E38E65E1BF7F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576505" y="4048942"/>
                <a:ext cx="987120" cy="52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FDAA3F47-4A92-3C03-EB7A-388104883CDD}"/>
                  </a:ext>
                </a:extLst>
              </p14:cNvPr>
              <p14:cNvContentPartPr/>
              <p14:nvPr/>
            </p14:nvContentPartPr>
            <p14:xfrm>
              <a:off x="1828065" y="3741502"/>
              <a:ext cx="76320" cy="127800"/>
            </p14:xfrm>
          </p:contentPart>
        </mc:Choice>
        <mc:Fallback xmlns=""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FDAA3F47-4A92-3C03-EB7A-388104883CDD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813665" y="3727102"/>
                <a:ext cx="104400" cy="15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0D43EFC0-D161-D5A7-4F65-0A791964F8D5}"/>
                  </a:ext>
                </a:extLst>
              </p14:cNvPr>
              <p14:cNvContentPartPr/>
              <p14:nvPr/>
            </p14:nvContentPartPr>
            <p14:xfrm>
              <a:off x="633585" y="3787582"/>
              <a:ext cx="1051200" cy="198000"/>
            </p14:xfrm>
          </p:contentPart>
        </mc:Choice>
        <mc:Fallback xmlns=""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0D43EFC0-D161-D5A7-4F65-0A791964F8D5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19185" y="3773182"/>
                <a:ext cx="1079280" cy="22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C7772420-22CC-E60E-2B93-6AC8017DE5A5}"/>
                  </a:ext>
                </a:extLst>
              </p14:cNvPr>
              <p14:cNvContentPartPr/>
              <p14:nvPr/>
            </p14:nvContentPartPr>
            <p14:xfrm>
              <a:off x="3783225" y="3960022"/>
              <a:ext cx="1701360" cy="370440"/>
            </p14:xfrm>
          </p:contentPart>
        </mc:Choice>
        <mc:Fallback xmlns=""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C7772420-22CC-E60E-2B93-6AC8017DE5A5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768825" y="3945622"/>
                <a:ext cx="1729440" cy="39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id="{5973A826-A982-655A-AB0A-47BEF530B944}"/>
                  </a:ext>
                </a:extLst>
              </p14:cNvPr>
              <p14:cNvContentPartPr/>
              <p14:nvPr/>
            </p14:nvContentPartPr>
            <p14:xfrm>
              <a:off x="664545" y="4964782"/>
              <a:ext cx="980640" cy="373680"/>
            </p14:xfrm>
          </p:contentPart>
        </mc:Choice>
        <mc:Fallback xmlns=""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5973A826-A982-655A-AB0A-47BEF530B944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50145" y="4950382"/>
                <a:ext cx="1008720" cy="40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82" name="Ink 181">
                <a:extLst>
                  <a:ext uri="{FF2B5EF4-FFF2-40B4-BE49-F238E27FC236}">
                    <a16:creationId xmlns:a16="http://schemas.microsoft.com/office/drawing/2014/main" id="{9FB90BCF-9AB5-B202-5156-5E102E9B0656}"/>
                  </a:ext>
                </a:extLst>
              </p14:cNvPr>
              <p14:cNvContentPartPr/>
              <p14:nvPr/>
            </p14:nvContentPartPr>
            <p14:xfrm>
              <a:off x="448905" y="3887302"/>
              <a:ext cx="3072240" cy="1633320"/>
            </p14:xfrm>
          </p:contentPart>
        </mc:Choice>
        <mc:Fallback xmlns="">
          <p:pic>
            <p:nvPicPr>
              <p:cNvPr id="182" name="Ink 181">
                <a:extLst>
                  <a:ext uri="{FF2B5EF4-FFF2-40B4-BE49-F238E27FC236}">
                    <a16:creationId xmlns:a16="http://schemas.microsoft.com/office/drawing/2014/main" id="{9FB90BCF-9AB5-B202-5156-5E102E9B0656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34505" y="3872902"/>
                <a:ext cx="3100320" cy="166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83" name="Ink 182">
                <a:extLst>
                  <a:ext uri="{FF2B5EF4-FFF2-40B4-BE49-F238E27FC236}">
                    <a16:creationId xmlns:a16="http://schemas.microsoft.com/office/drawing/2014/main" id="{E79DA283-17DC-0414-8993-550496D4E564}"/>
                  </a:ext>
                </a:extLst>
              </p14:cNvPr>
              <p14:cNvContentPartPr/>
              <p14:nvPr/>
            </p14:nvContentPartPr>
            <p14:xfrm>
              <a:off x="7043385" y="1171102"/>
              <a:ext cx="772200" cy="226440"/>
            </p14:xfrm>
          </p:contentPart>
        </mc:Choice>
        <mc:Fallback xmlns="">
          <p:pic>
            <p:nvPicPr>
              <p:cNvPr id="183" name="Ink 182">
                <a:extLst>
                  <a:ext uri="{FF2B5EF4-FFF2-40B4-BE49-F238E27FC236}">
                    <a16:creationId xmlns:a16="http://schemas.microsoft.com/office/drawing/2014/main" id="{E79DA283-17DC-0414-8993-550496D4E564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028985" y="1156702"/>
                <a:ext cx="800280" cy="25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184" name="Ink 183">
                <a:extLst>
                  <a:ext uri="{FF2B5EF4-FFF2-40B4-BE49-F238E27FC236}">
                    <a16:creationId xmlns:a16="http://schemas.microsoft.com/office/drawing/2014/main" id="{A60894FF-56DE-0922-4D32-654FDD22F646}"/>
                  </a:ext>
                </a:extLst>
              </p14:cNvPr>
              <p14:cNvContentPartPr/>
              <p14:nvPr/>
            </p14:nvContentPartPr>
            <p14:xfrm>
              <a:off x="7726665" y="2033302"/>
              <a:ext cx="147600" cy="174960"/>
            </p14:xfrm>
          </p:contentPart>
        </mc:Choice>
        <mc:Fallback xmlns="">
          <p:pic>
            <p:nvPicPr>
              <p:cNvPr id="184" name="Ink 183">
                <a:extLst>
                  <a:ext uri="{FF2B5EF4-FFF2-40B4-BE49-F238E27FC236}">
                    <a16:creationId xmlns:a16="http://schemas.microsoft.com/office/drawing/2014/main" id="{A60894FF-56DE-0922-4D32-654FDD22F646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7712265" y="2018902"/>
                <a:ext cx="175680" cy="20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185" name="Ink 184">
                <a:extLst>
                  <a:ext uri="{FF2B5EF4-FFF2-40B4-BE49-F238E27FC236}">
                    <a16:creationId xmlns:a16="http://schemas.microsoft.com/office/drawing/2014/main" id="{F28FE6FF-0433-883D-487E-DA2627B36B3F}"/>
                  </a:ext>
                </a:extLst>
              </p14:cNvPr>
              <p14:cNvContentPartPr/>
              <p14:nvPr/>
            </p14:nvContentPartPr>
            <p14:xfrm>
              <a:off x="7183425" y="2080822"/>
              <a:ext cx="346320" cy="136440"/>
            </p14:xfrm>
          </p:contentPart>
        </mc:Choice>
        <mc:Fallback xmlns="">
          <p:pic>
            <p:nvPicPr>
              <p:cNvPr id="185" name="Ink 184">
                <a:extLst>
                  <a:ext uri="{FF2B5EF4-FFF2-40B4-BE49-F238E27FC236}">
                    <a16:creationId xmlns:a16="http://schemas.microsoft.com/office/drawing/2014/main" id="{F28FE6FF-0433-883D-487E-DA2627B36B3F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7169025" y="2066422"/>
                <a:ext cx="374400" cy="16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186" name="Ink 185">
                <a:extLst>
                  <a:ext uri="{FF2B5EF4-FFF2-40B4-BE49-F238E27FC236}">
                    <a16:creationId xmlns:a16="http://schemas.microsoft.com/office/drawing/2014/main" id="{37A5462E-089E-659C-35A5-F844F7B35848}"/>
                  </a:ext>
                </a:extLst>
              </p14:cNvPr>
              <p14:cNvContentPartPr/>
              <p14:nvPr/>
            </p14:nvContentPartPr>
            <p14:xfrm>
              <a:off x="7127985" y="1602382"/>
              <a:ext cx="696600" cy="245160"/>
            </p14:xfrm>
          </p:contentPart>
        </mc:Choice>
        <mc:Fallback xmlns="">
          <p:pic>
            <p:nvPicPr>
              <p:cNvPr id="186" name="Ink 185">
                <a:extLst>
                  <a:ext uri="{FF2B5EF4-FFF2-40B4-BE49-F238E27FC236}">
                    <a16:creationId xmlns:a16="http://schemas.microsoft.com/office/drawing/2014/main" id="{37A5462E-089E-659C-35A5-F844F7B35848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7113585" y="1587982"/>
                <a:ext cx="724680" cy="27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187" name="Ink 186">
                <a:extLst>
                  <a:ext uri="{FF2B5EF4-FFF2-40B4-BE49-F238E27FC236}">
                    <a16:creationId xmlns:a16="http://schemas.microsoft.com/office/drawing/2014/main" id="{0F9819AC-B0AB-4387-3A48-090166AB7867}"/>
                  </a:ext>
                </a:extLst>
              </p14:cNvPr>
              <p14:cNvContentPartPr/>
              <p14:nvPr/>
            </p14:nvContentPartPr>
            <p14:xfrm>
              <a:off x="7200705" y="2478982"/>
              <a:ext cx="387000" cy="202680"/>
            </p14:xfrm>
          </p:contentPart>
        </mc:Choice>
        <mc:Fallback xmlns="">
          <p:pic>
            <p:nvPicPr>
              <p:cNvPr id="187" name="Ink 186">
                <a:extLst>
                  <a:ext uri="{FF2B5EF4-FFF2-40B4-BE49-F238E27FC236}">
                    <a16:creationId xmlns:a16="http://schemas.microsoft.com/office/drawing/2014/main" id="{0F9819AC-B0AB-4387-3A48-090166AB7867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7186305" y="2464582"/>
                <a:ext cx="415080" cy="23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188" name="Ink 187">
                <a:extLst>
                  <a:ext uri="{FF2B5EF4-FFF2-40B4-BE49-F238E27FC236}">
                    <a16:creationId xmlns:a16="http://schemas.microsoft.com/office/drawing/2014/main" id="{926BAD68-9107-B5E1-A715-35C7AAE87DB8}"/>
                  </a:ext>
                </a:extLst>
              </p14:cNvPr>
              <p14:cNvContentPartPr/>
              <p14:nvPr/>
            </p14:nvContentPartPr>
            <p14:xfrm>
              <a:off x="7765905" y="2419942"/>
              <a:ext cx="172800" cy="218520"/>
            </p14:xfrm>
          </p:contentPart>
        </mc:Choice>
        <mc:Fallback xmlns="">
          <p:pic>
            <p:nvPicPr>
              <p:cNvPr id="188" name="Ink 187">
                <a:extLst>
                  <a:ext uri="{FF2B5EF4-FFF2-40B4-BE49-F238E27FC236}">
                    <a16:creationId xmlns:a16="http://schemas.microsoft.com/office/drawing/2014/main" id="{926BAD68-9107-B5E1-A715-35C7AAE87DB8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7751505" y="2405542"/>
                <a:ext cx="200880" cy="24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189" name="Ink 188">
                <a:extLst>
                  <a:ext uri="{FF2B5EF4-FFF2-40B4-BE49-F238E27FC236}">
                    <a16:creationId xmlns:a16="http://schemas.microsoft.com/office/drawing/2014/main" id="{A5684BCF-20D3-10D9-39A1-7E0E3F0E2595}"/>
                  </a:ext>
                </a:extLst>
              </p14:cNvPr>
              <p14:cNvContentPartPr/>
              <p14:nvPr/>
            </p14:nvContentPartPr>
            <p14:xfrm>
              <a:off x="7277025" y="2922142"/>
              <a:ext cx="748080" cy="276120"/>
            </p14:xfrm>
          </p:contentPart>
        </mc:Choice>
        <mc:Fallback xmlns="">
          <p:pic>
            <p:nvPicPr>
              <p:cNvPr id="189" name="Ink 188">
                <a:extLst>
                  <a:ext uri="{FF2B5EF4-FFF2-40B4-BE49-F238E27FC236}">
                    <a16:creationId xmlns:a16="http://schemas.microsoft.com/office/drawing/2014/main" id="{A5684BCF-20D3-10D9-39A1-7E0E3F0E2595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7262625" y="2907742"/>
                <a:ext cx="776160" cy="30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190" name="Ink 189">
                <a:extLst>
                  <a:ext uri="{FF2B5EF4-FFF2-40B4-BE49-F238E27FC236}">
                    <a16:creationId xmlns:a16="http://schemas.microsoft.com/office/drawing/2014/main" id="{8741EA72-980D-7342-8FCB-E2F985193A7D}"/>
                  </a:ext>
                </a:extLst>
              </p14:cNvPr>
              <p14:cNvContentPartPr/>
              <p14:nvPr/>
            </p14:nvContentPartPr>
            <p14:xfrm>
              <a:off x="7688505" y="3438382"/>
              <a:ext cx="507600" cy="269640"/>
            </p14:xfrm>
          </p:contentPart>
        </mc:Choice>
        <mc:Fallback xmlns="">
          <p:pic>
            <p:nvPicPr>
              <p:cNvPr id="190" name="Ink 189">
                <a:extLst>
                  <a:ext uri="{FF2B5EF4-FFF2-40B4-BE49-F238E27FC236}">
                    <a16:creationId xmlns:a16="http://schemas.microsoft.com/office/drawing/2014/main" id="{8741EA72-980D-7342-8FCB-E2F985193A7D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7674105" y="3423982"/>
                <a:ext cx="535680" cy="29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191" name="Ink 190">
                <a:extLst>
                  <a:ext uri="{FF2B5EF4-FFF2-40B4-BE49-F238E27FC236}">
                    <a16:creationId xmlns:a16="http://schemas.microsoft.com/office/drawing/2014/main" id="{92CFA7DC-B7A1-4B3F-9C81-8EADD74D355E}"/>
                  </a:ext>
                </a:extLst>
              </p14:cNvPr>
              <p14:cNvContentPartPr/>
              <p14:nvPr/>
            </p14:nvContentPartPr>
            <p14:xfrm>
              <a:off x="7313385" y="3497782"/>
              <a:ext cx="151920" cy="263160"/>
            </p14:xfrm>
          </p:contentPart>
        </mc:Choice>
        <mc:Fallback xmlns="">
          <p:pic>
            <p:nvPicPr>
              <p:cNvPr id="191" name="Ink 190">
                <a:extLst>
                  <a:ext uri="{FF2B5EF4-FFF2-40B4-BE49-F238E27FC236}">
                    <a16:creationId xmlns:a16="http://schemas.microsoft.com/office/drawing/2014/main" id="{92CFA7DC-B7A1-4B3F-9C81-8EADD74D355E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7298985" y="3483382"/>
                <a:ext cx="180000" cy="29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192" name="Ink 191">
                <a:extLst>
                  <a:ext uri="{FF2B5EF4-FFF2-40B4-BE49-F238E27FC236}">
                    <a16:creationId xmlns:a16="http://schemas.microsoft.com/office/drawing/2014/main" id="{108B1789-038E-2DCC-1E73-73F136DD8A56}"/>
                  </a:ext>
                </a:extLst>
              </p14:cNvPr>
              <p14:cNvContentPartPr/>
              <p14:nvPr/>
            </p14:nvContentPartPr>
            <p14:xfrm>
              <a:off x="7421745" y="1404742"/>
              <a:ext cx="114120" cy="22320"/>
            </p14:xfrm>
          </p:contentPart>
        </mc:Choice>
        <mc:Fallback xmlns="">
          <p:pic>
            <p:nvPicPr>
              <p:cNvPr id="192" name="Ink 191">
                <a:extLst>
                  <a:ext uri="{FF2B5EF4-FFF2-40B4-BE49-F238E27FC236}">
                    <a16:creationId xmlns:a16="http://schemas.microsoft.com/office/drawing/2014/main" id="{108B1789-038E-2DCC-1E73-73F136DD8A56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7407345" y="1390342"/>
                <a:ext cx="142200" cy="5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203" name="Ink 202">
                <a:extLst>
                  <a:ext uri="{FF2B5EF4-FFF2-40B4-BE49-F238E27FC236}">
                    <a16:creationId xmlns:a16="http://schemas.microsoft.com/office/drawing/2014/main" id="{BA985A96-8C3C-B248-F5E4-59CE78456188}"/>
                  </a:ext>
                </a:extLst>
              </p14:cNvPr>
              <p14:cNvContentPartPr/>
              <p14:nvPr/>
            </p14:nvContentPartPr>
            <p14:xfrm>
              <a:off x="3946665" y="4910753"/>
              <a:ext cx="1878840" cy="360000"/>
            </p14:xfrm>
          </p:contentPart>
        </mc:Choice>
        <mc:Fallback xmlns="">
          <p:pic>
            <p:nvPicPr>
              <p:cNvPr id="203" name="Ink 202">
                <a:extLst>
                  <a:ext uri="{FF2B5EF4-FFF2-40B4-BE49-F238E27FC236}">
                    <a16:creationId xmlns:a16="http://schemas.microsoft.com/office/drawing/2014/main" id="{BA985A96-8C3C-B248-F5E4-59CE78456188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3932265" y="4896353"/>
                <a:ext cx="1906920" cy="38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225" name="Ink 224">
                <a:extLst>
                  <a:ext uri="{FF2B5EF4-FFF2-40B4-BE49-F238E27FC236}">
                    <a16:creationId xmlns:a16="http://schemas.microsoft.com/office/drawing/2014/main" id="{B5660A0A-B8CB-A2E9-11BE-503D424EE5B1}"/>
                  </a:ext>
                </a:extLst>
              </p14:cNvPr>
              <p14:cNvContentPartPr/>
              <p14:nvPr/>
            </p14:nvContentPartPr>
            <p14:xfrm>
              <a:off x="611985" y="5712833"/>
              <a:ext cx="2780640" cy="550440"/>
            </p14:xfrm>
          </p:contentPart>
        </mc:Choice>
        <mc:Fallback xmlns="">
          <p:pic>
            <p:nvPicPr>
              <p:cNvPr id="225" name="Ink 224">
                <a:extLst>
                  <a:ext uri="{FF2B5EF4-FFF2-40B4-BE49-F238E27FC236}">
                    <a16:creationId xmlns:a16="http://schemas.microsoft.com/office/drawing/2014/main" id="{B5660A0A-B8CB-A2E9-11BE-503D424EE5B1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597585" y="5698433"/>
                <a:ext cx="2808720" cy="57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231" name="Ink 230">
                <a:extLst>
                  <a:ext uri="{FF2B5EF4-FFF2-40B4-BE49-F238E27FC236}">
                    <a16:creationId xmlns:a16="http://schemas.microsoft.com/office/drawing/2014/main" id="{A0953C9B-F081-8DFF-047F-F83E8BD193D6}"/>
                  </a:ext>
                </a:extLst>
              </p14:cNvPr>
              <p14:cNvContentPartPr/>
              <p14:nvPr/>
            </p14:nvContentPartPr>
            <p14:xfrm>
              <a:off x="3614385" y="5743073"/>
              <a:ext cx="657000" cy="169560"/>
            </p14:xfrm>
          </p:contentPart>
        </mc:Choice>
        <mc:Fallback xmlns="">
          <p:pic>
            <p:nvPicPr>
              <p:cNvPr id="231" name="Ink 230">
                <a:extLst>
                  <a:ext uri="{FF2B5EF4-FFF2-40B4-BE49-F238E27FC236}">
                    <a16:creationId xmlns:a16="http://schemas.microsoft.com/office/drawing/2014/main" id="{A0953C9B-F081-8DFF-047F-F83E8BD193D6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3599985" y="5728673"/>
                <a:ext cx="685080" cy="19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236" name="Ink 235">
                <a:extLst>
                  <a:ext uri="{FF2B5EF4-FFF2-40B4-BE49-F238E27FC236}">
                    <a16:creationId xmlns:a16="http://schemas.microsoft.com/office/drawing/2014/main" id="{1C3D2DAA-0ABF-DAF5-AF49-31D2B9BD92A7}"/>
                  </a:ext>
                </a:extLst>
              </p14:cNvPr>
              <p14:cNvContentPartPr/>
              <p14:nvPr/>
            </p14:nvContentPartPr>
            <p14:xfrm>
              <a:off x="2401905" y="1981906"/>
              <a:ext cx="909000" cy="262440"/>
            </p14:xfrm>
          </p:contentPart>
        </mc:Choice>
        <mc:Fallback>
          <p:pic>
            <p:nvPicPr>
              <p:cNvPr id="236" name="Ink 235">
                <a:extLst>
                  <a:ext uri="{FF2B5EF4-FFF2-40B4-BE49-F238E27FC236}">
                    <a16:creationId xmlns:a16="http://schemas.microsoft.com/office/drawing/2014/main" id="{1C3D2DAA-0ABF-DAF5-AF49-31D2B9BD92A7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2387505" y="1967506"/>
                <a:ext cx="937080" cy="29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266" name="Ink 265">
                <a:extLst>
                  <a:ext uri="{FF2B5EF4-FFF2-40B4-BE49-F238E27FC236}">
                    <a16:creationId xmlns:a16="http://schemas.microsoft.com/office/drawing/2014/main" id="{9AE385C7-E610-A693-62B1-A286F47F5CC8}"/>
                  </a:ext>
                </a:extLst>
              </p14:cNvPr>
              <p14:cNvContentPartPr/>
              <p14:nvPr/>
            </p14:nvContentPartPr>
            <p14:xfrm>
              <a:off x="843105" y="5544353"/>
              <a:ext cx="1514160" cy="188640"/>
            </p14:xfrm>
          </p:contentPart>
        </mc:Choice>
        <mc:Fallback xmlns="">
          <p:pic>
            <p:nvPicPr>
              <p:cNvPr id="266" name="Ink 265">
                <a:extLst>
                  <a:ext uri="{FF2B5EF4-FFF2-40B4-BE49-F238E27FC236}">
                    <a16:creationId xmlns:a16="http://schemas.microsoft.com/office/drawing/2014/main" id="{9AE385C7-E610-A693-62B1-A286F47F5CC8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828705" y="5529953"/>
                <a:ext cx="1542240" cy="21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275" name="Ink 274">
                <a:extLst>
                  <a:ext uri="{FF2B5EF4-FFF2-40B4-BE49-F238E27FC236}">
                    <a16:creationId xmlns:a16="http://schemas.microsoft.com/office/drawing/2014/main" id="{D93539B9-8786-C207-C51E-7B4390BBECDE}"/>
                  </a:ext>
                </a:extLst>
              </p14:cNvPr>
              <p14:cNvContentPartPr/>
              <p14:nvPr/>
            </p14:nvContentPartPr>
            <p14:xfrm>
              <a:off x="339825" y="6226913"/>
              <a:ext cx="3224160" cy="153360"/>
            </p14:xfrm>
          </p:contentPart>
        </mc:Choice>
        <mc:Fallback xmlns="">
          <p:pic>
            <p:nvPicPr>
              <p:cNvPr id="275" name="Ink 274">
                <a:extLst>
                  <a:ext uri="{FF2B5EF4-FFF2-40B4-BE49-F238E27FC236}">
                    <a16:creationId xmlns:a16="http://schemas.microsoft.com/office/drawing/2014/main" id="{D93539B9-8786-C207-C51E-7B4390BBECDE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330825" y="6217913"/>
                <a:ext cx="3241800" cy="17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280" name="Ink 279">
                <a:extLst>
                  <a:ext uri="{FF2B5EF4-FFF2-40B4-BE49-F238E27FC236}">
                    <a16:creationId xmlns:a16="http://schemas.microsoft.com/office/drawing/2014/main" id="{4B4621C9-6515-CBC9-1EDE-59B2ACECA63E}"/>
                  </a:ext>
                </a:extLst>
              </p14:cNvPr>
              <p14:cNvContentPartPr/>
              <p14:nvPr/>
            </p14:nvContentPartPr>
            <p14:xfrm>
              <a:off x="2389665" y="6299273"/>
              <a:ext cx="482760" cy="277200"/>
            </p14:xfrm>
          </p:contentPart>
        </mc:Choice>
        <mc:Fallback xmlns="">
          <p:pic>
            <p:nvPicPr>
              <p:cNvPr id="280" name="Ink 279">
                <a:extLst>
                  <a:ext uri="{FF2B5EF4-FFF2-40B4-BE49-F238E27FC236}">
                    <a16:creationId xmlns:a16="http://schemas.microsoft.com/office/drawing/2014/main" id="{4B4621C9-6515-CBC9-1EDE-59B2ACECA63E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2380665" y="6290273"/>
                <a:ext cx="500400" cy="29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294" name="Ink 293">
                <a:extLst>
                  <a:ext uri="{FF2B5EF4-FFF2-40B4-BE49-F238E27FC236}">
                    <a16:creationId xmlns:a16="http://schemas.microsoft.com/office/drawing/2014/main" id="{E4CADE3F-EED6-2225-1DB1-5AACC441A4B7}"/>
                  </a:ext>
                </a:extLst>
              </p14:cNvPr>
              <p14:cNvContentPartPr/>
              <p14:nvPr/>
            </p14:nvContentPartPr>
            <p14:xfrm>
              <a:off x="857145" y="6335993"/>
              <a:ext cx="1324440" cy="298080"/>
            </p14:xfrm>
          </p:contentPart>
        </mc:Choice>
        <mc:Fallback xmlns="">
          <p:pic>
            <p:nvPicPr>
              <p:cNvPr id="294" name="Ink 293">
                <a:extLst>
                  <a:ext uri="{FF2B5EF4-FFF2-40B4-BE49-F238E27FC236}">
                    <a16:creationId xmlns:a16="http://schemas.microsoft.com/office/drawing/2014/main" id="{E4CADE3F-EED6-2225-1DB1-5AACC441A4B7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848145" y="6326993"/>
                <a:ext cx="1342080" cy="31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455CEFBA-6E27-BE13-1029-32F8B44EC205}"/>
                  </a:ext>
                </a:extLst>
              </p14:cNvPr>
              <p14:cNvContentPartPr/>
              <p14:nvPr/>
            </p14:nvContentPartPr>
            <p14:xfrm>
              <a:off x="2589105" y="1601633"/>
              <a:ext cx="259200" cy="4359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455CEFBA-6E27-BE13-1029-32F8B44EC205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2580105" y="1592633"/>
                <a:ext cx="276840" cy="45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64C0F15-A54D-6F5B-56E9-45A10FEFFCEF}"/>
                  </a:ext>
                </a:extLst>
              </p14:cNvPr>
              <p14:cNvContentPartPr/>
              <p14:nvPr/>
            </p14:nvContentPartPr>
            <p14:xfrm>
              <a:off x="2947665" y="1816913"/>
              <a:ext cx="73440" cy="14328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64C0F15-A54D-6F5B-56E9-45A10FEFFCEF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2938665" y="1807913"/>
                <a:ext cx="91080" cy="16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76DDFB95-114E-BA0B-5220-3C63744E9C90}"/>
                  </a:ext>
                </a:extLst>
              </p14:cNvPr>
              <p14:cNvContentPartPr/>
              <p14:nvPr/>
            </p14:nvContentPartPr>
            <p14:xfrm>
              <a:off x="2849025" y="2747153"/>
              <a:ext cx="304200" cy="34308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76DDFB95-114E-BA0B-5220-3C63744E9C90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2840025" y="2738153"/>
                <a:ext cx="321840" cy="36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367A22A5-E438-078C-1196-E662D858A46E}"/>
                  </a:ext>
                </a:extLst>
              </p14:cNvPr>
              <p14:cNvContentPartPr/>
              <p14:nvPr/>
            </p14:nvContentPartPr>
            <p14:xfrm>
              <a:off x="2979345" y="3814553"/>
              <a:ext cx="267480" cy="32976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367A22A5-E438-078C-1196-E662D858A46E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2970345" y="3805553"/>
                <a:ext cx="285120" cy="34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A2CC566D-88DE-821B-E07C-4449B993EBD5}"/>
                  </a:ext>
                </a:extLst>
              </p14:cNvPr>
              <p14:cNvContentPartPr/>
              <p14:nvPr/>
            </p14:nvContentPartPr>
            <p14:xfrm>
              <a:off x="2972865" y="4724993"/>
              <a:ext cx="304560" cy="38016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A2CC566D-88DE-821B-E07C-4449B993EBD5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2963865" y="4715993"/>
                <a:ext cx="322200" cy="39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5B557512-BF60-803D-458A-0DA0E1C6DF33}"/>
                  </a:ext>
                </a:extLst>
              </p14:cNvPr>
              <p14:cNvContentPartPr/>
              <p14:nvPr/>
            </p14:nvContentPartPr>
            <p14:xfrm>
              <a:off x="3710145" y="5506193"/>
              <a:ext cx="315000" cy="32220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5B557512-BF60-803D-458A-0DA0E1C6DF33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3701145" y="5497193"/>
                <a:ext cx="332640" cy="339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813694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Complement</a:t>
            </a:r>
          </a:p>
        </p:txBody>
      </p:sp>
      <p:sp>
        <p:nvSpPr>
          <p:cNvPr id="134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dirty="0"/>
              <a:t>Complement is the negative equivalent of a number.</a:t>
            </a:r>
          </a:p>
          <a:p>
            <a:pPr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dirty="0"/>
              <a:t>If we have a number N then complement of N will give us another number which is equivalent to –N</a:t>
            </a:r>
          </a:p>
          <a:p>
            <a:pPr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dirty="0"/>
              <a:t>So if complement of N is M, then we can say M = -N</a:t>
            </a:r>
          </a:p>
          <a:p>
            <a:pPr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dirty="0"/>
              <a:t>So complement of M = -M = -(-N) = N</a:t>
            </a:r>
          </a:p>
          <a:p>
            <a:pPr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dirty="0"/>
              <a:t>So complement of complement gives the original number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36404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Types of Complement</a:t>
            </a:r>
          </a:p>
        </p:txBody>
      </p:sp>
      <p:sp>
        <p:nvSpPr>
          <p:cNvPr id="1341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sz="2400" dirty="0"/>
              <a:t>For a number of base r, two types of complements can be found</a:t>
            </a:r>
          </a:p>
          <a:p>
            <a:pPr lvl="1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000" dirty="0"/>
              <a:t>1. r’s complement</a:t>
            </a:r>
          </a:p>
          <a:p>
            <a:pPr lvl="1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000" dirty="0"/>
              <a:t>2. (r-1)’s complement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sz="2400" dirty="0"/>
              <a:t>Definition:</a:t>
            </a:r>
          </a:p>
          <a:p>
            <a:pPr lvl="1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000" dirty="0"/>
              <a:t>If N is a number of base r having n digits then</a:t>
            </a:r>
          </a:p>
          <a:p>
            <a:pPr lvl="2">
              <a:spcBef>
                <a:spcPts val="120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1800" dirty="0"/>
              <a:t> r’s complement of N = </a:t>
            </a:r>
            <a:r>
              <a:rPr lang="en-US" sz="1800" dirty="0" err="1"/>
              <a:t>r</a:t>
            </a:r>
            <a:r>
              <a:rPr lang="en-US" sz="1800" baseline="30000" dirty="0" err="1"/>
              <a:t>n</a:t>
            </a:r>
            <a:r>
              <a:rPr lang="en-US" sz="1800" dirty="0"/>
              <a:t> – N and </a:t>
            </a:r>
          </a:p>
          <a:p>
            <a:pPr lvl="2">
              <a:spcBef>
                <a:spcPts val="120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1800" dirty="0"/>
              <a:t>(r-1)’s complement of N = r</a:t>
            </a:r>
            <a:r>
              <a:rPr lang="en-US" sz="1800" baseline="30000" dirty="0"/>
              <a:t>n</a:t>
            </a:r>
            <a:r>
              <a:rPr lang="en-US" sz="1800" dirty="0"/>
              <a:t>-N-1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1125360" y="3402360"/>
              <a:ext cx="3840120" cy="101808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16000" y="3393000"/>
                <a:ext cx="3858840" cy="1036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5599568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</a:t>
            </a:r>
          </a:p>
        </p:txBody>
      </p:sp>
      <p:sp>
        <p:nvSpPr>
          <p:cNvPr id="1341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  <a:buFont typeface="Arial" charset="0"/>
              <a:buChar char="•"/>
              <a:defRPr/>
            </a:pPr>
            <a:r>
              <a:rPr lang="en-US" sz="2400" dirty="0"/>
              <a:t>Suppose N = (3675)</a:t>
            </a:r>
            <a:r>
              <a:rPr lang="en-US" sz="2400" baseline="-25000" dirty="0"/>
              <a:t>10</a:t>
            </a:r>
          </a:p>
          <a:p>
            <a:pPr>
              <a:spcBef>
                <a:spcPts val="1200"/>
              </a:spcBef>
              <a:spcAft>
                <a:spcPts val="600"/>
              </a:spcAft>
              <a:buFont typeface="Arial" charset="0"/>
              <a:buChar char="•"/>
              <a:defRPr/>
            </a:pPr>
            <a:r>
              <a:rPr lang="en-US" sz="2400" dirty="0"/>
              <a:t>So we can find two complements of this number. The 10’s complement and the 9’s complement. Here n = 4</a:t>
            </a:r>
          </a:p>
          <a:p>
            <a:pPr>
              <a:spcBef>
                <a:spcPts val="1200"/>
              </a:spcBef>
              <a:spcAft>
                <a:spcPts val="600"/>
              </a:spcAft>
              <a:buFont typeface="Arial" charset="0"/>
              <a:buChar char="•"/>
              <a:defRPr/>
            </a:pPr>
            <a:r>
              <a:rPr lang="en-US" sz="2400" dirty="0"/>
              <a:t>10’s complement of (3675) = 10</a:t>
            </a:r>
            <a:r>
              <a:rPr lang="en-US" sz="2400" baseline="30000" dirty="0"/>
              <a:t>4 </a:t>
            </a:r>
            <a:r>
              <a:rPr lang="en-US" sz="2400" dirty="0"/>
              <a:t>- 3675</a:t>
            </a:r>
          </a:p>
          <a:p>
            <a:pPr marL="114300" indent="0">
              <a:spcBef>
                <a:spcPts val="1200"/>
              </a:spcBef>
              <a:spcAft>
                <a:spcPts val="600"/>
              </a:spcAft>
              <a:buNone/>
              <a:defRPr/>
            </a:pPr>
            <a:r>
              <a:rPr lang="en-US" sz="2400" dirty="0"/>
              <a:t>			           = 6325</a:t>
            </a:r>
          </a:p>
          <a:p>
            <a:pPr>
              <a:spcBef>
                <a:spcPts val="1200"/>
              </a:spcBef>
              <a:spcAft>
                <a:spcPts val="600"/>
              </a:spcAft>
              <a:buFont typeface="Arial" charset="0"/>
              <a:buChar char="•"/>
              <a:defRPr/>
            </a:pPr>
            <a:r>
              <a:rPr lang="en-US" sz="2400" dirty="0"/>
              <a:t>9’s complement of (3675) = 10</a:t>
            </a:r>
            <a:r>
              <a:rPr lang="en-US" sz="2400" baseline="30000" dirty="0"/>
              <a:t>4 </a:t>
            </a:r>
            <a:r>
              <a:rPr lang="en-US" sz="2400" dirty="0"/>
              <a:t>- 3675 -1</a:t>
            </a:r>
          </a:p>
          <a:p>
            <a:pPr>
              <a:spcBef>
                <a:spcPts val="1200"/>
              </a:spcBef>
              <a:spcAft>
                <a:spcPts val="600"/>
              </a:spcAft>
              <a:buNone/>
              <a:defRPr/>
            </a:pPr>
            <a:r>
              <a:rPr lang="en-US" sz="2400" dirty="0"/>
              <a:t>	                                               = 6324</a:t>
            </a:r>
          </a:p>
        </p:txBody>
      </p:sp>
    </p:spTree>
    <p:extLst>
      <p:ext uri="{BB962C8B-B14F-4D97-AF65-F5344CB8AC3E}">
        <p14:creationId xmlns:p14="http://schemas.microsoft.com/office/powerpoint/2010/main" val="30501152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1914" name="Group 58"/>
          <p:cNvGraphicFramePr>
            <a:graphicFrameLocks noGrp="1"/>
          </p:cNvGraphicFramePr>
          <p:nvPr/>
        </p:nvGraphicFramePr>
        <p:xfrm>
          <a:off x="2209800" y="1694688"/>
          <a:ext cx="4724400" cy="4553712"/>
        </p:xfrm>
        <a:graphic>
          <a:graphicData uri="http://schemas.openxmlformats.org/drawingml/2006/table">
            <a:tbl>
              <a:tblPr/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36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Decimal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Binary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Octal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Hexa-</a:t>
                      </a:r>
                      <a:b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</a:b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decimal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56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56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10001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56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10010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56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10011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56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10100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56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10101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56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10110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492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10111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21917" name="Text Box 61"/>
          <p:cNvSpPr txBox="1">
            <a:spLocks noChangeArrowheads="1"/>
          </p:cNvSpPr>
          <p:nvPr/>
        </p:nvSpPr>
        <p:spPr bwMode="auto">
          <a:xfrm>
            <a:off x="7162800" y="5410200"/>
            <a:ext cx="6651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Etc.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731520" y="191830"/>
            <a:ext cx="7680960" cy="1371600"/>
          </a:xfrm>
        </p:spPr>
        <p:txBody>
          <a:bodyPr/>
          <a:lstStyle/>
          <a:p>
            <a:r>
              <a:rPr lang="en-US" dirty="0"/>
              <a:t>Lets do some counting (3 of 3)</a:t>
            </a:r>
          </a:p>
        </p:txBody>
      </p:sp>
    </p:spTree>
    <p:extLst>
      <p:ext uri="{BB962C8B-B14F-4D97-AF65-F5344CB8AC3E}">
        <p14:creationId xmlns:p14="http://schemas.microsoft.com/office/powerpoint/2010/main" val="14639412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Short cut way to find (r-1)’s complement</a:t>
            </a:r>
          </a:p>
        </p:txBody>
      </p:sp>
      <p:sp>
        <p:nvSpPr>
          <p:cNvPr id="1341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endParaRPr lang="en-US" sz="1000" dirty="0"/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sz="2400" dirty="0"/>
              <a:t>In the previous example we see that 9’s complement of 3675 is 6324. We can get the result by subtracting each digit from 9.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sz="2400" dirty="0"/>
              <a:t>Similarly for other base, the (r-1)’s complement can be found by subtracting each digit from r-1 (the highest digit in that system).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sz="2400" dirty="0"/>
              <a:t>For binary 1’s complement is even more easy. Just change 1 to 0 and 0 to 1. (Because 1-1=0 and 1-0=1)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473400" y="1571760"/>
              <a:ext cx="7465680" cy="37512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64040" y="1562400"/>
                <a:ext cx="7484400" cy="393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9337318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</a:t>
            </a:r>
          </a:p>
        </p:txBody>
      </p:sp>
      <p:sp>
        <p:nvSpPr>
          <p:cNvPr id="1341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dirty="0"/>
              <a:t>Find the (r-1)’s complement in short cut method.</a:t>
            </a:r>
          </a:p>
          <a:p>
            <a:pPr lvl="1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/>
              <a:t>(620143)</a:t>
            </a:r>
            <a:r>
              <a:rPr lang="en-US" baseline="-25000" dirty="0"/>
              <a:t>8    		</a:t>
            </a:r>
            <a:r>
              <a:rPr lang="en-US" dirty="0" err="1"/>
              <a:t>Ans</a:t>
            </a:r>
            <a:r>
              <a:rPr lang="en-US" dirty="0"/>
              <a:t>: 157634</a:t>
            </a:r>
          </a:p>
          <a:p>
            <a:pPr lvl="1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/>
              <a:t>(A4D7E)</a:t>
            </a:r>
            <a:r>
              <a:rPr lang="en-US" baseline="-25000" dirty="0"/>
              <a:t>16   		</a:t>
            </a:r>
            <a:r>
              <a:rPr lang="en-US" dirty="0" err="1"/>
              <a:t>Ans</a:t>
            </a:r>
            <a:r>
              <a:rPr lang="en-US" dirty="0"/>
              <a:t>: 5B281</a:t>
            </a:r>
            <a:endParaRPr lang="en-US" baseline="-25000" dirty="0"/>
          </a:p>
          <a:p>
            <a:pPr lvl="1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/>
              <a:t>(110100101)</a:t>
            </a:r>
            <a:r>
              <a:rPr lang="en-US" baseline="-25000" dirty="0"/>
              <a:t>2	 	</a:t>
            </a:r>
            <a:r>
              <a:rPr lang="en-US" dirty="0" err="1"/>
              <a:t>Ans</a:t>
            </a:r>
            <a:r>
              <a:rPr lang="en-US" dirty="0"/>
              <a:t>: 001011010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946800" y="1571760"/>
              <a:ext cx="4920480" cy="149148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37440" y="1562400"/>
                <a:ext cx="4939200" cy="1510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40930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Short cut way to find r’s complement</a:t>
            </a:r>
          </a:p>
        </p:txBody>
      </p:sp>
      <p:sp>
        <p:nvSpPr>
          <p:cNvPr id="134147" name="Rectangle 3"/>
          <p:cNvSpPr>
            <a:spLocks noGrp="1" noChangeArrowheads="1"/>
          </p:cNvSpPr>
          <p:nvPr>
            <p:ph idx="1"/>
          </p:nvPr>
        </p:nvSpPr>
        <p:spPr>
          <a:xfrm>
            <a:off x="731520" y="2103120"/>
            <a:ext cx="7884446" cy="393192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From the definition we can say,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r’s complement of (N) = (r-1)’s complement +1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So, we can first find the (r-1)’s complement in short cut way then add 1 to get the r’s complement.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Example: r’s complement of (620143)</a:t>
            </a:r>
            <a:r>
              <a:rPr lang="en-US" sz="2400" baseline="-25000" dirty="0"/>
              <a:t>8</a:t>
            </a:r>
            <a:r>
              <a:rPr lang="en-US" sz="2400" dirty="0"/>
              <a:t> =157634 + 1 </a:t>
            </a:r>
          </a:p>
          <a:p>
            <a:pPr>
              <a:lnSpc>
                <a:spcPct val="90000"/>
              </a:lnSpc>
              <a:buNone/>
            </a:pPr>
            <a:r>
              <a:rPr lang="en-US" sz="2400" dirty="0"/>
              <a:t>						        = 157635</a:t>
            </a:r>
          </a:p>
          <a:p>
            <a:pPr>
              <a:lnSpc>
                <a:spcPct val="90000"/>
              </a:lnSpc>
              <a:buNone/>
            </a:pPr>
            <a:endParaRPr lang="en-US" sz="2400" dirty="0"/>
          </a:p>
          <a:p>
            <a:pPr>
              <a:lnSpc>
                <a:spcPct val="90000"/>
              </a:lnSpc>
              <a:buNone/>
            </a:pPr>
            <a:r>
              <a:rPr lang="en-US" sz="2400" dirty="0"/>
              <a:t>This method is a two step process. But we can find it in a one step process also.</a:t>
            </a:r>
          </a:p>
        </p:txBody>
      </p:sp>
    </p:spTree>
    <p:extLst>
      <p:ext uri="{BB962C8B-B14F-4D97-AF65-F5344CB8AC3E}">
        <p14:creationId xmlns:p14="http://schemas.microsoft.com/office/powerpoint/2010/main" val="6154425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Short cut way to find r’s complement</a:t>
            </a:r>
          </a:p>
        </p:txBody>
      </p:sp>
      <p:sp>
        <p:nvSpPr>
          <p:cNvPr id="134147" name="Rectangle 3"/>
          <p:cNvSpPr>
            <a:spLocks noGrp="1" noChangeArrowheads="1"/>
          </p:cNvSpPr>
          <p:nvPr>
            <p:ph idx="1"/>
          </p:nvPr>
        </p:nvSpPr>
        <p:spPr>
          <a:xfrm>
            <a:off x="731520" y="2103120"/>
            <a:ext cx="7884446" cy="3931920"/>
          </a:xfrm>
        </p:spPr>
        <p:txBody>
          <a:bodyPr>
            <a:noAutofit/>
          </a:bodyPr>
          <a:lstStyle/>
          <a:p>
            <a:r>
              <a:rPr lang="en-US" sz="2400" dirty="0"/>
              <a:t>One step process: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Start from rightmost digit to left.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Initial zeros will remain unchanged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Rightmost non-zero digit will be subtracted from 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Rest of the digits will be subtracted from r-1</a:t>
            </a:r>
          </a:p>
          <a:p>
            <a:r>
              <a:rPr lang="en-US" sz="2400" dirty="0"/>
              <a:t>Example: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Find the 10’s complement of (529400)</a:t>
            </a:r>
            <a:r>
              <a:rPr lang="en-US" baseline="-25000" dirty="0"/>
              <a:t>10</a:t>
            </a: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Rightmost 2 zeros will not change, 4 will be subtracted from 10 and rest of the digits 529 will be subtracted from 9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So the result is 470600</a:t>
            </a:r>
          </a:p>
        </p:txBody>
      </p:sp>
    </p:spTree>
    <p:extLst>
      <p:ext uri="{BB962C8B-B14F-4D97-AF65-F5344CB8AC3E}">
        <p14:creationId xmlns:p14="http://schemas.microsoft.com/office/powerpoint/2010/main" val="5099815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</a:t>
            </a:r>
          </a:p>
        </p:txBody>
      </p:sp>
      <p:sp>
        <p:nvSpPr>
          <p:cNvPr id="134147" name="Rectangle 3"/>
          <p:cNvSpPr>
            <a:spLocks noGrp="1" noChangeArrowheads="1"/>
          </p:cNvSpPr>
          <p:nvPr>
            <p:ph idx="1"/>
          </p:nvPr>
        </p:nvSpPr>
        <p:spPr>
          <a:xfrm>
            <a:off x="731520" y="2103120"/>
            <a:ext cx="7884446" cy="3931920"/>
          </a:xfrm>
        </p:spPr>
        <p:txBody>
          <a:bodyPr>
            <a:noAutofit/>
          </a:bodyPr>
          <a:lstStyle/>
          <a:p>
            <a:pPr>
              <a:buClr>
                <a:schemeClr val="bg2"/>
              </a:buClr>
              <a:buSzPct val="75000"/>
            </a:pPr>
            <a:r>
              <a:rPr lang="en-US" sz="2800" dirty="0"/>
              <a:t> Find the r’s complement in short cut method.</a:t>
            </a:r>
          </a:p>
          <a:p>
            <a:pPr lvl="1">
              <a:spcBef>
                <a:spcPts val="1200"/>
              </a:spcBef>
              <a:spcAft>
                <a:spcPts val="600"/>
              </a:spcAft>
              <a:buClr>
                <a:schemeClr val="tx2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dirty="0"/>
              <a:t>(8210)</a:t>
            </a:r>
            <a:r>
              <a:rPr lang="en-US" baseline="-25000" dirty="0"/>
              <a:t>10	 </a:t>
            </a:r>
            <a:r>
              <a:rPr lang="en-US" dirty="0" err="1"/>
              <a:t>Ans</a:t>
            </a:r>
            <a:r>
              <a:rPr lang="en-US" dirty="0"/>
              <a:t>: 1790</a:t>
            </a:r>
          </a:p>
          <a:p>
            <a:pPr lvl="1">
              <a:spcBef>
                <a:spcPts val="1200"/>
              </a:spcBef>
              <a:spcAft>
                <a:spcPts val="600"/>
              </a:spcAft>
              <a:buClr>
                <a:schemeClr val="tx2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dirty="0"/>
              <a:t>(61352)</a:t>
            </a:r>
            <a:r>
              <a:rPr lang="en-US" baseline="-25000" dirty="0"/>
              <a:t>10	 </a:t>
            </a:r>
            <a:r>
              <a:rPr lang="en-US" dirty="0" err="1"/>
              <a:t>Ans</a:t>
            </a:r>
            <a:r>
              <a:rPr lang="en-US" dirty="0"/>
              <a:t>: 38648</a:t>
            </a:r>
          </a:p>
          <a:p>
            <a:pPr lvl="1">
              <a:spcBef>
                <a:spcPts val="1200"/>
              </a:spcBef>
              <a:spcAft>
                <a:spcPts val="600"/>
              </a:spcAft>
              <a:buClr>
                <a:schemeClr val="tx2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dirty="0"/>
              <a:t>(6201430)</a:t>
            </a:r>
            <a:r>
              <a:rPr lang="en-US" baseline="-25000" dirty="0"/>
              <a:t>8   	 </a:t>
            </a:r>
            <a:r>
              <a:rPr lang="en-US" dirty="0" err="1"/>
              <a:t>Ans</a:t>
            </a:r>
            <a:r>
              <a:rPr lang="en-US" dirty="0"/>
              <a:t>: 1576350</a:t>
            </a:r>
          </a:p>
          <a:p>
            <a:pPr lvl="1">
              <a:spcBef>
                <a:spcPts val="1200"/>
              </a:spcBef>
              <a:spcAft>
                <a:spcPts val="600"/>
              </a:spcAft>
              <a:buClr>
                <a:schemeClr val="tx2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dirty="0"/>
              <a:t>(A4D7E0)</a:t>
            </a:r>
            <a:r>
              <a:rPr lang="en-US" baseline="-25000" dirty="0"/>
              <a:t>16         </a:t>
            </a:r>
            <a:r>
              <a:rPr lang="en-US" dirty="0" err="1"/>
              <a:t>Ans</a:t>
            </a:r>
            <a:r>
              <a:rPr lang="en-US" dirty="0"/>
              <a:t>: 5B2820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1589760" y="2973600"/>
              <a:ext cx="3643560" cy="212544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80400" y="2964240"/>
                <a:ext cx="3662280" cy="2144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4216319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 for binary</a:t>
            </a:r>
          </a:p>
        </p:txBody>
      </p:sp>
      <p:sp>
        <p:nvSpPr>
          <p:cNvPr id="134147" name="Rectangle 3"/>
          <p:cNvSpPr>
            <a:spLocks noGrp="1" noChangeArrowheads="1"/>
          </p:cNvSpPr>
          <p:nvPr>
            <p:ph idx="1"/>
          </p:nvPr>
        </p:nvSpPr>
        <p:spPr>
          <a:xfrm>
            <a:off x="731520" y="2103120"/>
            <a:ext cx="7884446" cy="3931920"/>
          </a:xfrm>
        </p:spPr>
        <p:txBody>
          <a:bodyPr>
            <a:no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sz="2000" dirty="0"/>
              <a:t>For binary: start from rightmost bit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sz="2000" dirty="0"/>
              <a:t>Up to first 1 – no change.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sz="2000" dirty="0"/>
              <a:t>For rest of the bits toggle (Change 1 to 0 and 0 to 1)</a:t>
            </a:r>
          </a:p>
          <a:p>
            <a:pPr lvl="1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000" dirty="0"/>
              <a:t>(11010010100)</a:t>
            </a:r>
            <a:r>
              <a:rPr lang="en-US" sz="2000" baseline="-25000" dirty="0"/>
              <a:t>2	         </a:t>
            </a:r>
            <a:r>
              <a:rPr lang="en-US" sz="2000" dirty="0" err="1"/>
              <a:t>Ans</a:t>
            </a:r>
            <a:r>
              <a:rPr lang="en-US" sz="2000" dirty="0"/>
              <a:t>: 00101101100</a:t>
            </a:r>
          </a:p>
          <a:p>
            <a:pPr lvl="1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000" dirty="0"/>
              <a:t>(01101001011)</a:t>
            </a:r>
            <a:r>
              <a:rPr lang="en-US" sz="2000" baseline="-25000" dirty="0"/>
              <a:t>2 	         </a:t>
            </a:r>
            <a:r>
              <a:rPr lang="en-US" sz="2000" dirty="0" err="1"/>
              <a:t>Ans</a:t>
            </a:r>
            <a:r>
              <a:rPr lang="en-US" sz="2000" dirty="0"/>
              <a:t>: 10010110101</a:t>
            </a:r>
          </a:p>
          <a:p>
            <a:pPr lvl="1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000" dirty="0"/>
              <a:t>(10000000)</a:t>
            </a:r>
            <a:r>
              <a:rPr lang="en-US" sz="2000" baseline="-25000" dirty="0"/>
              <a:t>2                       </a:t>
            </a:r>
            <a:r>
              <a:rPr lang="en-US" sz="2000" dirty="0"/>
              <a:t>   </a:t>
            </a:r>
            <a:r>
              <a:rPr lang="en-US" sz="2000" dirty="0" err="1"/>
              <a:t>Ans</a:t>
            </a:r>
            <a:r>
              <a:rPr lang="en-US" sz="2000" dirty="0"/>
              <a:t>: 10000000</a:t>
            </a:r>
          </a:p>
          <a:p>
            <a:endParaRPr lang="en-US" sz="20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1571760" y="3553920"/>
              <a:ext cx="4268880" cy="13935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62400" y="3544560"/>
                <a:ext cx="4287600" cy="1412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487867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Bits and Bytes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55574" y="1364776"/>
            <a:ext cx="87979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 single binary digit is called a </a:t>
            </a:r>
            <a:r>
              <a:rPr lang="en-US" sz="2800" b="1" dirty="0"/>
              <a:t>bit</a:t>
            </a:r>
            <a:r>
              <a:rPr lang="en-US" sz="2800" dirty="0"/>
              <a:t>.</a:t>
            </a:r>
          </a:p>
          <a:p>
            <a:r>
              <a:rPr lang="en-US" sz="2800" dirty="0"/>
              <a:t>A collection of 8 bits is called a </a:t>
            </a:r>
            <a:r>
              <a:rPr lang="en-US" sz="2800" b="1" dirty="0"/>
              <a:t>byte</a:t>
            </a:r>
            <a:r>
              <a:rPr lang="en-US" sz="2800"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5574" y="3566641"/>
            <a:ext cx="564472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There are 2 fundamental digits in the binary number system. One of them is 0 and the other is 1.</a:t>
            </a:r>
          </a:p>
        </p:txBody>
      </p:sp>
    </p:spTree>
    <p:extLst>
      <p:ext uri="{BB962C8B-B14F-4D97-AF65-F5344CB8AC3E}">
        <p14:creationId xmlns:p14="http://schemas.microsoft.com/office/powerpoint/2010/main" val="107454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Write the base as subscript</a:t>
            </a:r>
          </a:p>
        </p:txBody>
      </p:sp>
      <p:sp>
        <p:nvSpPr>
          <p:cNvPr id="118787" name="Text Box 3"/>
          <p:cNvSpPr txBox="1">
            <a:spLocks noChangeArrowheads="1"/>
          </p:cNvSpPr>
          <p:nvPr/>
        </p:nvSpPr>
        <p:spPr bwMode="auto">
          <a:xfrm>
            <a:off x="1219200" y="2971800"/>
            <a:ext cx="7315200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800" dirty="0"/>
              <a:t>25</a:t>
            </a:r>
            <a:r>
              <a:rPr lang="en-US" sz="4800" baseline="-25000" dirty="0"/>
              <a:t>10</a:t>
            </a:r>
            <a:r>
              <a:rPr lang="en-US" sz="4800" dirty="0"/>
              <a:t> = 11001</a:t>
            </a:r>
            <a:r>
              <a:rPr lang="en-US" sz="4800" baseline="-25000" dirty="0"/>
              <a:t>2</a:t>
            </a:r>
            <a:r>
              <a:rPr lang="en-US" sz="4800" dirty="0"/>
              <a:t> = 31</a:t>
            </a:r>
            <a:r>
              <a:rPr lang="en-US" sz="4800" baseline="-25000" dirty="0"/>
              <a:t>8</a:t>
            </a:r>
            <a:r>
              <a:rPr lang="en-US" sz="4800" dirty="0"/>
              <a:t> = 19</a:t>
            </a:r>
            <a:r>
              <a:rPr lang="en-US" sz="4800" baseline="-25000" dirty="0"/>
              <a:t>16</a:t>
            </a:r>
          </a:p>
        </p:txBody>
      </p:sp>
      <p:sp>
        <p:nvSpPr>
          <p:cNvPr id="118788" name="AutoShape 4"/>
          <p:cNvSpPr>
            <a:spLocks noChangeArrowheads="1"/>
          </p:cNvSpPr>
          <p:nvPr/>
        </p:nvSpPr>
        <p:spPr bwMode="auto">
          <a:xfrm>
            <a:off x="2880575" y="4753319"/>
            <a:ext cx="1295400" cy="533400"/>
          </a:xfrm>
          <a:prstGeom prst="wedgeRoundRectCallout">
            <a:avLst>
              <a:gd name="adj1" fmla="val -87167"/>
              <a:gd name="adj2" fmla="val -226135"/>
              <a:gd name="adj3" fmla="val 16667"/>
            </a:avLst>
          </a:prstGeom>
          <a:solidFill>
            <a:srgbClr val="FFCC66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/>
              <a:t>Base</a:t>
            </a:r>
          </a:p>
        </p:txBody>
      </p:sp>
    </p:spTree>
    <p:extLst>
      <p:ext uri="{BB962C8B-B14F-4D97-AF65-F5344CB8AC3E}">
        <p14:creationId xmlns:p14="http://schemas.microsoft.com/office/powerpoint/2010/main" val="12391898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Conversion Among Bases</a:t>
            </a:r>
          </a:p>
        </p:txBody>
      </p:sp>
      <p:sp>
        <p:nvSpPr>
          <p:cNvPr id="1239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 possibilities:</a:t>
            </a:r>
          </a:p>
        </p:txBody>
      </p:sp>
      <p:sp>
        <p:nvSpPr>
          <p:cNvPr id="123908" name="Oval 4"/>
          <p:cNvSpPr>
            <a:spLocks noChangeArrowheads="1"/>
          </p:cNvSpPr>
          <p:nvPr/>
        </p:nvSpPr>
        <p:spPr bwMode="auto">
          <a:xfrm>
            <a:off x="5354638" y="4772025"/>
            <a:ext cx="2474912" cy="62865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/>
              <a:t>Hexadecimal</a:t>
            </a:r>
          </a:p>
        </p:txBody>
      </p:sp>
      <p:sp>
        <p:nvSpPr>
          <p:cNvPr id="123909" name="Oval 5"/>
          <p:cNvSpPr>
            <a:spLocks noChangeArrowheads="1"/>
          </p:cNvSpPr>
          <p:nvPr/>
        </p:nvSpPr>
        <p:spPr bwMode="auto">
          <a:xfrm>
            <a:off x="1220788" y="2514600"/>
            <a:ext cx="2513012" cy="66675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Decimal</a:t>
            </a:r>
          </a:p>
        </p:txBody>
      </p:sp>
      <p:sp>
        <p:nvSpPr>
          <p:cNvPr id="123910" name="Oval 6"/>
          <p:cNvSpPr>
            <a:spLocks noChangeArrowheads="1"/>
          </p:cNvSpPr>
          <p:nvPr/>
        </p:nvSpPr>
        <p:spPr bwMode="auto">
          <a:xfrm>
            <a:off x="5335588" y="2514600"/>
            <a:ext cx="2513012" cy="66675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Octal</a:t>
            </a:r>
          </a:p>
        </p:txBody>
      </p:sp>
      <p:sp>
        <p:nvSpPr>
          <p:cNvPr id="123911" name="Oval 7"/>
          <p:cNvSpPr>
            <a:spLocks noChangeArrowheads="1"/>
          </p:cNvSpPr>
          <p:nvPr/>
        </p:nvSpPr>
        <p:spPr bwMode="auto">
          <a:xfrm>
            <a:off x="1220788" y="4676775"/>
            <a:ext cx="2513012" cy="66675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Binary</a:t>
            </a:r>
          </a:p>
        </p:txBody>
      </p:sp>
      <p:sp>
        <p:nvSpPr>
          <p:cNvPr id="123912" name="Line 8"/>
          <p:cNvSpPr>
            <a:spLocks noChangeShapeType="1"/>
          </p:cNvSpPr>
          <p:nvPr/>
        </p:nvSpPr>
        <p:spPr bwMode="auto">
          <a:xfrm flipV="1">
            <a:off x="3733800" y="3076575"/>
            <a:ext cx="1676400" cy="175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3913" name="Line 9"/>
          <p:cNvSpPr>
            <a:spLocks noChangeShapeType="1"/>
          </p:cNvSpPr>
          <p:nvPr/>
        </p:nvSpPr>
        <p:spPr bwMode="auto">
          <a:xfrm flipH="1" flipV="1">
            <a:off x="3733800" y="3076575"/>
            <a:ext cx="1676400" cy="175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3914" name="Line 10"/>
          <p:cNvSpPr>
            <a:spLocks noChangeShapeType="1"/>
          </p:cNvSpPr>
          <p:nvPr/>
        </p:nvSpPr>
        <p:spPr bwMode="auto">
          <a:xfrm flipV="1">
            <a:off x="6629400" y="3381375"/>
            <a:ext cx="0" cy="1219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3915" name="Line 11"/>
          <p:cNvSpPr>
            <a:spLocks noChangeShapeType="1"/>
          </p:cNvSpPr>
          <p:nvPr/>
        </p:nvSpPr>
        <p:spPr bwMode="auto">
          <a:xfrm flipV="1">
            <a:off x="2438400" y="3305175"/>
            <a:ext cx="0" cy="1219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3916" name="Line 12"/>
          <p:cNvSpPr>
            <a:spLocks noChangeShapeType="1"/>
          </p:cNvSpPr>
          <p:nvPr/>
        </p:nvSpPr>
        <p:spPr bwMode="auto">
          <a:xfrm rot="5400000" flipV="1">
            <a:off x="4572000" y="2238375"/>
            <a:ext cx="0" cy="1219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3917" name="Line 13"/>
          <p:cNvSpPr>
            <a:spLocks noChangeShapeType="1"/>
          </p:cNvSpPr>
          <p:nvPr/>
        </p:nvSpPr>
        <p:spPr bwMode="auto">
          <a:xfrm rot="5400000" flipV="1">
            <a:off x="4572000" y="4448175"/>
            <a:ext cx="0" cy="1219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0174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467</TotalTime>
  <Words>1879</Words>
  <Application>Microsoft Office PowerPoint</Application>
  <PresentationFormat>On-screen Show (4:3)</PresentationFormat>
  <Paragraphs>532</Paragraphs>
  <Slides>65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74" baseType="lpstr">
      <vt:lpstr>Arial</vt:lpstr>
      <vt:lpstr>Britannic Bold</vt:lpstr>
      <vt:lpstr>Calibri</vt:lpstr>
      <vt:lpstr>Calibri Light</vt:lpstr>
      <vt:lpstr>Courier New</vt:lpstr>
      <vt:lpstr>Impact</vt:lpstr>
      <vt:lpstr>Times New Roman</vt:lpstr>
      <vt:lpstr>Wingdings</vt:lpstr>
      <vt:lpstr>Office Theme</vt:lpstr>
      <vt:lpstr> Number Systems</vt:lpstr>
      <vt:lpstr>Introduction to Numbering Systems</vt:lpstr>
      <vt:lpstr>Common Number Systems</vt:lpstr>
      <vt:lpstr>Lets do some counting (1 of 3)</vt:lpstr>
      <vt:lpstr>Lets do some counting (2 of 3)</vt:lpstr>
      <vt:lpstr>Lets do some counting (3 of 3)</vt:lpstr>
      <vt:lpstr>Bits and Bytes</vt:lpstr>
      <vt:lpstr>Write the base as subscript</vt:lpstr>
      <vt:lpstr>Conversion Among Bases</vt:lpstr>
      <vt:lpstr>PowerPoint Presentation</vt:lpstr>
      <vt:lpstr>Binary to Decimal</vt:lpstr>
      <vt:lpstr>Binary to Decimal</vt:lpstr>
      <vt:lpstr>Example</vt:lpstr>
      <vt:lpstr>Octal to Decimal</vt:lpstr>
      <vt:lpstr>Octal to Decimal</vt:lpstr>
      <vt:lpstr>Example</vt:lpstr>
      <vt:lpstr>Hexadecimal to Decimal</vt:lpstr>
      <vt:lpstr>Hexadecimal to Decimal</vt:lpstr>
      <vt:lpstr>Example</vt:lpstr>
      <vt:lpstr>Decimal to Binary</vt:lpstr>
      <vt:lpstr>Decimal to Binary</vt:lpstr>
      <vt:lpstr>Example</vt:lpstr>
      <vt:lpstr>Decimal to Octal</vt:lpstr>
      <vt:lpstr>Decimal to Octal</vt:lpstr>
      <vt:lpstr>Example</vt:lpstr>
      <vt:lpstr>Decimal to Hexadecimal</vt:lpstr>
      <vt:lpstr>Decimal to Hexadecimal</vt:lpstr>
      <vt:lpstr>Example</vt:lpstr>
      <vt:lpstr>Octal to Binary</vt:lpstr>
      <vt:lpstr>Octal to Binary</vt:lpstr>
      <vt:lpstr>Example</vt:lpstr>
      <vt:lpstr>Binary to Octal</vt:lpstr>
      <vt:lpstr>Binary to Octal</vt:lpstr>
      <vt:lpstr>Example</vt:lpstr>
      <vt:lpstr>Hexadecimal to Binary</vt:lpstr>
      <vt:lpstr>Hexadecimal to Binary</vt:lpstr>
      <vt:lpstr>Example</vt:lpstr>
      <vt:lpstr>Binary to Hexadecimal</vt:lpstr>
      <vt:lpstr>Binary to Hexadecimal</vt:lpstr>
      <vt:lpstr>Example</vt:lpstr>
      <vt:lpstr>Octal to Hexadecimal</vt:lpstr>
      <vt:lpstr>Octal to Hexadecimal</vt:lpstr>
      <vt:lpstr>Example</vt:lpstr>
      <vt:lpstr>Hexadecimal to Octal</vt:lpstr>
      <vt:lpstr>Hexadecimal to Octal</vt:lpstr>
      <vt:lpstr>Example</vt:lpstr>
      <vt:lpstr>Conversion Exercise</vt:lpstr>
      <vt:lpstr>Conversion Exercise</vt:lpstr>
      <vt:lpstr>Common Powers (1 of 2)</vt:lpstr>
      <vt:lpstr>Common Powers (2 of 2)</vt:lpstr>
      <vt:lpstr>Example</vt:lpstr>
      <vt:lpstr>Complement</vt:lpstr>
      <vt:lpstr>PowerPoint Presentation</vt:lpstr>
      <vt:lpstr>PowerPoint Presentation</vt:lpstr>
      <vt:lpstr>PowerPoint Presentation</vt:lpstr>
      <vt:lpstr>PowerPoint Presentation</vt:lpstr>
      <vt:lpstr>Complement</vt:lpstr>
      <vt:lpstr>Types of Complement</vt:lpstr>
      <vt:lpstr>Example</vt:lpstr>
      <vt:lpstr>Short cut way to find (r-1)’s complement</vt:lpstr>
      <vt:lpstr>Example</vt:lpstr>
      <vt:lpstr>Short cut way to find r’s complement</vt:lpstr>
      <vt:lpstr>Short cut way to find r’s complement</vt:lpstr>
      <vt:lpstr>Example</vt:lpstr>
      <vt:lpstr>Example for binary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tmriddle</dc:creator>
  <cp:lastModifiedBy>Shafin Rahman</cp:lastModifiedBy>
  <cp:revision>29</cp:revision>
  <dcterms:created xsi:type="dcterms:W3CDTF">2014-09-11T18:03:18Z</dcterms:created>
  <dcterms:modified xsi:type="dcterms:W3CDTF">2023-01-30T12:13:41Z</dcterms:modified>
</cp:coreProperties>
</file>