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64" r:id="rId32"/>
    <p:sldId id="288" r:id="rId33"/>
    <p:sldId id="290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Draw 3 Figures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Draw Rocket Ship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Draw Male Stick Figure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3"/>
      <dgm:spPr/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</dgm:pt>
    <dgm:pt modelId="{F0D3ACCF-8440-45F4-AA36-9165B64F3B77}" type="pres">
      <dgm:prSet presAssocID="{CBB8BAFF-EF79-477C-BA7F-EEB88F01DDD2}" presName="rootConnector" presStyleLbl="node3" presStyleIdx="0" presStyleCnt="9"/>
      <dgm:spPr/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</dgm:pt>
    <dgm:pt modelId="{4F894A30-1889-4408-9162-B22AA29B107F}" type="pres">
      <dgm:prSet presAssocID="{A9686E81-75EC-47A4-9CFE-1E7874AB3096}" presName="rootConnector" presStyleLbl="node3" presStyleIdx="1" presStyleCnt="9"/>
      <dgm:spPr/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</dgm:pt>
    <dgm:pt modelId="{4C2FF6F4-7252-4C44-B3D8-74CE3F04DC2E}" type="pres">
      <dgm:prSet presAssocID="{0C8EB31E-070F-4D80-881E-D7F27492A773}" presName="rootConnector" presStyleLbl="node3" presStyleIdx="2" presStyleCnt="9"/>
      <dgm:spPr/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3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3" presStyleCnt="9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</dgm:pt>
    <dgm:pt modelId="{60F3C63D-3EAD-4256-B9F7-A05A32F6CB40}" type="pres">
      <dgm:prSet presAssocID="{3348BE81-235D-4101-A615-C7E73F9D7AC6}" presName="rootConnector" presStyleLbl="node3" presStyleIdx="4" presStyleCnt="9"/>
      <dgm:spPr/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</dgm:pt>
    <dgm:pt modelId="{E8C728FD-73E8-4975-B433-C71EB0E70BCF}" type="pres">
      <dgm:prSet presAssocID="{48C667EF-B0F9-4132-AC9C-EF28F09048E7}" presName="rootConnector" presStyleLbl="node3" presStyleIdx="5" presStyleCnt="9"/>
      <dgm:spPr/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3"/>
      <dgm:spPr/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3" presStyleIdx="6" presStyleCnt="9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</dgm:pt>
    <dgm:pt modelId="{86B47626-737E-4CFA-937B-0811A832C540}" type="pres">
      <dgm:prSet presAssocID="{96716523-DBC3-464D-B656-3D1EE227F3A8}" presName="rootConnector" presStyleLbl="node3" presStyleIdx="7" presStyleCnt="9"/>
      <dgm:spPr/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</dgm:pt>
    <dgm:pt modelId="{4FB00103-694E-47F9-AC7B-3CD2A641D1E8}" type="pres">
      <dgm:prSet presAssocID="{36750836-22B4-4EDC-A527-8AC476651D6A}" presName="rootConnector" presStyleLbl="node3" presStyleIdx="8" presStyleCnt="9"/>
      <dgm:spPr/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94690204-7B44-4BD7-81C0-2564D10BADB4}" type="presOf" srcId="{9B08A61B-E7B5-4D2D-A732-B355E7DE964A}" destId="{14F81CE7-5EAF-4222-85C2-CA9FB863D9C4}" srcOrd="0" destOrd="0" presId="urn:microsoft.com/office/officeart/2005/8/layout/orgChart1"/>
    <dgm:cxn modelId="{7B676B07-2612-45DD-9DDE-A6381ABEA543}" type="presOf" srcId="{3348BE81-235D-4101-A615-C7E73F9D7AC6}" destId="{60F3C63D-3EAD-4256-B9F7-A05A32F6CB40}" srcOrd="1" destOrd="0" presId="urn:microsoft.com/office/officeart/2005/8/layout/orgChart1"/>
    <dgm:cxn modelId="{0B707907-DD08-4B7D-A58F-6934BA3883B5}" type="presOf" srcId="{F45B4A23-5160-48E2-B05D-79220BE8E6A0}" destId="{FEDFACBC-81BB-45B5-BE07-A52D262E1373}" srcOrd="1" destOrd="0" presId="urn:microsoft.com/office/officeart/2005/8/layout/orgChart1"/>
    <dgm:cxn modelId="{B540410C-9A83-4778-B3DC-40CAA4956DA4}" type="presOf" srcId="{4D0F05B2-C4F6-4365-9E92-D51D88C83A29}" destId="{60F7423D-974F-413D-BDAD-007ECC5E4356}" srcOrd="0" destOrd="0" presId="urn:microsoft.com/office/officeart/2005/8/layout/orgChart1"/>
    <dgm:cxn modelId="{1D423B10-1BC2-4B76-A450-6E86BD540E61}" type="presOf" srcId="{8ECE73B4-EA93-47B3-8EC2-F7ED692E3675}" destId="{F87D91D9-A2CC-4778-B63C-383E827BF3BF}" srcOrd="1" destOrd="0" presId="urn:microsoft.com/office/officeart/2005/8/layout/orgChart1"/>
    <dgm:cxn modelId="{B1934910-04F8-4B77-A7D8-55F1F2110BD8}" type="presOf" srcId="{DAC69E91-0613-4999-AFAA-732052BC759E}" destId="{B217E01A-AEA5-4335-9F18-1A7C6761C7D6}" srcOrd="0" destOrd="0" presId="urn:microsoft.com/office/officeart/2005/8/layout/orgChart1"/>
    <dgm:cxn modelId="{CB934B1A-6796-4038-9748-B9A42EAD0F64}" type="presOf" srcId="{0C8EB31E-070F-4D80-881E-D7F27492A773}" destId="{4C2FF6F4-7252-4C44-B3D8-74CE3F04DC2E}" srcOrd="1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7F2D7721-E061-4E51-A847-612B49ECD99B}" type="presOf" srcId="{30C07EF7-57ED-4250-B795-135C86E384D0}" destId="{72F6AD65-7EC3-4C92-9F1C-66047313E97F}" srcOrd="1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D7524624-6BB8-4F54-BD59-5126880B9DC3}" type="presOf" srcId="{E354F5F9-1D9C-4B6A-9E4B-3AE3CAD52B6D}" destId="{F1368C55-B18A-4473-91F6-17DF04708C3E}" srcOrd="0" destOrd="0" presId="urn:microsoft.com/office/officeart/2005/8/layout/orgChart1"/>
    <dgm:cxn modelId="{B8C20F2C-AE6E-4A1E-B805-9BCDEBC114F9}" type="presOf" srcId="{8ECE73B4-EA93-47B3-8EC2-F7ED692E3675}" destId="{C4110DA1-8F2D-4D47-8B4E-6A26CEFCE751}" srcOrd="0" destOrd="0" presId="urn:microsoft.com/office/officeart/2005/8/layout/orgChart1"/>
    <dgm:cxn modelId="{665B7C37-A22D-4BED-81E3-19CD3A432C48}" type="presOf" srcId="{ADBFCB45-89E9-4965-B599-F7F718E283B7}" destId="{9316EB06-2157-456B-957F-C49D7C28B376}" srcOrd="0" destOrd="0" presId="urn:microsoft.com/office/officeart/2005/8/layout/orgChart1"/>
    <dgm:cxn modelId="{9B836D38-703C-4795-B92E-919CD9DD711D}" type="presOf" srcId="{774E6DD1-0D79-4D97-BCFB-2759F5D83305}" destId="{FE256B6E-EEBE-41D2-9101-E05A7CB9F3E2}" srcOrd="0" destOrd="0" presId="urn:microsoft.com/office/officeart/2005/8/layout/orgChart1"/>
    <dgm:cxn modelId="{A588BF39-E0AE-4E47-8776-013E81A23C2D}" type="presOf" srcId="{384DBA0A-24FA-4D07-B557-64CBE543628E}" destId="{84304C50-FF9F-4566-8333-F1C14DBD4558}" srcOrd="1" destOrd="0" presId="urn:microsoft.com/office/officeart/2005/8/layout/orgChart1"/>
    <dgm:cxn modelId="{E48E063A-26AE-475B-8F43-C33A4618CCF4}" type="presOf" srcId="{B47D5D51-144F-4939-822D-184D719FC4D8}" destId="{C65F9734-5876-436E-A803-EBD12390F0C8}" srcOrd="0" destOrd="0" presId="urn:microsoft.com/office/officeart/2005/8/layout/orgChart1"/>
    <dgm:cxn modelId="{DF001A3C-EE95-4B6F-8E3B-D4DDBB95E36A}" type="presOf" srcId="{36750836-22B4-4EDC-A527-8AC476651D6A}" destId="{4DB9D100-0B2A-4E28-BED4-B0A7DEDF6428}" srcOrd="0" destOrd="0" presId="urn:microsoft.com/office/officeart/2005/8/layout/orgChart1"/>
    <dgm:cxn modelId="{2B730C3F-3932-407F-A90F-B720E7C2EC47}" type="presOf" srcId="{3348BE81-235D-4101-A615-C7E73F9D7AC6}" destId="{20C88D64-9383-49FD-8BB7-6C7920D27996}" srcOrd="0" destOrd="0" presId="urn:microsoft.com/office/officeart/2005/8/layout/orgChart1"/>
    <dgm:cxn modelId="{D34B055D-79C0-4319-8172-8AF11DDF60FD}" type="presOf" srcId="{36750836-22B4-4EDC-A527-8AC476651D6A}" destId="{4FB00103-694E-47F9-AC7B-3CD2A641D1E8}" srcOrd="1" destOrd="0" presId="urn:microsoft.com/office/officeart/2005/8/layout/orgChart1"/>
    <dgm:cxn modelId="{0FA52C5D-27C4-49E7-94E6-B395BE9A5BE4}" type="presOf" srcId="{384DBA0A-24FA-4D07-B557-64CBE543628E}" destId="{667CB6C0-6565-4AD5-813A-D534ABD39159}" srcOrd="0" destOrd="0" presId="urn:microsoft.com/office/officeart/2005/8/layout/orgChart1"/>
    <dgm:cxn modelId="{7D4E3F65-833A-4277-B079-D8EFA189F171}" type="presOf" srcId="{A9686E81-75EC-47A4-9CFE-1E7874AB3096}" destId="{72F7ABD0-7DE5-4FFF-AF94-0DB673DE9BD7}" srcOrd="0" destOrd="0" presId="urn:microsoft.com/office/officeart/2005/8/layout/orgChart1"/>
    <dgm:cxn modelId="{010F8D65-5918-4404-BACD-E09CDC2FBF6F}" type="presOf" srcId="{1A3EEF98-5B03-4B7F-946C-CA12D28266E5}" destId="{77279B7B-9EFD-4949-9243-AD2F969EFAF9}" srcOrd="0" destOrd="0" presId="urn:microsoft.com/office/officeart/2005/8/layout/orgChart1"/>
    <dgm:cxn modelId="{C7772F47-6481-4844-954D-ACB8F800BE89}" type="presOf" srcId="{863A04C4-6207-46B3-8C8D-9F979BBF9A05}" destId="{CFB47309-B816-4314-8EAB-FF38977E96E2}" srcOrd="0" destOrd="0" presId="urn:microsoft.com/office/officeart/2005/8/layout/orgChart1"/>
    <dgm:cxn modelId="{BC7BF64A-0512-46B4-ACF6-BD6BEE7C94DD}" type="presOf" srcId="{48C667EF-B0F9-4132-AC9C-EF28F09048E7}" destId="{E8C728FD-73E8-4975-B433-C71EB0E70BCF}" srcOrd="1" destOrd="0" presId="urn:microsoft.com/office/officeart/2005/8/layout/orgChart1"/>
    <dgm:cxn modelId="{E64F0D6C-F2A7-410E-AFBE-A448A398C360}" type="presOf" srcId="{7E6D309A-79CB-4C43-AE34-1521813852D1}" destId="{24D76437-B1C4-4E26-A1A8-4E865A36D496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7DEF9780-9BFF-45D8-B91A-D5F84A746D25}" type="presOf" srcId="{246EEBD5-71E4-425B-8B7F-9B5ED88E37B1}" destId="{AA7EEDFA-7D76-43FF-AC94-29AD3D681471}" srcOrd="0" destOrd="0" presId="urn:microsoft.com/office/officeart/2005/8/layout/orgChart1"/>
    <dgm:cxn modelId="{44F3DA81-CCB8-4350-B8B5-B2F81439AEE6}" type="presOf" srcId="{AA52C87C-608E-4CC0-9AF0-08CDD027D954}" destId="{F6558E33-FDDF-4AF6-9FF2-7F28E3CA0FAA}" srcOrd="0" destOrd="0" presId="urn:microsoft.com/office/officeart/2005/8/layout/orgChart1"/>
    <dgm:cxn modelId="{A464258B-981A-4DCF-8AA0-169C73AE1E58}" type="presOf" srcId="{A9686E81-75EC-47A4-9CFE-1E7874AB3096}" destId="{4F894A30-1889-4408-9162-B22AA29B107F}" srcOrd="1" destOrd="0" presId="urn:microsoft.com/office/officeart/2005/8/layout/orgChart1"/>
    <dgm:cxn modelId="{8435E697-4A38-43BF-AA6D-D8964F3FC9EE}" type="presOf" srcId="{96716523-DBC3-464D-B656-3D1EE227F3A8}" destId="{A896CA11-1BA3-4CD3-A263-EB01A713F19B}" srcOrd="0" destOrd="0" presId="urn:microsoft.com/office/officeart/2005/8/layout/orgChart1"/>
    <dgm:cxn modelId="{75B3C099-226B-4BD4-B37B-40CF5B41D839}" type="presOf" srcId="{48C667EF-B0F9-4132-AC9C-EF28F09048E7}" destId="{8D3692A3-7C3F-41F9-9536-4075DABC9DDB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5B20C79F-B356-4C3C-89F2-DE4B70638CB8}" type="presOf" srcId="{0C8EB31E-070F-4D80-881E-D7F27492A773}" destId="{0899E656-3DAA-4E2E-8046-738799664983}" srcOrd="0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14A851AF-D328-4C9D-82DF-D6218618B258}" type="presOf" srcId="{F45B4A23-5160-48E2-B05D-79220BE8E6A0}" destId="{D9E07E61-3F72-4B59-9172-EB9CEF90BD8C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0BC81AB7-B56E-4625-A68E-785B304EDDA1}" type="presOf" srcId="{96716523-DBC3-464D-B656-3D1EE227F3A8}" destId="{86B47626-737E-4CFA-937B-0811A832C540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A002E1B9-AF24-4D65-A427-7D0282B9D509}" type="presOf" srcId="{FFAA1270-6D67-4A73-80EA-92F4965075CC}" destId="{72B91CF1-7161-4B21-8EF7-A55AFE7AB578}" srcOrd="0" destOrd="0" presId="urn:microsoft.com/office/officeart/2005/8/layout/orgChart1"/>
    <dgm:cxn modelId="{7F75F0BB-4DEE-4F04-94C4-2954FE5FBB41}" type="presOf" srcId="{FFAA1270-6D67-4A73-80EA-92F4965075CC}" destId="{3A4A2AE2-B978-4179-B315-3F92C8CDEE58}" srcOrd="1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2DA38DBE-5C17-45E8-994C-8AB04B13B650}" type="presOf" srcId="{30C07EF7-57ED-4250-B795-135C86E384D0}" destId="{5E0D3B8B-77DF-40DC-8C6C-1E2B3F380D7E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DCC273E0-55C4-4398-B7AA-D48BB7480485}" type="presOf" srcId="{9942CFD4-069E-40CF-BCE9-A6BB9C36F17E}" destId="{3E4EE682-9705-4F86-87F2-96479BB4CF23}" srcOrd="0" destOrd="0" presId="urn:microsoft.com/office/officeart/2005/8/layout/orgChart1"/>
    <dgm:cxn modelId="{6E94F0E0-F812-4D75-8B25-AC3E430A19C3}" type="presOf" srcId="{9BA6F90E-4418-4FCF-B129-9AEFAEC24005}" destId="{4BDA6EB8-A71D-4444-B940-83DBAAF3A190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D70725F4-86B8-4499-8FF2-2BD5236D43AD}" type="presOf" srcId="{CBB8BAFF-EF79-477C-BA7F-EEB88F01DDD2}" destId="{F0D3ACCF-8440-45F4-AA36-9165B64F3B77}" srcOrd="1" destOrd="0" presId="urn:microsoft.com/office/officeart/2005/8/layout/orgChart1"/>
    <dgm:cxn modelId="{E218F8F7-2CF0-4121-B8B5-6A4677CEF02C}" type="presOf" srcId="{CBB8BAFF-EF79-477C-BA7F-EEB88F01DDD2}" destId="{E71D76A0-C923-45D2-899F-8B39C8E69124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1BE40EFD-8F74-477A-B63A-4283FD47A1A8}" type="presOf" srcId="{DAC69E91-0613-4999-AFAA-732052BC759E}" destId="{42FEB5B0-1D76-4367-B7F1-C15F56ED28E4}" srcOrd="1" destOrd="0" presId="urn:microsoft.com/office/officeart/2005/8/layout/orgChart1"/>
    <dgm:cxn modelId="{3EC8918A-D53D-4739-A931-5D0ABCB8DBCD}" type="presParOf" srcId="{60F7423D-974F-413D-BDAD-007ECC5E4356}" destId="{25F5FF24-50F0-45A1-8114-9BCF3B439E64}" srcOrd="0" destOrd="0" presId="urn:microsoft.com/office/officeart/2005/8/layout/orgChart1"/>
    <dgm:cxn modelId="{13CDF467-D71E-4D56-A44B-4E67E6BC7CF7}" type="presParOf" srcId="{25F5FF24-50F0-45A1-8114-9BCF3B439E64}" destId="{2A31A118-8A23-4C7F-92B0-6FBA05C63FFF}" srcOrd="0" destOrd="0" presId="urn:microsoft.com/office/officeart/2005/8/layout/orgChart1"/>
    <dgm:cxn modelId="{57809D90-781F-4F2C-8F60-FDD01508CA3F}" type="presParOf" srcId="{2A31A118-8A23-4C7F-92B0-6FBA05C63FFF}" destId="{5E0D3B8B-77DF-40DC-8C6C-1E2B3F380D7E}" srcOrd="0" destOrd="0" presId="urn:microsoft.com/office/officeart/2005/8/layout/orgChart1"/>
    <dgm:cxn modelId="{2FD6CB2C-7742-44B3-8F46-D003585DA7E2}" type="presParOf" srcId="{2A31A118-8A23-4C7F-92B0-6FBA05C63FFF}" destId="{72F6AD65-7EC3-4C92-9F1C-66047313E97F}" srcOrd="1" destOrd="0" presId="urn:microsoft.com/office/officeart/2005/8/layout/orgChart1"/>
    <dgm:cxn modelId="{23AA6660-1617-4E31-B204-1A8E5E2BBD3A}" type="presParOf" srcId="{25F5FF24-50F0-45A1-8114-9BCF3B439E64}" destId="{D2B17DB4-F450-49F1-BA87-FC0828A920F4}" srcOrd="1" destOrd="0" presId="urn:microsoft.com/office/officeart/2005/8/layout/orgChart1"/>
    <dgm:cxn modelId="{6685591B-97C2-4495-ADD3-29069BC56568}" type="presParOf" srcId="{D2B17DB4-F450-49F1-BA87-FC0828A920F4}" destId="{14F81CE7-5EAF-4222-85C2-CA9FB863D9C4}" srcOrd="0" destOrd="0" presId="urn:microsoft.com/office/officeart/2005/8/layout/orgChart1"/>
    <dgm:cxn modelId="{E4B8EEE6-AB01-47B9-8416-45DFB22F3D01}" type="presParOf" srcId="{D2B17DB4-F450-49F1-BA87-FC0828A920F4}" destId="{16EC7DBA-0427-4F7D-BD52-A226629769E2}" srcOrd="1" destOrd="0" presId="urn:microsoft.com/office/officeart/2005/8/layout/orgChart1"/>
    <dgm:cxn modelId="{7C273742-14FE-4CE3-923A-C54DC1BDFC08}" type="presParOf" srcId="{16EC7DBA-0427-4F7D-BD52-A226629769E2}" destId="{BB014FCE-F9D1-4455-8292-DB660E678942}" srcOrd="0" destOrd="0" presId="urn:microsoft.com/office/officeart/2005/8/layout/orgChart1"/>
    <dgm:cxn modelId="{A5BEF1A5-14B5-4D79-9ED2-C831DF09F3D3}" type="presParOf" srcId="{BB014FCE-F9D1-4455-8292-DB660E678942}" destId="{72B91CF1-7161-4B21-8EF7-A55AFE7AB578}" srcOrd="0" destOrd="0" presId="urn:microsoft.com/office/officeart/2005/8/layout/orgChart1"/>
    <dgm:cxn modelId="{76E627A1-4DD7-4D50-8D78-1DF8C3466272}" type="presParOf" srcId="{BB014FCE-F9D1-4455-8292-DB660E678942}" destId="{3A4A2AE2-B978-4179-B315-3F92C8CDEE58}" srcOrd="1" destOrd="0" presId="urn:microsoft.com/office/officeart/2005/8/layout/orgChart1"/>
    <dgm:cxn modelId="{6450F94C-3836-4A76-B275-67B78AE56AA8}" type="presParOf" srcId="{16EC7DBA-0427-4F7D-BD52-A226629769E2}" destId="{55A8AC32-985C-48E0-B618-A887D86275B1}" srcOrd="1" destOrd="0" presId="urn:microsoft.com/office/officeart/2005/8/layout/orgChart1"/>
    <dgm:cxn modelId="{5A96AABC-B457-4DB7-AE5B-B72B4B9FD8F8}" type="presParOf" srcId="{55A8AC32-985C-48E0-B618-A887D86275B1}" destId="{F1368C55-B18A-4473-91F6-17DF04708C3E}" srcOrd="0" destOrd="0" presId="urn:microsoft.com/office/officeart/2005/8/layout/orgChart1"/>
    <dgm:cxn modelId="{01BCE71A-817E-4C48-AD06-FB4C445E9CFD}" type="presParOf" srcId="{55A8AC32-985C-48E0-B618-A887D86275B1}" destId="{8A3616B8-253D-4221-996F-C8C96A3F851B}" srcOrd="1" destOrd="0" presId="urn:microsoft.com/office/officeart/2005/8/layout/orgChart1"/>
    <dgm:cxn modelId="{05CD321B-73A0-4B0D-B06F-21C93A120A8E}" type="presParOf" srcId="{8A3616B8-253D-4221-996F-C8C96A3F851B}" destId="{A15752D1-94AE-4CDC-A4C4-697CC66EAFF8}" srcOrd="0" destOrd="0" presId="urn:microsoft.com/office/officeart/2005/8/layout/orgChart1"/>
    <dgm:cxn modelId="{B2A9E538-FE54-4979-9B41-A1469A849338}" type="presParOf" srcId="{A15752D1-94AE-4CDC-A4C4-697CC66EAFF8}" destId="{E71D76A0-C923-45D2-899F-8B39C8E69124}" srcOrd="0" destOrd="0" presId="urn:microsoft.com/office/officeart/2005/8/layout/orgChart1"/>
    <dgm:cxn modelId="{402D5401-9D87-4002-AA7B-D99597129314}" type="presParOf" srcId="{A15752D1-94AE-4CDC-A4C4-697CC66EAFF8}" destId="{F0D3ACCF-8440-45F4-AA36-9165B64F3B77}" srcOrd="1" destOrd="0" presId="urn:microsoft.com/office/officeart/2005/8/layout/orgChart1"/>
    <dgm:cxn modelId="{B1F484CA-ADE1-4DF1-BCB6-62B241B33B0A}" type="presParOf" srcId="{8A3616B8-253D-4221-996F-C8C96A3F851B}" destId="{D3910498-A949-42B8-BB5B-20FBD3AFA7D1}" srcOrd="1" destOrd="0" presId="urn:microsoft.com/office/officeart/2005/8/layout/orgChart1"/>
    <dgm:cxn modelId="{775B4D9C-36AC-4245-BB31-C5CC794711ED}" type="presParOf" srcId="{8A3616B8-253D-4221-996F-C8C96A3F851B}" destId="{93D29F50-62F7-4FB3-B613-C44393822EDF}" srcOrd="2" destOrd="0" presId="urn:microsoft.com/office/officeart/2005/8/layout/orgChart1"/>
    <dgm:cxn modelId="{25378E28-7EB2-48BC-A20E-788C35E6F5A3}" type="presParOf" srcId="{55A8AC32-985C-48E0-B618-A887D86275B1}" destId="{4BDA6EB8-A71D-4444-B940-83DBAAF3A190}" srcOrd="2" destOrd="0" presId="urn:microsoft.com/office/officeart/2005/8/layout/orgChart1"/>
    <dgm:cxn modelId="{30A98696-B3D0-4895-832C-37D5804B1EE5}" type="presParOf" srcId="{55A8AC32-985C-48E0-B618-A887D86275B1}" destId="{AFF16011-0F69-44D1-9086-707FD7251F6A}" srcOrd="3" destOrd="0" presId="urn:microsoft.com/office/officeart/2005/8/layout/orgChart1"/>
    <dgm:cxn modelId="{55FDA0A6-98CB-4B92-8298-65DB0EBA01B3}" type="presParOf" srcId="{AFF16011-0F69-44D1-9086-707FD7251F6A}" destId="{7B77A308-1771-4C10-B881-FE5EF7B8747D}" srcOrd="0" destOrd="0" presId="urn:microsoft.com/office/officeart/2005/8/layout/orgChart1"/>
    <dgm:cxn modelId="{8DEFB093-28E7-4F40-BA7C-7DF11112610C}" type="presParOf" srcId="{7B77A308-1771-4C10-B881-FE5EF7B8747D}" destId="{72F7ABD0-7DE5-4FFF-AF94-0DB673DE9BD7}" srcOrd="0" destOrd="0" presId="urn:microsoft.com/office/officeart/2005/8/layout/orgChart1"/>
    <dgm:cxn modelId="{E6775AD1-1337-4236-8984-971E35203341}" type="presParOf" srcId="{7B77A308-1771-4C10-B881-FE5EF7B8747D}" destId="{4F894A30-1889-4408-9162-B22AA29B107F}" srcOrd="1" destOrd="0" presId="urn:microsoft.com/office/officeart/2005/8/layout/orgChart1"/>
    <dgm:cxn modelId="{7399EFC8-9CB1-4118-B4D9-8FB807445F9E}" type="presParOf" srcId="{AFF16011-0F69-44D1-9086-707FD7251F6A}" destId="{E460D4A7-B102-4879-9A99-D711EB9B9CF6}" srcOrd="1" destOrd="0" presId="urn:microsoft.com/office/officeart/2005/8/layout/orgChart1"/>
    <dgm:cxn modelId="{5C69A845-DB0E-4B20-9B8A-B46AA581A816}" type="presParOf" srcId="{AFF16011-0F69-44D1-9086-707FD7251F6A}" destId="{31E45BC8-0C69-40FA-BD4D-7E2E972B415F}" srcOrd="2" destOrd="0" presId="urn:microsoft.com/office/officeart/2005/8/layout/orgChart1"/>
    <dgm:cxn modelId="{07B04235-B938-42E8-9658-83032DDBC994}" type="presParOf" srcId="{55A8AC32-985C-48E0-B618-A887D86275B1}" destId="{77279B7B-9EFD-4949-9243-AD2F969EFAF9}" srcOrd="4" destOrd="0" presId="urn:microsoft.com/office/officeart/2005/8/layout/orgChart1"/>
    <dgm:cxn modelId="{56B0C2CC-58C6-47E9-AF48-3569292C34CD}" type="presParOf" srcId="{55A8AC32-985C-48E0-B618-A887D86275B1}" destId="{00F669B0-8BA6-43D1-9C03-E62721E8C3A9}" srcOrd="5" destOrd="0" presId="urn:microsoft.com/office/officeart/2005/8/layout/orgChart1"/>
    <dgm:cxn modelId="{E21F427F-E9FD-44BA-8077-959984E7B352}" type="presParOf" srcId="{00F669B0-8BA6-43D1-9C03-E62721E8C3A9}" destId="{4D46340E-BFB9-412E-9680-73ACBEBF17D1}" srcOrd="0" destOrd="0" presId="urn:microsoft.com/office/officeart/2005/8/layout/orgChart1"/>
    <dgm:cxn modelId="{2EF1800B-AC36-4928-A04F-F8C73D39427B}" type="presParOf" srcId="{4D46340E-BFB9-412E-9680-73ACBEBF17D1}" destId="{0899E656-3DAA-4E2E-8046-738799664983}" srcOrd="0" destOrd="0" presId="urn:microsoft.com/office/officeart/2005/8/layout/orgChart1"/>
    <dgm:cxn modelId="{3412F6A0-FF88-4477-A14C-5E2EB2CB2F87}" type="presParOf" srcId="{4D46340E-BFB9-412E-9680-73ACBEBF17D1}" destId="{4C2FF6F4-7252-4C44-B3D8-74CE3F04DC2E}" srcOrd="1" destOrd="0" presId="urn:microsoft.com/office/officeart/2005/8/layout/orgChart1"/>
    <dgm:cxn modelId="{8C18DB91-2F58-4DE6-9FB6-5E59ECB0A280}" type="presParOf" srcId="{00F669B0-8BA6-43D1-9C03-E62721E8C3A9}" destId="{B5043DBB-B3E1-4D33-ADDC-4AC0C3277345}" srcOrd="1" destOrd="0" presId="urn:microsoft.com/office/officeart/2005/8/layout/orgChart1"/>
    <dgm:cxn modelId="{183FBE9B-6D9D-4185-A0E7-B46BD1FBEF1D}" type="presParOf" srcId="{00F669B0-8BA6-43D1-9C03-E62721E8C3A9}" destId="{1AD9F719-F712-4800-AB05-46D2DBB55989}" srcOrd="2" destOrd="0" presId="urn:microsoft.com/office/officeart/2005/8/layout/orgChart1"/>
    <dgm:cxn modelId="{DD67C092-0C89-4D55-B883-F89DBB2C592B}" type="presParOf" srcId="{16EC7DBA-0427-4F7D-BD52-A226629769E2}" destId="{E4CEC0EF-DF2D-4FDA-B4D1-1588F8D7640A}" srcOrd="2" destOrd="0" presId="urn:microsoft.com/office/officeart/2005/8/layout/orgChart1"/>
    <dgm:cxn modelId="{4C23AF71-FA0E-4017-A811-9EED6BCE8E74}" type="presParOf" srcId="{D2B17DB4-F450-49F1-BA87-FC0828A920F4}" destId="{C65F9734-5876-436E-A803-EBD12390F0C8}" srcOrd="2" destOrd="0" presId="urn:microsoft.com/office/officeart/2005/8/layout/orgChart1"/>
    <dgm:cxn modelId="{34A06B99-28D6-460C-B333-BE0906E20D54}" type="presParOf" srcId="{D2B17DB4-F450-49F1-BA87-FC0828A920F4}" destId="{4EA65949-326C-4DC1-A810-D27B8EC70B07}" srcOrd="3" destOrd="0" presId="urn:microsoft.com/office/officeart/2005/8/layout/orgChart1"/>
    <dgm:cxn modelId="{5D89211B-8B82-4CF9-A38F-3DE35AAA1C18}" type="presParOf" srcId="{4EA65949-326C-4DC1-A810-D27B8EC70B07}" destId="{5EDC20A4-46F2-449E-8034-8C6F19793642}" srcOrd="0" destOrd="0" presId="urn:microsoft.com/office/officeart/2005/8/layout/orgChart1"/>
    <dgm:cxn modelId="{8A66A271-64BF-4A10-83A7-9B8D74FC3510}" type="presParOf" srcId="{5EDC20A4-46F2-449E-8034-8C6F19793642}" destId="{667CB6C0-6565-4AD5-813A-D534ABD39159}" srcOrd="0" destOrd="0" presId="urn:microsoft.com/office/officeart/2005/8/layout/orgChart1"/>
    <dgm:cxn modelId="{925BE9F9-50D5-4419-9E5E-4294D7E1F61A}" type="presParOf" srcId="{5EDC20A4-46F2-449E-8034-8C6F19793642}" destId="{84304C50-FF9F-4566-8333-F1C14DBD4558}" srcOrd="1" destOrd="0" presId="urn:microsoft.com/office/officeart/2005/8/layout/orgChart1"/>
    <dgm:cxn modelId="{90CF0784-3A34-4619-B6C8-1A35B8615800}" type="presParOf" srcId="{4EA65949-326C-4DC1-A810-D27B8EC70B07}" destId="{DE145A04-D953-44E9-AB89-99A7929EB078}" srcOrd="1" destOrd="0" presId="urn:microsoft.com/office/officeart/2005/8/layout/orgChart1"/>
    <dgm:cxn modelId="{5EE29BBC-ED88-44F8-AF71-D887768AC21F}" type="presParOf" srcId="{DE145A04-D953-44E9-AB89-99A7929EB078}" destId="{9316EB06-2157-456B-957F-C49D7C28B376}" srcOrd="0" destOrd="0" presId="urn:microsoft.com/office/officeart/2005/8/layout/orgChart1"/>
    <dgm:cxn modelId="{E9783193-21C0-491A-A40F-D9DE1A565CF3}" type="presParOf" srcId="{DE145A04-D953-44E9-AB89-99A7929EB078}" destId="{9A0ED9B3-6D75-40AE-81DF-9041F6E2DCBC}" srcOrd="1" destOrd="0" presId="urn:microsoft.com/office/officeart/2005/8/layout/orgChart1"/>
    <dgm:cxn modelId="{FE3CBDC0-C5EC-4896-AB51-C52226EED6BD}" type="presParOf" srcId="{9A0ED9B3-6D75-40AE-81DF-9041F6E2DCBC}" destId="{C95C3E24-B1C9-4683-811A-ED174125B8A6}" srcOrd="0" destOrd="0" presId="urn:microsoft.com/office/officeart/2005/8/layout/orgChart1"/>
    <dgm:cxn modelId="{974C5BDF-FBD9-4C89-9F4A-51AF00A72282}" type="presParOf" srcId="{C95C3E24-B1C9-4683-811A-ED174125B8A6}" destId="{B217E01A-AEA5-4335-9F18-1A7C6761C7D6}" srcOrd="0" destOrd="0" presId="urn:microsoft.com/office/officeart/2005/8/layout/orgChart1"/>
    <dgm:cxn modelId="{3BCB9212-33BE-4441-BB51-7FB07C5305EE}" type="presParOf" srcId="{C95C3E24-B1C9-4683-811A-ED174125B8A6}" destId="{42FEB5B0-1D76-4367-B7F1-C15F56ED28E4}" srcOrd="1" destOrd="0" presId="urn:microsoft.com/office/officeart/2005/8/layout/orgChart1"/>
    <dgm:cxn modelId="{0C9DB873-C77B-4BDE-9228-C078CE401BEA}" type="presParOf" srcId="{9A0ED9B3-6D75-40AE-81DF-9041F6E2DCBC}" destId="{753D1BD4-6594-4B3C-8F7C-985198B58796}" srcOrd="1" destOrd="0" presId="urn:microsoft.com/office/officeart/2005/8/layout/orgChart1"/>
    <dgm:cxn modelId="{9EE2FAE6-B9F4-4803-9313-711544F30F20}" type="presParOf" srcId="{9A0ED9B3-6D75-40AE-81DF-9041F6E2DCBC}" destId="{11968861-D99C-443F-A04E-8E8DCA60B1A0}" srcOrd="2" destOrd="0" presId="urn:microsoft.com/office/officeart/2005/8/layout/orgChart1"/>
    <dgm:cxn modelId="{3C133E9C-3CE0-4659-A757-2C1022F56D4D}" type="presParOf" srcId="{DE145A04-D953-44E9-AB89-99A7929EB078}" destId="{3E4EE682-9705-4F86-87F2-96479BB4CF23}" srcOrd="2" destOrd="0" presId="urn:microsoft.com/office/officeart/2005/8/layout/orgChart1"/>
    <dgm:cxn modelId="{5C2D3E37-93B2-4A45-B6B2-D2B652CB9218}" type="presParOf" srcId="{DE145A04-D953-44E9-AB89-99A7929EB078}" destId="{9A80F554-A3FF-448E-A0D6-AB99D85B37B9}" srcOrd="3" destOrd="0" presId="urn:microsoft.com/office/officeart/2005/8/layout/orgChart1"/>
    <dgm:cxn modelId="{B345FF8E-EDF9-46F0-B2A5-BEDFB3F15BD3}" type="presParOf" srcId="{9A80F554-A3FF-448E-A0D6-AB99D85B37B9}" destId="{71282B29-7CAB-454D-AFA9-74EBF1BBB5AA}" srcOrd="0" destOrd="0" presId="urn:microsoft.com/office/officeart/2005/8/layout/orgChart1"/>
    <dgm:cxn modelId="{40281F75-FF28-4800-A92D-0C19CAC4EA18}" type="presParOf" srcId="{71282B29-7CAB-454D-AFA9-74EBF1BBB5AA}" destId="{20C88D64-9383-49FD-8BB7-6C7920D27996}" srcOrd="0" destOrd="0" presId="urn:microsoft.com/office/officeart/2005/8/layout/orgChart1"/>
    <dgm:cxn modelId="{C836E264-53A4-4E98-9F47-F2AA5B7E4003}" type="presParOf" srcId="{71282B29-7CAB-454D-AFA9-74EBF1BBB5AA}" destId="{60F3C63D-3EAD-4256-B9F7-A05A32F6CB40}" srcOrd="1" destOrd="0" presId="urn:microsoft.com/office/officeart/2005/8/layout/orgChart1"/>
    <dgm:cxn modelId="{4BEEC256-29D1-46A3-98B6-DF70AD2C1F23}" type="presParOf" srcId="{9A80F554-A3FF-448E-A0D6-AB99D85B37B9}" destId="{5D64760A-962D-48E8-B082-B40BB2DC192F}" srcOrd="1" destOrd="0" presId="urn:microsoft.com/office/officeart/2005/8/layout/orgChart1"/>
    <dgm:cxn modelId="{368DEBCB-6B69-4C6E-A198-2DF630519406}" type="presParOf" srcId="{9A80F554-A3FF-448E-A0D6-AB99D85B37B9}" destId="{7124BC1E-C699-49FF-966A-7E25EF24BE54}" srcOrd="2" destOrd="0" presId="urn:microsoft.com/office/officeart/2005/8/layout/orgChart1"/>
    <dgm:cxn modelId="{18C8D28D-90F8-4126-8611-3EAC32064C8B}" type="presParOf" srcId="{DE145A04-D953-44E9-AB89-99A7929EB078}" destId="{AA7EEDFA-7D76-43FF-AC94-29AD3D681471}" srcOrd="4" destOrd="0" presId="urn:microsoft.com/office/officeart/2005/8/layout/orgChart1"/>
    <dgm:cxn modelId="{3D6A5109-6F0B-4161-997C-DCCAF0C9C279}" type="presParOf" srcId="{DE145A04-D953-44E9-AB89-99A7929EB078}" destId="{D6E7754D-E5E5-4D3B-88E4-A5B857A6CAAC}" srcOrd="5" destOrd="0" presId="urn:microsoft.com/office/officeart/2005/8/layout/orgChart1"/>
    <dgm:cxn modelId="{E33600AF-CC7F-4948-A504-366319D9C655}" type="presParOf" srcId="{D6E7754D-E5E5-4D3B-88E4-A5B857A6CAAC}" destId="{70385958-0756-472E-97FA-43EE3409AC9D}" srcOrd="0" destOrd="0" presId="urn:microsoft.com/office/officeart/2005/8/layout/orgChart1"/>
    <dgm:cxn modelId="{0A07F563-3A3A-43A2-AC83-0224132E6F76}" type="presParOf" srcId="{70385958-0756-472E-97FA-43EE3409AC9D}" destId="{8D3692A3-7C3F-41F9-9536-4075DABC9DDB}" srcOrd="0" destOrd="0" presId="urn:microsoft.com/office/officeart/2005/8/layout/orgChart1"/>
    <dgm:cxn modelId="{83616967-DE13-4AFA-B5CF-38912A6A682C}" type="presParOf" srcId="{70385958-0756-472E-97FA-43EE3409AC9D}" destId="{E8C728FD-73E8-4975-B433-C71EB0E70BCF}" srcOrd="1" destOrd="0" presId="urn:microsoft.com/office/officeart/2005/8/layout/orgChart1"/>
    <dgm:cxn modelId="{9DED59A2-0B67-48C9-A1BF-D975B3BB9B47}" type="presParOf" srcId="{D6E7754D-E5E5-4D3B-88E4-A5B857A6CAAC}" destId="{415FA978-D749-4C89-8082-E4AE80E79DAB}" srcOrd="1" destOrd="0" presId="urn:microsoft.com/office/officeart/2005/8/layout/orgChart1"/>
    <dgm:cxn modelId="{F319A308-5FE0-4746-81DE-97391A0F4B8C}" type="presParOf" srcId="{D6E7754D-E5E5-4D3B-88E4-A5B857A6CAAC}" destId="{912ECF0D-50E6-4C45-BF7A-3FC00D450383}" srcOrd="2" destOrd="0" presId="urn:microsoft.com/office/officeart/2005/8/layout/orgChart1"/>
    <dgm:cxn modelId="{7F646D85-47F8-4F12-8A06-D67056179EFC}" type="presParOf" srcId="{4EA65949-326C-4DC1-A810-D27B8EC70B07}" destId="{BEDF29B7-D0B3-4C49-A78A-BF4A3180527C}" srcOrd="2" destOrd="0" presId="urn:microsoft.com/office/officeart/2005/8/layout/orgChart1"/>
    <dgm:cxn modelId="{E1CF2A52-03C8-41DE-9342-EBA81E7935D5}" type="presParOf" srcId="{D2B17DB4-F450-49F1-BA87-FC0828A920F4}" destId="{CFB47309-B816-4314-8EAB-FF38977E96E2}" srcOrd="4" destOrd="0" presId="urn:microsoft.com/office/officeart/2005/8/layout/orgChart1"/>
    <dgm:cxn modelId="{BE51303B-6844-430B-A158-2801DDD29356}" type="presParOf" srcId="{D2B17DB4-F450-49F1-BA87-FC0828A920F4}" destId="{8485C17F-F03D-4628-B122-3D8796D5D2C4}" srcOrd="5" destOrd="0" presId="urn:microsoft.com/office/officeart/2005/8/layout/orgChart1"/>
    <dgm:cxn modelId="{09A540FD-DD64-4D61-BCB3-04AD1690DE4B}" type="presParOf" srcId="{8485C17F-F03D-4628-B122-3D8796D5D2C4}" destId="{4F7BDDDC-47D7-415C-96E4-943E6C84F9DA}" srcOrd="0" destOrd="0" presId="urn:microsoft.com/office/officeart/2005/8/layout/orgChart1"/>
    <dgm:cxn modelId="{ED4B2FDB-BE8D-470A-A98F-74B1D1CAFAE9}" type="presParOf" srcId="{4F7BDDDC-47D7-415C-96E4-943E6C84F9DA}" destId="{D9E07E61-3F72-4B59-9172-EB9CEF90BD8C}" srcOrd="0" destOrd="0" presId="urn:microsoft.com/office/officeart/2005/8/layout/orgChart1"/>
    <dgm:cxn modelId="{BDD6F136-3694-497F-A80E-CC6E2E893E4B}" type="presParOf" srcId="{4F7BDDDC-47D7-415C-96E4-943E6C84F9DA}" destId="{FEDFACBC-81BB-45B5-BE07-A52D262E1373}" srcOrd="1" destOrd="0" presId="urn:microsoft.com/office/officeart/2005/8/layout/orgChart1"/>
    <dgm:cxn modelId="{CA3CE1E1-96CA-4FA3-8B12-B6247D77E145}" type="presParOf" srcId="{8485C17F-F03D-4628-B122-3D8796D5D2C4}" destId="{A989CD9A-F1B0-4601-8D90-9F8EC2CE2AEF}" srcOrd="1" destOrd="0" presId="urn:microsoft.com/office/officeart/2005/8/layout/orgChart1"/>
    <dgm:cxn modelId="{5A75F30B-74A8-46EC-82AF-E79A262CE862}" type="presParOf" srcId="{A989CD9A-F1B0-4601-8D90-9F8EC2CE2AEF}" destId="{24D76437-B1C4-4E26-A1A8-4E865A36D496}" srcOrd="0" destOrd="0" presId="urn:microsoft.com/office/officeart/2005/8/layout/orgChart1"/>
    <dgm:cxn modelId="{A106B84C-1726-4209-9741-550CC15DFF88}" type="presParOf" srcId="{A989CD9A-F1B0-4601-8D90-9F8EC2CE2AEF}" destId="{F1512D98-582F-4A73-A6AB-C0B3420A999D}" srcOrd="1" destOrd="0" presId="urn:microsoft.com/office/officeart/2005/8/layout/orgChart1"/>
    <dgm:cxn modelId="{75A94ACB-45A3-41A2-A309-38612A36BDE6}" type="presParOf" srcId="{F1512D98-582F-4A73-A6AB-C0B3420A999D}" destId="{349D34DD-564A-4285-A9B8-15A2A4FAD750}" srcOrd="0" destOrd="0" presId="urn:microsoft.com/office/officeart/2005/8/layout/orgChart1"/>
    <dgm:cxn modelId="{3085A98D-2E83-4F2D-A3CE-607A090B4414}" type="presParOf" srcId="{349D34DD-564A-4285-A9B8-15A2A4FAD750}" destId="{C4110DA1-8F2D-4D47-8B4E-6A26CEFCE751}" srcOrd="0" destOrd="0" presId="urn:microsoft.com/office/officeart/2005/8/layout/orgChart1"/>
    <dgm:cxn modelId="{D407D0F6-C7A0-4EA2-9301-BC46B49C26C1}" type="presParOf" srcId="{349D34DD-564A-4285-A9B8-15A2A4FAD750}" destId="{F87D91D9-A2CC-4778-B63C-383E827BF3BF}" srcOrd="1" destOrd="0" presId="urn:microsoft.com/office/officeart/2005/8/layout/orgChart1"/>
    <dgm:cxn modelId="{C376A516-C602-45D0-9641-8EA0620BAFB0}" type="presParOf" srcId="{F1512D98-582F-4A73-A6AB-C0B3420A999D}" destId="{081D5200-7F93-48A8-8662-A001DB71F6A8}" srcOrd="1" destOrd="0" presId="urn:microsoft.com/office/officeart/2005/8/layout/orgChart1"/>
    <dgm:cxn modelId="{A803B25A-3B3B-47F8-AA4B-4B23F8180793}" type="presParOf" srcId="{F1512D98-582F-4A73-A6AB-C0B3420A999D}" destId="{12516E6B-5008-49CA-972E-0DA52E0350F5}" srcOrd="2" destOrd="0" presId="urn:microsoft.com/office/officeart/2005/8/layout/orgChart1"/>
    <dgm:cxn modelId="{53057051-DB24-4D78-B0F9-1A33D156A096}" type="presParOf" srcId="{A989CD9A-F1B0-4601-8D90-9F8EC2CE2AEF}" destId="{F6558E33-FDDF-4AF6-9FF2-7F28E3CA0FAA}" srcOrd="2" destOrd="0" presId="urn:microsoft.com/office/officeart/2005/8/layout/orgChart1"/>
    <dgm:cxn modelId="{68B1D675-5CE5-4A3D-90F9-E9291B005D7E}" type="presParOf" srcId="{A989CD9A-F1B0-4601-8D90-9F8EC2CE2AEF}" destId="{EA1A34BD-241E-4F26-9DD0-41509ABDCEB3}" srcOrd="3" destOrd="0" presId="urn:microsoft.com/office/officeart/2005/8/layout/orgChart1"/>
    <dgm:cxn modelId="{49C57B48-A910-4059-9FEC-0286C1A6C73F}" type="presParOf" srcId="{EA1A34BD-241E-4F26-9DD0-41509ABDCEB3}" destId="{E9047C9A-A969-4BB5-943F-4406525E876C}" srcOrd="0" destOrd="0" presId="urn:microsoft.com/office/officeart/2005/8/layout/orgChart1"/>
    <dgm:cxn modelId="{92C3241C-1EA9-49F8-BE75-BCAD06780C6A}" type="presParOf" srcId="{E9047C9A-A969-4BB5-943F-4406525E876C}" destId="{A896CA11-1BA3-4CD3-A263-EB01A713F19B}" srcOrd="0" destOrd="0" presId="urn:microsoft.com/office/officeart/2005/8/layout/orgChart1"/>
    <dgm:cxn modelId="{C037E9FB-6289-41DE-B49C-5FEF8B020270}" type="presParOf" srcId="{E9047C9A-A969-4BB5-943F-4406525E876C}" destId="{86B47626-737E-4CFA-937B-0811A832C540}" srcOrd="1" destOrd="0" presId="urn:microsoft.com/office/officeart/2005/8/layout/orgChart1"/>
    <dgm:cxn modelId="{03E794BE-EFFA-4421-92AC-712301131580}" type="presParOf" srcId="{EA1A34BD-241E-4F26-9DD0-41509ABDCEB3}" destId="{2D8886C3-2FB3-41C0-9003-34466AEC2346}" srcOrd="1" destOrd="0" presId="urn:microsoft.com/office/officeart/2005/8/layout/orgChart1"/>
    <dgm:cxn modelId="{BC3138DB-D505-4C5D-9CBA-CDD22F630661}" type="presParOf" srcId="{EA1A34BD-241E-4F26-9DD0-41509ABDCEB3}" destId="{E742612A-849F-4882-A9A3-D3182E94A05B}" srcOrd="2" destOrd="0" presId="urn:microsoft.com/office/officeart/2005/8/layout/orgChart1"/>
    <dgm:cxn modelId="{830B4059-FBA3-4011-BC63-CF305B0DEA1D}" type="presParOf" srcId="{A989CD9A-F1B0-4601-8D90-9F8EC2CE2AEF}" destId="{FE256B6E-EEBE-41D2-9101-E05A7CB9F3E2}" srcOrd="4" destOrd="0" presId="urn:microsoft.com/office/officeart/2005/8/layout/orgChart1"/>
    <dgm:cxn modelId="{510CB572-53F2-41B0-B2ED-FFE9C5EE4B12}" type="presParOf" srcId="{A989CD9A-F1B0-4601-8D90-9F8EC2CE2AEF}" destId="{C006F113-0C87-408C-AB6D-DE6449485A6A}" srcOrd="5" destOrd="0" presId="urn:microsoft.com/office/officeart/2005/8/layout/orgChart1"/>
    <dgm:cxn modelId="{E0DB472D-EE11-4748-B4D0-6DC095713B7D}" type="presParOf" srcId="{C006F113-0C87-408C-AB6D-DE6449485A6A}" destId="{64EECA18-DC27-4F5B-86C8-2743581BD39C}" srcOrd="0" destOrd="0" presId="urn:microsoft.com/office/officeart/2005/8/layout/orgChart1"/>
    <dgm:cxn modelId="{1FF53EC8-B111-4F6F-8872-9DD2A52B7A72}" type="presParOf" srcId="{64EECA18-DC27-4F5B-86C8-2743581BD39C}" destId="{4DB9D100-0B2A-4E28-BED4-B0A7DEDF6428}" srcOrd="0" destOrd="0" presId="urn:microsoft.com/office/officeart/2005/8/layout/orgChart1"/>
    <dgm:cxn modelId="{8A46DB84-CF54-4155-985C-A8AC74795671}" type="presParOf" srcId="{64EECA18-DC27-4F5B-86C8-2743581BD39C}" destId="{4FB00103-694E-47F9-AC7B-3CD2A641D1E8}" srcOrd="1" destOrd="0" presId="urn:microsoft.com/office/officeart/2005/8/layout/orgChart1"/>
    <dgm:cxn modelId="{5552B73B-8FCC-4894-AD34-2A64D2D29716}" type="presParOf" srcId="{C006F113-0C87-408C-AB6D-DE6449485A6A}" destId="{56582AE3-9D3A-4E94-BC2C-3D38BC06FEC5}" srcOrd="1" destOrd="0" presId="urn:microsoft.com/office/officeart/2005/8/layout/orgChart1"/>
    <dgm:cxn modelId="{DD2A6137-CB92-49A8-A274-3C5863333281}" type="presParOf" srcId="{C006F113-0C87-408C-AB6D-DE6449485A6A}" destId="{CDB8CAFB-732A-405F-B547-2C4D7E269960}" srcOrd="2" destOrd="0" presId="urn:microsoft.com/office/officeart/2005/8/layout/orgChart1"/>
    <dgm:cxn modelId="{0A205E81-6607-4B37-A160-C11A5BE3D115}" type="presParOf" srcId="{8485C17F-F03D-4628-B122-3D8796D5D2C4}" destId="{A3DC562A-2AC6-4DD3-B82D-3CA0C539CFE8}" srcOrd="2" destOrd="0" presId="urn:microsoft.com/office/officeart/2005/8/layout/orgChart1"/>
    <dgm:cxn modelId="{A41276E9-2056-45BE-A1D2-A2AE319954DD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3 Figures</a:t>
          </a:r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Rocket Ship</a:t>
          </a:r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Triangle</a:t>
          </a:r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Rectangle</a:t>
          </a:r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Inverted V</a:t>
          </a:r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Male Stick Figure</a:t>
          </a:r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Circle</a:t>
          </a:r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Rectangle</a:t>
          </a:r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Inverted V</a:t>
          </a:r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Female Stick Figure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Circle</a:t>
          </a:r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Triangle</a:t>
          </a:r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 Inverted V</a:t>
          </a:r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5T04:33:25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4217 0,'25'0'234,"-1"0"-218,1 0-1,25 0 1,-1 0-16,26 0 16,-26 0-1,1 0 1,0-25-1,-1 25-15,1 0 16,-25-25 0,-1 25-1,1 0-15,0 0 16,0 0 0,0 0-1,-1 0 16,26 0 1,-25 0-17,0 0 17,0 0-17,-1 0 1,1 0 15,0 0 0,0 0 47</inkml:trace>
  <inkml:trace contextRef="#ctx0" brushRef="#br0" timeOffset="7494.96">3399 5209 0,'24'-25'234,"76"25"-218,-51 0 0,-24 0 15,0 0-15,0 0-1,-1 0 16,1 0-15,0 0 15,25 0 1,-26 0-17,1 0 1,0 0-1,0 0 1,0 0 0,-1 0-16,1 0 15,0 0 1,0 0 0,0 0-1,0 0-15,-1 0 31,1 0 1,0 0-1,-25 25 0,25-25-15,0 0 15,-1 0 16,1 0 0,0 0 0,0 0-16,0 0 0,-1 0 32</inkml:trace>
  <inkml:trace contextRef="#ctx0" brushRef="#br0" timeOffset="11534.38">3448 6102 0,'0'0'0,"25"0"297,0 0-250,0 0-32,-1 0 1,1 0 15,0 0-15,25 0-1,-26 0-15,26 0 16,-25 0 0,0 0-1,-1 0 1,26 0-1,0 0 1,-26 0 0,51 0-1,-50 0 1,0 0-16,-1 0 16,1 0-1,0 0 1,0 0 15,0 0-15,-1 0 15,1 0 31,0 0 17,0 0-48,0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7T03:58:2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 10269 0,'50'0'94,"-1"0"-94,-24 0 15,25 0 1,-25 0 0,-1 0-1,1 0 17,-74 0 108,-1 0-124,25 0-1,0 0 1,1 0-16,-1 0 16,0 0-1,0 0 48,25 25 890,0 49-953,0-49 16,0 50-1,0-26 1,0 1-1,0-25 1,0 24 0,0 26-1,0-51 1,0 1 0,0 25-1,0-25-15,0 24 31,0 50-15,0-74 0,0 0-16,0 0 15,0 24 1,0-24 0,0 0-1,0 25 1,0 24-1,0-49 17,0 0 15,0 0 15,0-1-31,0 1-15,25-25 0,-25 25-1,0 0 126,0 0-110,0-1 47,25-24 63,0 0-126,-1 0-15,1 0 16,50 0 15,-51 0-31,1 0 16</inkml:trace>
  <inkml:trace contextRef="#ctx0" brushRef="#br0" timeOffset="3722.44">2605 11708 0,'25'0'172,"-1"0"-156,1 0-1,0 0 1,0 0 0,0 0-1,-50 0 891,0 25-890,0-25 15,0 0-31,1 0 16,-1 24 31,25 76 250,0-51-282,0 26 1,0 24-16,0 50 16,0-50-1,0-25 1,0 1-1,0-1 1,0-24 0,0-1-1,0 51-15,0-51 16,0-24 15,0 0 32,0 24 234,0-24-282,0 0 16,0 0 1,74-25 171,50 0-188,-49 0 1,-26 0 0,1 0-16</inkml:trace>
  <inkml:trace contextRef="#ctx0" brushRef="#br0" timeOffset="6777.41">2605 13171 0,'25'0'235,"99"0"-220,-100 0 1,1 0-16,0 0 15,-50 0 126,0 0-141,1 0 16,-1 0-1,0 0 1,0 0 0,0 0-1,1 0 1,-26 0-1,0 0 17,26 0-1,24 50 156,0-25-171,-25 0 0,25 24-16,0 26 15,0-1 1,0 0 0,0 26-1,0-26 1,0-49-1,0 24-15,0 1 16,25 49 0,-25-49-1,0-25 1,0 24 0,0-24-1,24 25-15,1 24 281,-25-49-265,0 24 0,0 1-1,0-25 1,0 0 15,0 0 0,0-1-15,0 1 31,0 0 172,25-25-94,0 0-110,0 0-15,-1 0 16,1 25 0,0-25-1,25 0 1,-26 0-1,1 0 1,25 0 15,-25 0-15,-1 0 0,1 0 30</inkml:trace>
  <inkml:trace contextRef="#ctx0" brushRef="#br0" timeOffset="19397.12">2307 10815 0,'25'0'422,"0"0"-406</inkml:trace>
  <inkml:trace contextRef="#ctx0" brushRef="#br0" timeOffset="20230.08">2382 12179 0</inkml:trace>
  <inkml:trace contextRef="#ctx0" brushRef="#br0" timeOffset="21524.98">2258 13866 0,'0'-25'15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7T04:01:02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4664 9798 0,'0'0'0,"-25"0"47,25-25-16,0 0 47,25 25-31,-1 0-31,1 0-1,0 0 1,124 0-1,-75 0 1,1 0 0,-1 0-16,1 0 15,-26 0 1,1 0 0,24-25-16,-24 25 15,-25 0 1,-1 0-1,1 0 1,0 0 0,0 0-16,0 0 15,24 0 17,1 0-32,-25 0 15,74 0 1,-74 0-1,24 0 1,1 0-16,-1 0 16,1 0-1,0 0 1,-26 0 0,26 0-1,25 0 1,-51 0-1,26 0 1,0 0-16,-26 0 16,100 0-1,-49 0 1,-26 0 0,-24 0-16,25 0 15,-25 0 1,49 0-1,-49 0 1,0 0 0,-1 0-16,26 0 15,-25 0 1,0 0 0,-25-24 46,24 24 157,51 0-204,-26 0 1,1 0-16,0 0 16,-1 0-1,1 0 1,-25 0-16,24 0 16,-24 0-1,0 0 1,0 0-1,0 0-15,-1 0 16,1 0 0,0 0-1,25 0 1,-26 0 0,26 0-1,-25 0 16,0 0-15,-1 0-16,26 24 16,-25-24-1,0 0 1,24 0 15,-24 0-15,0 0-1,0 0 1,-1 0 0,-24 25-1,25-25 1,0 0 140,0 0-140,0 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/>
              <a:t>CS1010 Programming Methodology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/>
              <a:t>CS1010 Programming Methodology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9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head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docs.io/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Functions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200197" cy="957262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Lets find the value of </a:t>
                </a:r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where the values of N and R will be provided by the user.</a:t>
                </a:r>
              </a:p>
              <a:p>
                <a:r>
                  <a:rPr lang="en-US" dirty="0"/>
                  <a:t>FYI,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baseline="-25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!×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1863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62030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factN_R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 and R\n");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",&amp;N,&amp;R);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=1;i&lt;=(N-R);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factN_R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factN_R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combination %d = %d",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642339" y="4487594"/>
            <a:ext cx="886265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78769" y="3981157"/>
            <a:ext cx="213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implementing same logic over and over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2880" y="3696840"/>
              <a:ext cx="259200" cy="1527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687480"/>
                <a:ext cx="277920" cy="15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91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35569"/>
            <a:ext cx="4192173" cy="2236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8052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35569"/>
            <a:ext cx="4192173" cy="2236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21169" y="2377440"/>
            <a:ext cx="14067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1116" y="191577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70040" y="3491640"/>
              <a:ext cx="1241640" cy="3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680" y="3482280"/>
                <a:ext cx="12603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22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35569"/>
            <a:ext cx="4192173" cy="2236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30991" y="2377440"/>
            <a:ext cx="14067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99778" y="1560009"/>
            <a:ext cx="4333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and name of</a:t>
            </a:r>
          </a:p>
          <a:p>
            <a:r>
              <a:rPr lang="en-US" dirty="0"/>
              <a:t>Input to the function (parameters)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09546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35569"/>
            <a:ext cx="4192173" cy="2236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15495" y="2377440"/>
            <a:ext cx="14067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672" y="1546443"/>
            <a:ext cx="448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output value (return type) (void if no output)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87965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35569"/>
            <a:ext cx="4192173" cy="2236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6369" y="4212980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of the function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435521" y="3592718"/>
            <a:ext cx="263087" cy="1566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905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 and R\n");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",&amp;N,&amp;R);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factorial(N)/(factorial(R)*factorial(N-R));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combination %d = %d",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05893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 and R\n");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",&amp;N,&amp;R);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factorial(N)/(factorial(R)*factorial(N-R));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combination %d = %d",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Left Arrow 3"/>
          <p:cNvSpPr/>
          <p:nvPr/>
        </p:nvSpPr>
        <p:spPr>
          <a:xfrm>
            <a:off x="3334043" y="1323329"/>
            <a:ext cx="886265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0308" y="1289443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prototype</a:t>
            </a:r>
          </a:p>
        </p:txBody>
      </p:sp>
      <p:sp>
        <p:nvSpPr>
          <p:cNvPr id="6" name="Left Arrow 5"/>
          <p:cNvSpPr/>
          <p:nvPr/>
        </p:nvSpPr>
        <p:spPr>
          <a:xfrm>
            <a:off x="3641188" y="5556738"/>
            <a:ext cx="886265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7453" y="5522852"/>
            <a:ext cx="343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8" name="Left Arrow 7"/>
          <p:cNvSpPr/>
          <p:nvPr/>
        </p:nvSpPr>
        <p:spPr>
          <a:xfrm rot="18265090">
            <a:off x="4937445" y="2850526"/>
            <a:ext cx="886265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4896" y="2320774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function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10311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 and R\n");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",&amp;N,&amp;R);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factorial(N)/(factorial(R)*factorial(N-R));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combination %d = %d",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1031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A function is a block of code which is used to perform a specific task.</a:t>
            </a:r>
          </a:p>
          <a:p>
            <a:pPr eaLnBrk="1" hangingPunct="1"/>
            <a:r>
              <a:rPr lang="en-US" sz="2800" dirty="0"/>
              <a:t>It can be written once and can be reused for a different program without having to </a:t>
            </a:r>
            <a:r>
              <a:rPr lang="en-US" sz="2800" dirty="0">
                <a:solidFill>
                  <a:srgbClr val="FF0000"/>
                </a:solidFill>
              </a:rPr>
              <a:t>rewrite that piece of code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dirty="0"/>
              <a:t>Functions can be put in a </a:t>
            </a:r>
            <a:r>
              <a:rPr lang="en-US" sz="2800" dirty="0">
                <a:solidFill>
                  <a:srgbClr val="FF0000"/>
                </a:solidFill>
              </a:rPr>
              <a:t>library</a:t>
            </a:r>
            <a:r>
              <a:rPr lang="en-US" sz="2800" dirty="0"/>
              <a:t>. If another program would like to use them, it will just need to include the appropriate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file at the beginning of the program and link to the correct library while compiling.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42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Analyze the problem</a:t>
            </a:r>
          </a:p>
          <a:p>
            <a:r>
              <a:rPr lang="en-US" sz="2800" dirty="0"/>
              <a:t>Break it into smaller sub-problems</a:t>
            </a:r>
          </a:p>
          <a:p>
            <a:r>
              <a:rPr lang="en-US" sz="2800" dirty="0"/>
              <a:t>Solve the smaller problems as Functions</a:t>
            </a:r>
          </a:p>
          <a:p>
            <a:r>
              <a:rPr lang="en-US" sz="2800" dirty="0"/>
              <a:t>Put them together in the </a:t>
            </a:r>
            <a:r>
              <a:rPr lang="en-US" sz="2800" dirty="0">
                <a:solidFill>
                  <a:srgbClr val="FF0000"/>
                </a:solidFill>
              </a:rPr>
              <a:t>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177361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589088"/>
            <a:ext cx="5632450" cy="2349500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r>
              <a:rPr lang="en-GB" sz="2400" dirty="0"/>
              <a:t>Problem:</a:t>
            </a:r>
          </a:p>
          <a:p>
            <a:pPr marL="457200" indent="-457200" eaLnBrk="1" hangingPunct="1">
              <a:spcBef>
                <a:spcPct val="0"/>
              </a:spcBef>
              <a:buSzPct val="120000"/>
              <a:buFontTx/>
              <a:buChar char="-"/>
            </a:pPr>
            <a:r>
              <a:rPr lang="en-GB" sz="2000" dirty="0"/>
              <a:t>Write a program </a:t>
            </a:r>
            <a:r>
              <a:rPr lang="en-GB" sz="2000" dirty="0" err="1">
                <a:solidFill>
                  <a:srgbClr val="0000FF"/>
                </a:solidFill>
              </a:rPr>
              <a:t>DrawFigures.c</a:t>
            </a:r>
            <a:r>
              <a:rPr lang="en-GB" sz="2000" dirty="0"/>
              <a:t> to draw </a:t>
            </a:r>
            <a:r>
              <a:rPr lang="en-GB" sz="2000" dirty="0">
                <a:solidFill>
                  <a:srgbClr val="0000FF"/>
                </a:solidFill>
              </a:rPr>
              <a:t>a rocket ship </a:t>
            </a:r>
            <a:r>
              <a:rPr lang="en-GB" sz="2000" dirty="0"/>
              <a:t>(which is a triangle over a rectangle, over an inverted V), </a:t>
            </a:r>
            <a:r>
              <a:rPr lang="en-GB" sz="2000" dirty="0">
                <a:solidFill>
                  <a:srgbClr val="0000FF"/>
                </a:solidFill>
              </a:rPr>
              <a:t>a male stick figure </a:t>
            </a:r>
            <a:r>
              <a:rPr lang="en-GB" sz="2000" dirty="0"/>
              <a:t>(a circle over a rectangle over an inverted V), and </a:t>
            </a:r>
            <a:r>
              <a:rPr lang="en-GB" sz="2000" dirty="0">
                <a:solidFill>
                  <a:srgbClr val="0000FF"/>
                </a:solidFill>
              </a:rPr>
              <a:t>a female stick figure </a:t>
            </a:r>
            <a:r>
              <a:rPr lang="en-GB" sz="2000" dirty="0"/>
              <a:t>(a circle over a triangle over an inverted V) </a:t>
            </a:r>
            <a:endParaRPr lang="en-GB" sz="1600" dirty="0">
              <a:solidFill>
                <a:srgbClr val="0000FF"/>
              </a:solidFill>
            </a:endParaRP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r>
              <a:rPr lang="en-GB" sz="2000" dirty="0">
                <a:solidFill>
                  <a:srgbClr val="0000FF"/>
                </a:solidFill>
              </a:rPr>
              <a:t> </a:t>
            </a: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r>
              <a:rPr lang="en-GB" sz="2000" dirty="0">
                <a:solidFill>
                  <a:srgbClr val="0000FF"/>
                </a:solidFill>
              </a:rPr>
              <a:t> </a:t>
            </a: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3100" y="3938588"/>
            <a:ext cx="789622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kern="0" dirty="0">
                <a:latin typeface="+mn-lt"/>
              </a:rPr>
              <a:t>Analysis:</a:t>
            </a:r>
          </a:p>
          <a:p>
            <a:pPr marL="457200" indent="-457200">
              <a:spcBef>
                <a:spcPts val="0"/>
              </a:spcBef>
              <a:buClr>
                <a:schemeClr val="bg2"/>
              </a:buClr>
              <a:buSzPct val="120000"/>
              <a:buFontTx/>
              <a:buChar char="-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No particular input needed, just draw the needed 3 figures</a:t>
            </a:r>
          </a:p>
          <a:p>
            <a:pPr marL="457200" indent="-457200">
              <a:spcBef>
                <a:spcPts val="0"/>
              </a:spcBef>
              <a:buClr>
                <a:schemeClr val="bg2"/>
              </a:buClr>
              <a:buSzPct val="120000"/>
              <a:buFontTx/>
              <a:buChar char="-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There are common shapes shared by the 3 figures</a:t>
            </a:r>
            <a:endParaRPr lang="en-GB" sz="1600" kern="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73100" y="5030788"/>
            <a:ext cx="77438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kern="0" dirty="0">
                <a:latin typeface="+mn-lt"/>
              </a:rPr>
              <a:t>Design: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Tx/>
              <a:buChar char="-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Algorithm: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sz="1600" kern="0" dirty="0">
                <a:latin typeface="+mn-lt"/>
              </a:rPr>
              <a:t>Draw Rocket ship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sz="1600" kern="0" dirty="0">
                <a:latin typeface="+mn-lt"/>
              </a:rPr>
              <a:t>Draw Male stick figure (below Rocket ship)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sz="1600" kern="0" dirty="0">
                <a:latin typeface="+mn-lt"/>
              </a:rPr>
              <a:t>Draw Female stick figure (below Male stick figure)</a:t>
            </a:r>
          </a:p>
          <a:p>
            <a:pPr marL="857250" lvl="1" indent="-4572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defRPr/>
            </a:pPr>
            <a:endParaRPr lang="en-GB" sz="1600" kern="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37288" y="1760538"/>
            <a:ext cx="2460625" cy="2284412"/>
            <a:chOff x="6236677" y="1395048"/>
            <a:chExt cx="2461845" cy="2284583"/>
          </a:xfrm>
        </p:grpSpPr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515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1516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female</a:t>
              </a:r>
              <a:endParaRPr lang="en-SG" sz="1600" i="1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Simple Drawing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17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2486025"/>
            <a:ext cx="7948612" cy="452438"/>
          </a:xfrm>
        </p:spPr>
        <p:txBody>
          <a:bodyPr/>
          <a:lstStyle/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r>
              <a:rPr lang="en-GB" sz="2400"/>
              <a:t>Design (Structure Chart):</a:t>
            </a:r>
            <a:endParaRPr lang="en-GB" sz="2000">
              <a:solidFill>
                <a:srgbClr val="0000FF"/>
              </a:solidFill>
            </a:endParaRP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endParaRPr lang="en-GB" sz="2000" b="1">
              <a:solidFill>
                <a:srgbClr val="0000FF"/>
              </a:solidFill>
            </a:endParaRPr>
          </a:p>
          <a:p>
            <a:pPr marL="457200" indent="-457200" eaLnBrk="1" hangingPunct="1">
              <a:buSzPct val="120000"/>
              <a:buFont typeface="Wingdings" panose="05000000000000000000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7990" y="328106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6237288" y="1760538"/>
            <a:ext cx="2460625" cy="2284412"/>
            <a:chOff x="6236677" y="1395048"/>
            <a:chExt cx="2461845" cy="2284583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i="1"/>
                <a:t>female</a:t>
              </a:r>
              <a:endParaRPr lang="en-SG" sz="1600" i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Simple Drawing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19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4023041" cy="565521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draw_rocket_ship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draw_female_stick_figure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draw_triangle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draw_intersect_line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draw_rocket_ship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draw_female_stick_figure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459458" y="1083212"/>
            <a:ext cx="14068" cy="56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509" y="1083212"/>
            <a:ext cx="4023041" cy="565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draw_rocket_ship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draw_triangle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draw_intersect_line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draw_intersect_line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draw_female_stick_figure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draw_triangle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draw_intersect_line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Simple Drawing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2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4023041" cy="565521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 ** 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 ** 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459458" y="1083212"/>
            <a:ext cx="14068" cy="56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509" y="1083212"/>
            <a:ext cx="4023041" cy="565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draw_triangle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 *  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*  *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("********\n");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draw_intersect_line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 *  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*  * 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("*      *\n");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Simple Drawing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612775" y="1066800"/>
            <a:ext cx="81534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A function can have any number of parameters (zero or more)</a:t>
            </a:r>
          </a:p>
          <a:p>
            <a:pPr eaLnBrk="1" hangingPunct="1"/>
            <a:r>
              <a:rPr lang="en-US" dirty="0"/>
              <a:t>We have seen functions with no parameter (recall draw)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  <a:p>
            <a:pPr eaLnBrk="1" hangingPunct="1"/>
            <a:r>
              <a:rPr lang="en-US" dirty="0"/>
              <a:t>We have seen function with one parameter</a:t>
            </a:r>
          </a:p>
          <a:p>
            <a:pPr marL="0" indent="0" eaLnBrk="1" hangingPunct="1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Parameter</a:t>
            </a:r>
          </a:p>
        </p:txBody>
      </p:sp>
    </p:spTree>
    <p:extLst>
      <p:ext uri="{BB962C8B-B14F-4D97-AF65-F5344CB8AC3E}">
        <p14:creationId xmlns:p14="http://schemas.microsoft.com/office/powerpoint/2010/main" val="369194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2775" y="1572061"/>
                <a:ext cx="8153400" cy="224028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Say we want to write a function that calculates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30000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where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positive integers</a:t>
                </a:r>
                <a:endParaRPr lang="en-US" sz="2000" dirty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1572061"/>
                <a:ext cx="8153400" cy="2240284"/>
              </a:xfrm>
              <a:blipFill rotWithShape="0">
                <a:blip r:embed="rId3" cstate="print"/>
                <a:stretch>
                  <a:fillRect l="-1047" t="-381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Parameter</a:t>
            </a:r>
          </a:p>
        </p:txBody>
      </p:sp>
    </p:spTree>
    <p:extLst>
      <p:ext uri="{BB962C8B-B14F-4D97-AF65-F5344CB8AC3E}">
        <p14:creationId xmlns:p14="http://schemas.microsoft.com/office/powerpoint/2010/main" val="191390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z =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Parameter</a:t>
            </a:r>
          </a:p>
        </p:txBody>
      </p:sp>
    </p:spTree>
    <p:extLst>
      <p:ext uri="{BB962C8B-B14F-4D97-AF65-F5344CB8AC3E}">
        <p14:creationId xmlns:p14="http://schemas.microsoft.com/office/powerpoint/2010/main" val="13544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7255" y="281353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do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255" y="4437069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800" dirty="0"/>
              <a:t> is defined here (local to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dirty="0"/>
              <a:t> function), not inside main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400226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688" y="2278966"/>
            <a:ext cx="5837774" cy="1674056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88" y="4215620"/>
            <a:ext cx="5837774" cy="2002299"/>
          </a:xfrm>
          <a:prstGeom prst="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03012" y="3115994"/>
            <a:ext cx="1659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scopes. Variable from one scope is not visible inside another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71138" y="2996418"/>
            <a:ext cx="478302" cy="2058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03012" y="5894753"/>
            <a:ext cx="12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 flipV="1">
            <a:off x="2667000" y="4800600"/>
            <a:ext cx="4436012" cy="141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20970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3200" dirty="0"/>
              <a:t>Functions can be divided into </a:t>
            </a:r>
            <a:r>
              <a:rPr lang="en-US" sz="3200" dirty="0">
                <a:solidFill>
                  <a:srgbClr val="FF0000"/>
                </a:solidFill>
              </a:rPr>
              <a:t>two categories </a:t>
            </a:r>
            <a:r>
              <a:rPr lang="en-US" sz="3200" dirty="0"/>
              <a:t>:</a:t>
            </a:r>
          </a:p>
          <a:p>
            <a:pPr lvl="1" eaLnBrk="1" hangingPunct="1"/>
            <a:r>
              <a:rPr lang="en-US" sz="2800" dirty="0"/>
              <a:t>Predefined functions (standard functions)</a:t>
            </a:r>
          </a:p>
          <a:p>
            <a:pPr lvl="2" eaLnBrk="1" hangingPunct="1"/>
            <a:r>
              <a:rPr lang="en-US" sz="2400" dirty="0"/>
              <a:t>Built-in functions provided by C that are used by programmers without having to write any code for them.  </a:t>
            </a:r>
            <a:r>
              <a:rPr lang="en-US" sz="2400" dirty="0" err="1"/>
              <a:t>i.e</a:t>
            </a:r>
            <a:r>
              <a:rPr lang="en-US" sz="2400" dirty="0"/>
              <a:t>: </a:t>
            </a:r>
            <a:r>
              <a:rPr lang="en-US" sz="2400" dirty="0" err="1"/>
              <a:t>printf</a:t>
            </a:r>
            <a:r>
              <a:rPr lang="en-US" sz="2400" dirty="0"/>
              <a:t>( ), </a:t>
            </a:r>
            <a:r>
              <a:rPr lang="en-US" sz="2400" dirty="0" err="1"/>
              <a:t>scanf</a:t>
            </a:r>
            <a:r>
              <a:rPr lang="en-US" sz="2400" dirty="0"/>
              <a:t>( ), </a:t>
            </a:r>
            <a:r>
              <a:rPr lang="en-US" sz="2400" dirty="0" err="1"/>
              <a:t>etc</a:t>
            </a:r>
            <a:endParaRPr lang="en-US" sz="2400" dirty="0"/>
          </a:p>
          <a:p>
            <a:pPr lvl="1" eaLnBrk="1" hangingPunct="1"/>
            <a:r>
              <a:rPr lang="en-US" sz="2800" dirty="0"/>
              <a:t>User-Defined functions</a:t>
            </a:r>
          </a:p>
          <a:p>
            <a:pPr lvl="2" eaLnBrk="1" hangingPunct="1"/>
            <a:r>
              <a:rPr lang="en-US" sz="2400" dirty="0"/>
              <a:t>Functions that are written by the programmers themselves to carry out various individual tasks.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30901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result=1;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7255" y="281353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this?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3358278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result=1;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2172" y="1643670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variable (declared in the global scope) is visible in both scopes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688" y="2574386"/>
            <a:ext cx="5837774" cy="1674056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88" y="4511040"/>
            <a:ext cx="5837774" cy="2002299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39815" y="2124222"/>
            <a:ext cx="2124222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2580448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find if N is a prime number, where N will be provided by the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42CF9-B389-72BB-4C64-BCEF4F6CDCA5}"/>
              </a:ext>
            </a:extLst>
          </p:cNvPr>
          <p:cNvSpPr txBox="1">
            <a:spLocks/>
          </p:cNvSpPr>
          <p:nvPr/>
        </p:nvSpPr>
        <p:spPr>
          <a:xfrm>
            <a:off x="473740" y="2346325"/>
            <a:ext cx="7680325" cy="393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a)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149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Take a number N as input from the user and print this pyramid of asterisk. N is the number of asterisk in the last row (you can assume that N will always be a positive odd number).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542164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636249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6039" y="1201423"/>
            <a:ext cx="26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it work?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32358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636249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6039" y="1201423"/>
            <a:ext cx="26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it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6038" y="2033594"/>
            <a:ext cx="23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print spaces before  doing this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12249" y="2383109"/>
            <a:ext cx="1063790" cy="70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794090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285616"/>
            <a:ext cx="5291341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098521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0843" y="1285616"/>
            <a:ext cx="5277694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20618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0128" y="4245875"/>
            <a:ext cx="2686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n = 5: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0843" y="1198532"/>
            <a:ext cx="5277694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n-1,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ALT. Solution</a:t>
            </a:r>
          </a:p>
        </p:txBody>
      </p:sp>
    </p:spTree>
    <p:extLst>
      <p:ext uri="{BB962C8B-B14F-4D97-AF65-F5344CB8AC3E}">
        <p14:creationId xmlns:p14="http://schemas.microsoft.com/office/powerpoint/2010/main" val="193254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Take a number N as input from the user and print this diamond of asterisk. N is the number of asterisk in </a:t>
            </a:r>
            <a:r>
              <a:rPr lang="en-US" sz="2000">
                <a:latin typeface="+mj-lt"/>
                <a:cs typeface="Courier New" panose="02070309020205020404" pitchFamily="49" charset="0"/>
              </a:rPr>
              <a:t>the middle row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(you can assume that N will always be a positive odd number).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4439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Standard functions are functions that have been pre-defined by C and put into standard C libraries. </a:t>
            </a:r>
          </a:p>
          <a:p>
            <a:pPr lvl="1" eaLnBrk="1" hangingPunct="1"/>
            <a:r>
              <a:rPr lang="en-US" sz="2400" dirty="0"/>
              <a:t>Example: </a:t>
            </a:r>
            <a:r>
              <a:rPr lang="en-US" sz="2400" dirty="0" err="1"/>
              <a:t>printf</a:t>
            </a:r>
            <a:r>
              <a:rPr lang="en-US" sz="2400" dirty="0"/>
              <a:t>(), </a:t>
            </a:r>
            <a:r>
              <a:rPr lang="en-US" sz="2400" dirty="0" err="1"/>
              <a:t>scanf</a:t>
            </a:r>
            <a:r>
              <a:rPr lang="en-US" sz="2400" dirty="0"/>
              <a:t>(), pow(), ceil(), rand(), etc.</a:t>
            </a:r>
          </a:p>
          <a:p>
            <a:pPr eaLnBrk="1" hangingPunct="1"/>
            <a:r>
              <a:rPr lang="en-US" sz="2400" dirty="0"/>
              <a:t>What we need to do to use them is to include the appropriate header files.</a:t>
            </a:r>
          </a:p>
          <a:p>
            <a:pPr lvl="1" eaLnBrk="1" hangingPunct="1"/>
            <a:r>
              <a:rPr lang="en-US" sz="2400" dirty="0"/>
              <a:t>Example: #include &lt;</a:t>
            </a:r>
            <a:r>
              <a:rPr lang="en-US" sz="2400" dirty="0" err="1"/>
              <a:t>stdio.h</a:t>
            </a:r>
            <a:r>
              <a:rPr lang="en-US" sz="2400" dirty="0"/>
              <a:t>&gt;, #include &lt;</a:t>
            </a:r>
            <a:r>
              <a:rPr lang="en-US" sz="2400" dirty="0" err="1"/>
              <a:t>math.h</a:t>
            </a:r>
            <a:r>
              <a:rPr lang="en-US" sz="2400" dirty="0"/>
              <a:t>&gt;</a:t>
            </a:r>
          </a:p>
          <a:p>
            <a:pPr eaLnBrk="1" hangingPunct="1"/>
            <a:r>
              <a:rPr lang="en-US" sz="2400" dirty="0"/>
              <a:t>What contained in the </a:t>
            </a:r>
            <a:r>
              <a:rPr lang="en-US" sz="2400" dirty="0">
                <a:solidFill>
                  <a:srgbClr val="FF0000"/>
                </a:solidFill>
              </a:rPr>
              <a:t>header files are the prototypes of the standard functions</a:t>
            </a:r>
            <a:r>
              <a:rPr lang="en-US" sz="2400" dirty="0"/>
              <a:t>. The function definitions (the body of the functions) has been compiled and put into a standard C library which will be </a:t>
            </a:r>
            <a:r>
              <a:rPr lang="en-US" sz="2400" dirty="0">
                <a:solidFill>
                  <a:srgbClr val="FF0000"/>
                </a:solidFill>
              </a:rPr>
              <a:t>linked</a:t>
            </a:r>
            <a:r>
              <a:rPr lang="en-US" sz="2400" dirty="0"/>
              <a:t> by the compiler during compilation.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Functions</a:t>
            </a:r>
          </a:p>
        </p:txBody>
      </p:sp>
    </p:spTree>
    <p:extLst>
      <p:ext uri="{BB962C8B-B14F-4D97-AF65-F5344CB8AC3E}">
        <p14:creationId xmlns:p14="http://schemas.microsoft.com/office/powerpoint/2010/main" val="1855510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8" y="1463040"/>
            <a:ext cx="4459458" cy="22367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52536" y="1463040"/>
            <a:ext cx="4250787" cy="22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221787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939800"/>
                <a:ext cx="8797925" cy="57339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Implement the following functions.</a:t>
                </a:r>
              </a:p>
              <a:p>
                <a:pPr marL="0" lvl="0" indent="0">
                  <a:buNone/>
                </a:pPr>
                <a:r>
                  <a:rPr lang="en-US" dirty="0"/>
                  <a:t>1.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sum(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Returns the 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listNumbersAsc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start,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end);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Outputs the numbers from start to end in ascending order.</a:t>
                </a:r>
              </a:p>
              <a:p>
                <a:pPr marL="0" lvl="0" indent="0">
                  <a:buNone/>
                </a:pPr>
                <a:r>
                  <a:rPr lang="en-US" dirty="0"/>
                  <a:t>3.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listNumbersDesc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start,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end);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Outputs the numbers from start to end in descending order.</a:t>
                </a:r>
              </a:p>
              <a:p>
                <a:pPr marL="0" lvl="0" indent="0">
                  <a:buNone/>
                </a:pPr>
                <a:r>
                  <a:rPr lang="en-US" dirty="0"/>
                  <a:t>4.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harmonicSum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Returns the 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5.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sumOfDigits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Returns the sum of digits of the positive integer x. For example, when called with the parameter 12345, this function returns 15.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939800"/>
                <a:ext cx="8797925" cy="5733955"/>
              </a:xfrm>
              <a:blipFill rotWithShape="0">
                <a:blip r:embed="rId2" cstate="print"/>
                <a:stretch>
                  <a:fillRect l="-1109" t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Benefit of functions:</a:t>
            </a:r>
          </a:p>
          <a:p>
            <a:r>
              <a:rPr lang="en-US" sz="2400" dirty="0"/>
              <a:t>Avoid errors due to repetition of code</a:t>
            </a:r>
          </a:p>
          <a:p>
            <a:r>
              <a:rPr lang="en-US" sz="2400" dirty="0"/>
              <a:t>Reusability of code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C’s standard </a:t>
            </a:r>
            <a:r>
              <a:rPr lang="en-US" dirty="0">
                <a:solidFill>
                  <a:srgbClr val="FF0000"/>
                </a:solidFill>
              </a:rPr>
              <a:t>math library </a:t>
            </a:r>
            <a:r>
              <a:rPr lang="en-US" dirty="0"/>
              <a:t>defines a function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 - performs the square root computation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3" y="4948037"/>
            <a:ext cx="2456009" cy="189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07" y="5032253"/>
            <a:ext cx="5917985" cy="16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61788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5250655"/>
              </p:ext>
            </p:extLst>
          </p:nvPr>
        </p:nvGraphicFramePr>
        <p:xfrm>
          <a:off x="262594" y="838201"/>
          <a:ext cx="8287433" cy="5056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24">
                <a:tc>
                  <a:txBody>
                    <a:bodyPr/>
                    <a:lstStyle/>
                    <a:p>
                      <a:r>
                        <a:rPr lang="en-US" sz="1600" b="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Purpose: Example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Argument(s)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45">
                <a:tc>
                  <a:txBody>
                    <a:bodyPr/>
                    <a:lstStyle/>
                    <a:p>
                      <a:r>
                        <a:rPr lang="en-US" sz="1600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stdlib.h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absolute value of its integer argument: if x is −5 , abs(x) is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45">
                <a:tc>
                  <a:txBody>
                    <a:bodyPr/>
                    <a:lstStyle/>
                    <a:p>
                      <a:r>
                        <a:rPr lang="en-US" sz="1600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smallest integral value that is not less than x : if x is 45.23 , ceil(x) is 46.0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cos</a:t>
                      </a:r>
                      <a:r>
                        <a:rPr lang="en-US" sz="16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cosine of angle x : if x is 0.0 ,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 is 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  <a:p>
                      <a:r>
                        <a:rPr lang="en-US" sz="1600" dirty="0"/>
                        <a:t>(radians)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pow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x,y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blipFill rotWithShape="1">
                      <a:blip r:embed="rId2"/>
                      <a:stretch>
                        <a:fillRect l="-50729" t="-346667" r="-44315" b="-2990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double,</a:t>
                      </a:r>
                    </a:p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145">
                <a:tc>
                  <a:txBody>
                    <a:bodyPr/>
                    <a:lstStyle/>
                    <a:p>
                      <a:r>
                        <a:rPr lang="en-US" sz="1600" dirty="0" err="1"/>
                        <a:t>sqrt</a:t>
                      </a:r>
                      <a:r>
                        <a:rPr lang="en-US" sz="16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nonnegative square root of x (1x) for x ≥ 0.0 : if x is 2.25 ,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 is 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475">
                <a:tc>
                  <a:txBody>
                    <a:bodyPr/>
                    <a:lstStyle/>
                    <a:p>
                      <a:r>
                        <a:rPr lang="en-US" sz="1600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natural logarithm of x for x &gt; 0.0 : if x is 2.71828 , log(x) is 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475">
                <a:tc>
                  <a:txBody>
                    <a:bodyPr/>
                    <a:lstStyle/>
                    <a:p>
                      <a:r>
                        <a:rPr lang="en-US" sz="1600" dirty="0"/>
                        <a:t>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math.h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base-10 logarithm of x for x &gt; 0.0 : if x is 100.0 , log10(x) is 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Library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F38A1-5412-E640-F856-B5E85E41C7AA}"/>
              </a:ext>
            </a:extLst>
          </p:cNvPr>
          <p:cNvSpPr txBox="1"/>
          <p:nvPr/>
        </p:nvSpPr>
        <p:spPr>
          <a:xfrm>
            <a:off x="262594" y="5894670"/>
            <a:ext cx="7920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the complete list here:</a:t>
            </a:r>
          </a:p>
          <a:p>
            <a:r>
              <a:rPr lang="en-US" dirty="0">
                <a:hlinkClick r:id="rId3"/>
              </a:rPr>
              <a:t>https://en.cppreference.com/w/c/header</a:t>
            </a:r>
            <a:endParaRPr lang="en-US" dirty="0"/>
          </a:p>
          <a:p>
            <a:r>
              <a:rPr lang="en-US" dirty="0">
                <a:hlinkClick r:id="rId4"/>
              </a:rPr>
              <a:t>https://devdocs.io/c/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Character Handling Library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Character handling library includes several function that perform useful tests and manipulation of character data.</a:t>
            </a:r>
          </a:p>
          <a:p>
            <a:pPr eaLnBrk="1" hangingPunct="1"/>
            <a:r>
              <a:rPr lang="en-US" sz="2400" dirty="0"/>
              <a:t>Each function receives a character, represented as an </a:t>
            </a:r>
            <a:r>
              <a:rPr lang="en-US" sz="2400" dirty="0" err="1"/>
              <a:t>int</a:t>
            </a:r>
            <a:r>
              <a:rPr lang="en-US" sz="2400" dirty="0"/>
              <a:t> or EOF, as an argument.</a:t>
            </a:r>
          </a:p>
          <a:p>
            <a:pPr eaLnBrk="1" hangingPunct="1"/>
            <a:r>
              <a:rPr lang="en-US" sz="2400" dirty="0"/>
              <a:t>When using functions from the character handling library, the header file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 needs to be included.</a:t>
            </a:r>
          </a:p>
          <a:p>
            <a:pPr eaLnBrk="1" hangingPunct="1"/>
            <a:r>
              <a:rPr lang="en-US" sz="2400" dirty="0"/>
              <a:t>Characters in these functions are manipulated as integers (since a character is basically a 1 byte integer).</a:t>
            </a:r>
          </a:p>
        </p:txBody>
      </p:sp>
    </p:spTree>
    <p:extLst>
      <p:ext uri="{BB962C8B-B14F-4D97-AF65-F5344CB8AC3E}">
        <p14:creationId xmlns:p14="http://schemas.microsoft.com/office/powerpoint/2010/main" val="349443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Functions in &lt;</a:t>
            </a:r>
            <a:r>
              <a:rPr lang="en-US" sz="4400" dirty="0" err="1"/>
              <a:t>ctype.h</a:t>
            </a:r>
            <a:r>
              <a:rPr lang="en-US" sz="4400" dirty="0"/>
              <a:t>&gt;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6928" cy="503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Prototype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Function Descriptions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isdigit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if value c is a digit, and 0 (false)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isalpha(int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if value c is a letter,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isalnum(int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Returns a true if value c is a digit or a letter,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isxdigit(int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value if c is a hexadecimal digit character,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islower(int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value if c is a lowercase letter,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isupper(int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value if c is an uppercase letter,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tolower(int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If c is an uppercase letter, tolower returns c as a lowercase letter. Otherwise, tolower returns the argument unchanged.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toupper(int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If c is a lowercase letter,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toupper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returns c as an uppercase letter. Otherwise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toupper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returns the argument unchanged.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isspace(int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true if c is a white space character – newline (‘\n’), space (‘ ’), form feed (‘\f’), carriage return (‘\r’), horizontal tab (‘\t’) or vertical tab (‘\v’) – and 0 otherwise. 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iscntrl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if c is a control character,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ispunct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Returns a true if c is a printing character other than a space, a digit or a letter,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int isprint(int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Returns a true value if c is a printing character including space (‘ ’), and 0 otherwise.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isgraph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c)</a:t>
                      </a:r>
                    </a:p>
                  </a:txBody>
                  <a:tcPr marL="69943" marR="6994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Returns a true value if c is a printing character other than space (‘ ’), and 0 otherwise. </a:t>
                      </a:r>
                    </a:p>
                  </a:txBody>
                  <a:tcPr marL="69943" marR="6994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70000" y="1500120"/>
              <a:ext cx="384120" cy="696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640" y="1490760"/>
                <a:ext cx="40284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2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200"/>
              <a:t>A programmer can create his/her own function(s).</a:t>
            </a:r>
          </a:p>
          <a:p>
            <a:pPr eaLnBrk="1" hangingPunct="1"/>
            <a:r>
              <a:rPr lang="en-US" sz="2200"/>
              <a:t>It is easier to plan and write our program if we divide it into several functions instead of writing a long piece of code inside the main function.</a:t>
            </a:r>
          </a:p>
          <a:p>
            <a:pPr eaLnBrk="1" hangingPunct="1"/>
            <a:r>
              <a:rPr lang="en-US" sz="2200"/>
              <a:t>A function is </a:t>
            </a:r>
            <a:r>
              <a:rPr lang="en-US" sz="2200" b="1" u="sng"/>
              <a:t>reusable</a:t>
            </a:r>
            <a:r>
              <a:rPr lang="en-US" sz="2200"/>
              <a:t> and therefore prevents us (programmers) from having to unnecessarily rewrite what we have written before.</a:t>
            </a:r>
          </a:p>
          <a:p>
            <a:pPr eaLnBrk="1" hangingPunct="1"/>
            <a:r>
              <a:rPr lang="en-US" sz="2200"/>
              <a:t>In order to write and use our own function, we need to do the following:</a:t>
            </a:r>
          </a:p>
          <a:p>
            <a:pPr lvl="1" eaLnBrk="1" hangingPunct="1"/>
            <a:r>
              <a:rPr lang="en-US" sz="2200"/>
              <a:t>create a function prototype (declare the function)</a:t>
            </a:r>
          </a:p>
          <a:p>
            <a:pPr lvl="1" eaLnBrk="1" hangingPunct="1"/>
            <a:r>
              <a:rPr lang="en-US" sz="2200"/>
              <a:t>define the function somewhere in the program (implementation)</a:t>
            </a:r>
          </a:p>
          <a:p>
            <a:pPr lvl="1" eaLnBrk="1" hangingPunct="1"/>
            <a:r>
              <a:rPr lang="en-US" sz="2200"/>
              <a:t>call the function whenever it needs to be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36137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3521</Words>
  <Application>Microsoft Office PowerPoint</Application>
  <PresentationFormat>On-screen Show (4:3)</PresentationFormat>
  <Paragraphs>674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Impact</vt:lpstr>
      <vt:lpstr>Times New Roman</vt:lpstr>
      <vt:lpstr>Wingdings</vt:lpstr>
      <vt:lpstr>Office Theme</vt:lpstr>
      <vt:lpstr> Functions</vt:lpstr>
      <vt:lpstr>Introduction</vt:lpstr>
      <vt:lpstr>Introduction</vt:lpstr>
      <vt:lpstr>Standard Functions</vt:lpstr>
      <vt:lpstr>C Library Functions</vt:lpstr>
      <vt:lpstr>C Library Functions</vt:lpstr>
      <vt:lpstr>Character Handling Library</vt:lpstr>
      <vt:lpstr>Functions in &lt;ctype.h&gt;</vt:lpstr>
      <vt:lpstr>User Defined Functions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Top Down Design</vt:lpstr>
      <vt:lpstr>A Simple Drawing Program</vt:lpstr>
      <vt:lpstr>A Simple Drawing Program</vt:lpstr>
      <vt:lpstr>A Simple Drawing Program</vt:lpstr>
      <vt:lpstr>A Simple Drawing Program</vt:lpstr>
      <vt:lpstr>Functions with Multiple Parameter</vt:lpstr>
      <vt:lpstr>Functions with Multiple Parameter</vt:lpstr>
      <vt:lpstr>Functions with Multiple Parameter</vt:lpstr>
      <vt:lpstr>Scopes</vt:lpstr>
      <vt:lpstr>Scopes</vt:lpstr>
      <vt:lpstr>Scopes</vt:lpstr>
      <vt:lpstr>Scopes</vt:lpstr>
      <vt:lpstr>An Example</vt:lpstr>
      <vt:lpstr>Another Example</vt:lpstr>
      <vt:lpstr>Another Example</vt:lpstr>
      <vt:lpstr>Another Example</vt:lpstr>
      <vt:lpstr>Another Example</vt:lpstr>
      <vt:lpstr>Another Example</vt:lpstr>
      <vt:lpstr>ALT. Solution</vt:lpstr>
      <vt:lpstr>Yet Another Example</vt:lpstr>
      <vt:lpstr>Yet Another Example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97</cp:revision>
  <dcterms:created xsi:type="dcterms:W3CDTF">2014-09-11T18:03:18Z</dcterms:created>
  <dcterms:modified xsi:type="dcterms:W3CDTF">2023-02-16T07:24:45Z</dcterms:modified>
</cp:coreProperties>
</file>