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Arrays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938940" cy="957262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 numbers from the user as input, put them in an array and output the 2</a:t>
            </a:r>
            <a:r>
              <a:rPr lang="en-US" baseline="30000" dirty="0"/>
              <a:t>nd</a:t>
            </a:r>
            <a:r>
              <a:rPr lang="en-US" dirty="0"/>
              <a:t> smallest of them.</a:t>
            </a:r>
          </a:p>
          <a:p>
            <a:pPr marL="0" indent="0">
              <a:buNone/>
            </a:pPr>
            <a:r>
              <a:rPr lang="en-US" dirty="0"/>
              <a:t>For example, if user input is</a:t>
            </a:r>
          </a:p>
          <a:p>
            <a:pPr marL="457200" lvl="1" indent="0">
              <a:buNone/>
            </a:pPr>
            <a:r>
              <a:rPr lang="en-US" dirty="0"/>
              <a:t>25  14  78  5  90  67  32  85</a:t>
            </a:r>
          </a:p>
          <a:p>
            <a:pPr marL="0" indent="0">
              <a:buNone/>
            </a:pPr>
            <a:r>
              <a:rPr lang="en-US" dirty="0"/>
              <a:t>then your program’s output is</a:t>
            </a:r>
          </a:p>
          <a:p>
            <a:pPr marL="457200" lvl="1" indent="0">
              <a:buNone/>
            </a:pPr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9953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 numbers from the user as input, put them in an array and print the number of primes present in them.</a:t>
            </a:r>
          </a:p>
          <a:p>
            <a:pPr marL="0" indent="0">
              <a:buNone/>
            </a:pPr>
            <a:r>
              <a:rPr lang="en-US" dirty="0"/>
              <a:t>For example, if user input is</a:t>
            </a:r>
          </a:p>
          <a:p>
            <a:pPr marL="457200" lvl="1" indent="0">
              <a:buNone/>
            </a:pPr>
            <a:r>
              <a:rPr lang="en-US" dirty="0"/>
              <a:t>25  14  78  5  90  31  32  85</a:t>
            </a:r>
          </a:p>
          <a:p>
            <a:pPr marL="0" indent="0">
              <a:buNone/>
            </a:pPr>
            <a:r>
              <a:rPr lang="en-US" dirty="0"/>
              <a:t>then your program’s output is</a:t>
            </a:r>
          </a:p>
          <a:p>
            <a:pPr marL="457200" lvl="1" indent="0">
              <a:buNone/>
            </a:pPr>
            <a:r>
              <a:rPr lang="en-US" dirty="0"/>
              <a:t>5</a:t>
            </a:r>
          </a:p>
          <a:p>
            <a:pPr marL="457200" lvl="1" indent="0">
              <a:buNone/>
            </a:pPr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3506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/>
              <a:t>In C, a group of items of the </a:t>
            </a:r>
            <a:r>
              <a:rPr lang="en-US" sz="2800" dirty="0">
                <a:solidFill>
                  <a:srgbClr val="FF0000"/>
                </a:solidFill>
              </a:rPr>
              <a:t>same type </a:t>
            </a:r>
            <a:r>
              <a:rPr lang="en-US" sz="2800" dirty="0"/>
              <a:t>can be set up using Array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/>
              <a:t>An array is a group of </a:t>
            </a:r>
            <a:r>
              <a:rPr lang="en-US" sz="2800" dirty="0">
                <a:solidFill>
                  <a:srgbClr val="FF0000"/>
                </a:solidFill>
              </a:rPr>
              <a:t>consecutive</a:t>
            </a:r>
            <a:r>
              <a:rPr lang="en-US" sz="2800" dirty="0"/>
              <a:t> memory locations related by the fact that they all have the same name and the same type.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/>
              <a:t>The compiler must </a:t>
            </a:r>
            <a:r>
              <a:rPr lang="en-US" sz="2800" dirty="0">
                <a:solidFill>
                  <a:srgbClr val="FF0000"/>
                </a:solidFill>
              </a:rPr>
              <a:t>reserve storage </a:t>
            </a:r>
            <a:r>
              <a:rPr lang="en-US" sz="2800" dirty="0"/>
              <a:t>(space) for each element/item of a declared array.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/>
              <a:t>The size of an array is </a:t>
            </a:r>
            <a:r>
              <a:rPr lang="en-US" sz="2800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 (fixed) throughout program execution.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/>
              <a:t>To refer to a particular location or element in the array, we specify the name of the array (index or subscript) and the position number of the particular element in the array.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Array</a:t>
            </a:r>
          </a:p>
        </p:txBody>
      </p:sp>
    </p:spTree>
    <p:extLst>
      <p:ext uri="{BB962C8B-B14F-4D97-AF65-F5344CB8AC3E}">
        <p14:creationId xmlns:p14="http://schemas.microsoft.com/office/powerpoint/2010/main" val="117192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Array declaration is made by specifying the </a:t>
            </a:r>
            <a:r>
              <a:rPr lang="en-US" sz="2400" b="1" dirty="0"/>
              <a:t>data type</a:t>
            </a:r>
            <a:r>
              <a:rPr lang="en-US" sz="2400" dirty="0"/>
              <a:t>, it’s </a:t>
            </a:r>
            <a:r>
              <a:rPr lang="en-US" sz="2400" b="1" dirty="0"/>
              <a:t>name </a:t>
            </a:r>
            <a:r>
              <a:rPr lang="en-US" sz="2400" dirty="0"/>
              <a:t>and the </a:t>
            </a:r>
            <a:r>
              <a:rPr lang="en-US" sz="2400" b="1" dirty="0"/>
              <a:t>number of space (size)</a:t>
            </a:r>
            <a:r>
              <a:rPr lang="en-US" sz="2400" dirty="0"/>
              <a:t> so that the computer may reserve the appropriate amount of memory.</a:t>
            </a:r>
          </a:p>
          <a:p>
            <a:pPr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General syntax: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/>
              <a:t>		</a:t>
            </a:r>
            <a:r>
              <a:rPr lang="en-US" sz="3200" dirty="0" err="1"/>
              <a:t>data_type</a:t>
            </a:r>
            <a:r>
              <a:rPr lang="en-US" sz="3200" dirty="0"/>
              <a:t> </a:t>
            </a:r>
            <a:r>
              <a:rPr lang="en-US" sz="3200" dirty="0" err="1"/>
              <a:t>array_name</a:t>
            </a:r>
            <a:r>
              <a:rPr lang="en-US" sz="3200" dirty="0"/>
              <a:t>[size];</a:t>
            </a:r>
          </a:p>
          <a:p>
            <a:pPr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[5*200];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a[27], b[10], c[76];</a:t>
            </a:r>
          </a:p>
          <a:p>
            <a:pPr eaLnBrk="1" hangingPunct="1">
              <a:lnSpc>
                <a:spcPct val="70000"/>
              </a:lnSpc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Declaration</a:t>
            </a:r>
          </a:p>
        </p:txBody>
      </p:sp>
    </p:spTree>
    <p:extLst>
      <p:ext uri="{BB962C8B-B14F-4D97-AF65-F5344CB8AC3E}">
        <p14:creationId xmlns:p14="http://schemas.microsoft.com/office/powerpoint/2010/main" val="20474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4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c[ 0 ], c[ 1 ]...c[ 11 ]</a:t>
            </a: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?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42550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5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c[ 0 ], c[ 1 ]...c[ 11 ]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Example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c[0] = 5;</a:t>
            </a: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5686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262A-C258-4D20-B723-708DFDE2D8E6}" type="slidenum">
              <a:rPr lang="en-US"/>
              <a:pPr/>
              <a:t>6</a:t>
            </a:fld>
            <a:endParaRPr lang="en-US"/>
          </a:p>
        </p:txBody>
      </p:sp>
      <p:sp>
        <p:nvSpPr>
          <p:cNvPr id="6206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c[12];</a:t>
            </a:r>
          </a:p>
          <a:p>
            <a:r>
              <a:rPr lang="en-US" dirty="0"/>
              <a:t>To refer to an element, specify</a:t>
            </a:r>
          </a:p>
          <a:p>
            <a:pPr lvl="1"/>
            <a:r>
              <a:rPr lang="en-US" dirty="0"/>
              <a:t>Array name</a:t>
            </a:r>
          </a:p>
          <a:p>
            <a:pPr lvl="1"/>
            <a:r>
              <a:rPr lang="en-US" dirty="0"/>
              <a:t>Position number</a:t>
            </a:r>
          </a:p>
          <a:p>
            <a:r>
              <a:rPr lang="en-US" dirty="0"/>
              <a:t>Format:</a:t>
            </a:r>
          </a:p>
          <a:p>
            <a:pPr lvl="2">
              <a:buFontTx/>
              <a:buNone/>
            </a:pPr>
            <a:r>
              <a:rPr lang="en-US" i="1" dirty="0" err="1"/>
              <a:t>arrayname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/>
              <a:t> </a:t>
            </a:r>
            <a:r>
              <a:rPr lang="en-US" i="1" dirty="0"/>
              <a:t>position number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c[ 0 ], c[ 1 ]...c[ 11 ]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Example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c[2] = -12;</a:t>
            </a:r>
          </a:p>
        </p:txBody>
      </p: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6248400" y="349250"/>
            <a:ext cx="2743200" cy="5813425"/>
            <a:chOff x="3936" y="220"/>
            <a:chExt cx="1728" cy="3662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Name of array (Note that all elements of this array have the same name, </a:t>
              </a:r>
              <a:r>
                <a:rPr 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Position number of the element within array </a:t>
              </a:r>
              <a:r>
                <a:rPr 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c</a:t>
              </a:r>
              <a:endParaRPr 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sz="12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9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0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c[6]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5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19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c[0]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c[2]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c[3]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c[11]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c[10]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c[9]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c[8]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c[7]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c[5]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c[4]</a:t>
                </a:r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endParaRPr lang="en-US" sz="12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5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sz="120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6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7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sz="1200">
                      <a:solidFill>
                        <a:srgbClr val="00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7620000" y="2336535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2" name="Rectangle 20"/>
          <p:cNvSpPr>
            <a:spLocks noChangeArrowheads="1"/>
          </p:cNvSpPr>
          <p:nvPr/>
        </p:nvSpPr>
        <p:spPr bwMode="auto">
          <a:xfrm>
            <a:off x="7620000" y="2620668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-12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7620000" y="2912301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7620000" y="31964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7" name="Rectangle 20"/>
          <p:cNvSpPr>
            <a:spLocks noChangeArrowheads="1"/>
          </p:cNvSpPr>
          <p:nvPr/>
        </p:nvSpPr>
        <p:spPr bwMode="auto">
          <a:xfrm>
            <a:off x="7615433" y="344593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7615433" y="373006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7615433" y="402170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7615433" y="4305833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615433" y="4570674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7615433" y="4854807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7615433" y="5146440"/>
            <a:ext cx="3571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10362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8F9C-04BC-44B8-AA8F-1CA9542B601F}" type="slidenum">
              <a:rPr lang="en-US"/>
              <a:pPr/>
              <a:t>7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838" y="1219200"/>
            <a:ext cx="7680325" cy="4816475"/>
          </a:xfrm>
        </p:spPr>
        <p:txBody>
          <a:bodyPr/>
          <a:lstStyle/>
          <a:p>
            <a:r>
              <a:rPr lang="en-US" sz="2800" dirty="0"/>
              <a:t>During compilation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n[ 5 ] = { 1, 2, 3 }; </a:t>
            </a:r>
          </a:p>
          <a:p>
            <a:pPr lvl="2"/>
            <a:r>
              <a:rPr lang="en-US" sz="2200" dirty="0"/>
              <a:t>If not enough initializers, rightmost elements become </a:t>
            </a:r>
            <a:r>
              <a:rPr lang="en-US" sz="2200" b="1" dirty="0">
                <a:latin typeface="Courier New" panose="02070309020205020404" pitchFamily="49" charset="0"/>
              </a:rPr>
              <a:t>0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n[ 5 ] = { 0 }</a:t>
            </a:r>
            <a:r>
              <a:rPr lang="en-US" sz="2400" dirty="0"/>
              <a:t>;</a:t>
            </a:r>
          </a:p>
          <a:p>
            <a:pPr lvl="2"/>
            <a:r>
              <a:rPr lang="en-US" sz="2200" dirty="0"/>
              <a:t>All elements 0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n[] = { 1, 2, 3, 4, 5 };</a:t>
            </a:r>
          </a:p>
          <a:p>
            <a:pPr lvl="2"/>
            <a:r>
              <a:rPr lang="en-US" sz="2200" dirty="0"/>
              <a:t>If size omitted, initializers determine it</a:t>
            </a:r>
            <a:endParaRPr lang="en-US" sz="2200" b="1" dirty="0">
              <a:latin typeface="Courier New" panose="02070309020205020404" pitchFamily="49" charset="0"/>
            </a:endParaRPr>
          </a:p>
          <a:p>
            <a:pPr lvl="2"/>
            <a:r>
              <a:rPr lang="en-US" sz="2200" dirty="0"/>
              <a:t>5 initializers, therefore 5 element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51636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8F9C-04BC-44B8-AA8F-1CA9542B601F}" type="slidenum">
              <a:rPr lang="en-US"/>
              <a:pPr/>
              <a:t>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1838" y="1219200"/>
            <a:ext cx="7680325" cy="538631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During execution:</a:t>
            </a:r>
          </a:p>
          <a:p>
            <a:pPr lvl="1" eaLnBrk="1" hangingPunct="1"/>
            <a:r>
              <a:rPr lang="en-US" sz="2000" dirty="0"/>
              <a:t>Using loop to initialize all elements to zero</a:t>
            </a:r>
          </a:p>
          <a:p>
            <a:pPr marL="914400" lvl="2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[3], index;</a:t>
            </a:r>
          </a:p>
          <a:p>
            <a:pPr marL="0" indent="0" eaLnBrk="1" hangingPunct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(index = 0; index &lt; 3; index++)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0;</a:t>
            </a:r>
          </a:p>
          <a:p>
            <a:pPr lvl="1" eaLnBrk="1" hangingPunct="1"/>
            <a:r>
              <a:rPr lang="en-US" sz="2000" dirty="0"/>
              <a:t>Using loop and asking the user to specify the value for each element.</a:t>
            </a:r>
          </a:p>
          <a:p>
            <a:pPr marL="914400" lvl="2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[3], index;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(index = 0; index &lt; 3; index++)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[%d]:”,index);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[index]);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3025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 numbers from the user as input, put them in an array and output the minimum of them.</a:t>
            </a:r>
          </a:p>
          <a:p>
            <a:pPr marL="0" indent="0">
              <a:buNone/>
            </a:pPr>
            <a:r>
              <a:rPr lang="en-US" dirty="0"/>
              <a:t>For example, if user input is</a:t>
            </a:r>
          </a:p>
          <a:p>
            <a:pPr marL="457200" lvl="1" indent="0">
              <a:buNone/>
            </a:pPr>
            <a:r>
              <a:rPr lang="en-US" dirty="0"/>
              <a:t>25  14  78  5  90  67  32  85</a:t>
            </a:r>
          </a:p>
          <a:p>
            <a:pPr marL="0" indent="0">
              <a:buNone/>
            </a:pPr>
            <a:r>
              <a:rPr lang="en-US" dirty="0"/>
              <a:t>then your program’s output is</a:t>
            </a:r>
          </a:p>
          <a:p>
            <a:pPr marL="457200" lvl="1" indent="0">
              <a:buNone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034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899</Words>
  <Application>Microsoft Office PowerPoint</Application>
  <PresentationFormat>On-screen Show (4:3)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Courier New</vt:lpstr>
      <vt:lpstr>Impact</vt:lpstr>
      <vt:lpstr>Wingdings</vt:lpstr>
      <vt:lpstr>Office Theme</vt:lpstr>
      <vt:lpstr> Arrays</vt:lpstr>
      <vt:lpstr>Introduction to Array</vt:lpstr>
      <vt:lpstr>Array Declaration</vt:lpstr>
      <vt:lpstr>Accessing Array Elements</vt:lpstr>
      <vt:lpstr>Accessing Array Elements</vt:lpstr>
      <vt:lpstr>Accessing Array Elements</vt:lpstr>
      <vt:lpstr>Array Initialization</vt:lpstr>
      <vt:lpstr>Array Initialization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94</cp:revision>
  <dcterms:created xsi:type="dcterms:W3CDTF">2014-09-11T18:03:18Z</dcterms:created>
  <dcterms:modified xsi:type="dcterms:W3CDTF">2023-03-12T00:40:20Z</dcterms:modified>
</cp:coreProperties>
</file>