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2" r:id="rId2"/>
    <p:sldId id="281" r:id="rId3"/>
    <p:sldId id="311" r:id="rId4"/>
    <p:sldId id="272" r:id="rId5"/>
    <p:sldId id="275" r:id="rId6"/>
    <p:sldId id="312" r:id="rId7"/>
    <p:sldId id="313" r:id="rId8"/>
    <p:sldId id="314" r:id="rId9"/>
    <p:sldId id="315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80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1CFA6-AAE2-B246-AF40-78AEAD3105A6}" type="doc">
      <dgm:prSet loTypeId="urn:microsoft.com/office/officeart/2005/8/layout/arrow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EB42B-9E6E-A54B-87A7-70B50457758F}">
      <dgm:prSet phldrT="[Text]"/>
      <dgm:spPr/>
      <dgm:t>
        <a:bodyPr/>
        <a:lstStyle/>
        <a:p>
          <a:r>
            <a:rPr lang="en-US" dirty="0" err="1" smtClean="0"/>
            <a:t>Lokalt</a:t>
          </a:r>
          <a:endParaRPr lang="en-US" dirty="0"/>
        </a:p>
      </dgm:t>
    </dgm:pt>
    <dgm:pt modelId="{66D097AB-C2FB-F741-9327-603FEC459D4C}" type="parTrans" cxnId="{AFAD051D-F647-CD4E-ADB6-5CC2DD7FEDA5}">
      <dgm:prSet/>
      <dgm:spPr/>
      <dgm:t>
        <a:bodyPr/>
        <a:lstStyle/>
        <a:p>
          <a:endParaRPr lang="en-US"/>
        </a:p>
      </dgm:t>
    </dgm:pt>
    <dgm:pt modelId="{0E476B59-0E1F-9B4E-9D84-000CBC9EAFD8}" type="sibTrans" cxnId="{AFAD051D-F647-CD4E-ADB6-5CC2DD7FEDA5}">
      <dgm:prSet/>
      <dgm:spPr/>
      <dgm:t>
        <a:bodyPr/>
        <a:lstStyle/>
        <a:p>
          <a:endParaRPr lang="en-US"/>
        </a:p>
      </dgm:t>
    </dgm:pt>
    <dgm:pt modelId="{F16456C1-E916-4544-88F4-70308EC65BE9}">
      <dgm:prSet phldrT="[Text]"/>
      <dgm:spPr/>
      <dgm:t>
        <a:bodyPr/>
        <a:lstStyle/>
        <a:p>
          <a:r>
            <a:rPr lang="en-US" dirty="0" err="1" smtClean="0"/>
            <a:t>Nasjonalt</a:t>
          </a:r>
          <a:endParaRPr lang="en-US" dirty="0"/>
        </a:p>
      </dgm:t>
    </dgm:pt>
    <dgm:pt modelId="{A25D7953-A55E-F747-9D31-43D0EA3D364D}" type="parTrans" cxnId="{B7B129E2-84F0-154B-8B5C-D6898C5E950C}">
      <dgm:prSet/>
      <dgm:spPr/>
      <dgm:t>
        <a:bodyPr/>
        <a:lstStyle/>
        <a:p>
          <a:endParaRPr lang="en-US"/>
        </a:p>
      </dgm:t>
    </dgm:pt>
    <dgm:pt modelId="{1F9C2572-58C8-0A49-8856-AD4FE6CDC5F6}" type="sibTrans" cxnId="{B7B129E2-84F0-154B-8B5C-D6898C5E950C}">
      <dgm:prSet/>
      <dgm:spPr/>
      <dgm:t>
        <a:bodyPr/>
        <a:lstStyle/>
        <a:p>
          <a:endParaRPr lang="en-US"/>
        </a:p>
      </dgm:t>
    </dgm:pt>
    <dgm:pt modelId="{AD8CF605-3917-E74F-89C3-E1E1CD700864}" type="pres">
      <dgm:prSet presAssocID="{E581CFA6-AAE2-B246-AF40-78AEAD3105A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A667A-705B-0446-9344-2E3BBFD97985}" type="pres">
      <dgm:prSet presAssocID="{E581CFA6-AAE2-B246-AF40-78AEAD3105A6}" presName="divider" presStyleLbl="fgShp" presStyleIdx="0" presStyleCnt="1"/>
      <dgm:spPr/>
    </dgm:pt>
    <dgm:pt modelId="{F972B1C8-1255-B944-8978-0C55EF60B6DD}" type="pres">
      <dgm:prSet presAssocID="{678EB42B-9E6E-A54B-87A7-70B50457758F}" presName="downArrow" presStyleLbl="node1" presStyleIdx="0" presStyleCnt="2"/>
      <dgm:spPr/>
    </dgm:pt>
    <dgm:pt modelId="{A5BB066A-8F75-EC45-9AC2-599AAC5D3019}" type="pres">
      <dgm:prSet presAssocID="{678EB42B-9E6E-A54B-87A7-70B50457758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4B35D-CD5D-7F41-81C2-8F025535269F}" type="pres">
      <dgm:prSet presAssocID="{F16456C1-E916-4544-88F4-70308EC65BE9}" presName="upArrow" presStyleLbl="node1" presStyleIdx="1" presStyleCnt="2"/>
      <dgm:spPr/>
    </dgm:pt>
    <dgm:pt modelId="{3ABC57C5-8619-7140-9D10-B5C98963736C}" type="pres">
      <dgm:prSet presAssocID="{F16456C1-E916-4544-88F4-70308EC65BE9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27191-47A5-C043-BAB6-CF588EC57AA7}" type="presOf" srcId="{E581CFA6-AAE2-B246-AF40-78AEAD3105A6}" destId="{AD8CF605-3917-E74F-89C3-E1E1CD700864}" srcOrd="0" destOrd="0" presId="urn:microsoft.com/office/officeart/2005/8/layout/arrow3"/>
    <dgm:cxn modelId="{0B09ADD4-BD9D-0C4D-9F3C-8E1592E30ED0}" type="presOf" srcId="{F16456C1-E916-4544-88F4-70308EC65BE9}" destId="{3ABC57C5-8619-7140-9D10-B5C98963736C}" srcOrd="0" destOrd="0" presId="urn:microsoft.com/office/officeart/2005/8/layout/arrow3"/>
    <dgm:cxn modelId="{AFAD051D-F647-CD4E-ADB6-5CC2DD7FEDA5}" srcId="{E581CFA6-AAE2-B246-AF40-78AEAD3105A6}" destId="{678EB42B-9E6E-A54B-87A7-70B50457758F}" srcOrd="0" destOrd="0" parTransId="{66D097AB-C2FB-F741-9327-603FEC459D4C}" sibTransId="{0E476B59-0E1F-9B4E-9D84-000CBC9EAFD8}"/>
    <dgm:cxn modelId="{B7B129E2-84F0-154B-8B5C-D6898C5E950C}" srcId="{E581CFA6-AAE2-B246-AF40-78AEAD3105A6}" destId="{F16456C1-E916-4544-88F4-70308EC65BE9}" srcOrd="1" destOrd="0" parTransId="{A25D7953-A55E-F747-9D31-43D0EA3D364D}" sibTransId="{1F9C2572-58C8-0A49-8856-AD4FE6CDC5F6}"/>
    <dgm:cxn modelId="{96713440-19E4-EB43-9FD9-FC05DC1F4609}" type="presOf" srcId="{678EB42B-9E6E-A54B-87A7-70B50457758F}" destId="{A5BB066A-8F75-EC45-9AC2-599AAC5D3019}" srcOrd="0" destOrd="0" presId="urn:microsoft.com/office/officeart/2005/8/layout/arrow3"/>
    <dgm:cxn modelId="{0F51F797-3FAF-8D48-B0AA-C962930694E7}" type="presParOf" srcId="{AD8CF605-3917-E74F-89C3-E1E1CD700864}" destId="{C3CA667A-705B-0446-9344-2E3BBFD97985}" srcOrd="0" destOrd="0" presId="urn:microsoft.com/office/officeart/2005/8/layout/arrow3"/>
    <dgm:cxn modelId="{AC19A90A-1C64-0C4D-819E-874A7B759B55}" type="presParOf" srcId="{AD8CF605-3917-E74F-89C3-E1E1CD700864}" destId="{F972B1C8-1255-B944-8978-0C55EF60B6DD}" srcOrd="1" destOrd="0" presId="urn:microsoft.com/office/officeart/2005/8/layout/arrow3"/>
    <dgm:cxn modelId="{68E3DCF7-0056-BE49-9CFF-F216504E5375}" type="presParOf" srcId="{AD8CF605-3917-E74F-89C3-E1E1CD700864}" destId="{A5BB066A-8F75-EC45-9AC2-599AAC5D3019}" srcOrd="2" destOrd="0" presId="urn:microsoft.com/office/officeart/2005/8/layout/arrow3"/>
    <dgm:cxn modelId="{D6715EE6-FF68-CC41-907F-96EF62B4C342}" type="presParOf" srcId="{AD8CF605-3917-E74F-89C3-E1E1CD700864}" destId="{1854B35D-CD5D-7F41-81C2-8F025535269F}" srcOrd="3" destOrd="0" presId="urn:microsoft.com/office/officeart/2005/8/layout/arrow3"/>
    <dgm:cxn modelId="{24B5D479-0BC1-024B-A35B-1F858105259A}" type="presParOf" srcId="{AD8CF605-3917-E74F-89C3-E1E1CD700864}" destId="{3ABC57C5-8619-7140-9D10-B5C98963736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667A-705B-0446-9344-2E3BBFD97985}">
      <dsp:nvSpPr>
        <dsp:cNvPr id="0" name=""/>
        <dsp:cNvSpPr/>
      </dsp:nvSpPr>
      <dsp:spPr>
        <a:xfrm rot="21300000">
          <a:off x="24099" y="2330991"/>
          <a:ext cx="7805139" cy="893806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972B1C8-1255-B944-8978-0C55EF60B6DD}">
      <dsp:nvSpPr>
        <dsp:cNvPr id="0" name=""/>
        <dsp:cNvSpPr/>
      </dsp:nvSpPr>
      <dsp:spPr>
        <a:xfrm>
          <a:off x="942400" y="277789"/>
          <a:ext cx="2356001" cy="2222315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B066A-8F75-EC45-9AC2-599AAC5D3019}">
      <dsp:nvSpPr>
        <dsp:cNvPr id="0" name=""/>
        <dsp:cNvSpPr/>
      </dsp:nvSpPr>
      <dsp:spPr>
        <a:xfrm>
          <a:off x="4162269" y="0"/>
          <a:ext cx="2513068" cy="233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Lokalt</a:t>
          </a:r>
          <a:endParaRPr lang="en-US" sz="3900" kern="1200" dirty="0"/>
        </a:p>
      </dsp:txBody>
      <dsp:txXfrm>
        <a:off x="4162269" y="0"/>
        <a:ext cx="2513068" cy="2333431"/>
      </dsp:txXfrm>
    </dsp:sp>
    <dsp:sp modelId="{1854B35D-CD5D-7F41-81C2-8F025535269F}">
      <dsp:nvSpPr>
        <dsp:cNvPr id="0" name=""/>
        <dsp:cNvSpPr/>
      </dsp:nvSpPr>
      <dsp:spPr>
        <a:xfrm>
          <a:off x="4554936" y="3055683"/>
          <a:ext cx="2356001" cy="2222315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C57C5-8619-7140-9D10-B5C98963736C}">
      <dsp:nvSpPr>
        <dsp:cNvPr id="0" name=""/>
        <dsp:cNvSpPr/>
      </dsp:nvSpPr>
      <dsp:spPr>
        <a:xfrm>
          <a:off x="1178000" y="3222357"/>
          <a:ext cx="2513068" cy="233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Nasjonalt</a:t>
          </a:r>
          <a:endParaRPr lang="en-US" sz="3900" kern="1200" dirty="0"/>
        </a:p>
      </dsp:txBody>
      <dsp:txXfrm>
        <a:off x="1178000" y="3222357"/>
        <a:ext cx="2513068" cy="2333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FE578-2D83-4D42-B9F3-5145F0F7FF8C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C09D-EA9E-C744-99BE-A41A91AF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7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E0B7-3167-2F41-99F0-E842B6D34F82}" type="datetimeFigureOut">
              <a:rPr lang="en-US" smtClean="0"/>
              <a:t>02.09.13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B0D7-5055-3B46-9A41-0E17A324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9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53" y="0"/>
            <a:ext cx="4560307" cy="685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45991" y="442728"/>
            <a:ext cx="4130701" cy="129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5400" dirty="0" err="1" smtClean="0"/>
              <a:t>Arbeidsmøte</a:t>
            </a:r>
            <a:endParaRPr lang="en-US" sz="5400" dirty="0" smtClean="0"/>
          </a:p>
          <a:p>
            <a:pPr marL="0" indent="0">
              <a:buFont typeface="Arial"/>
              <a:buNone/>
            </a:pPr>
            <a:r>
              <a:rPr lang="en-US" sz="5400" dirty="0" smtClean="0"/>
              <a:t>Oslo</a:t>
            </a:r>
          </a:p>
          <a:p>
            <a:pPr marL="0" indent="0">
              <a:buFont typeface="Arial"/>
              <a:buNone/>
            </a:pP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3688"/>
            <a:ext cx="3919493" cy="3507069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skjedd</a:t>
            </a:r>
            <a:endParaRPr lang="en-US" dirty="0" smtClean="0"/>
          </a:p>
          <a:p>
            <a:r>
              <a:rPr lang="en-US" dirty="0" err="1" smtClean="0"/>
              <a:t>Utfordringer</a:t>
            </a:r>
            <a:endParaRPr lang="en-US" dirty="0" smtClean="0"/>
          </a:p>
          <a:p>
            <a:r>
              <a:rPr lang="en-US" dirty="0" err="1" smtClean="0"/>
              <a:t>Muligheter</a:t>
            </a:r>
            <a:endParaRPr lang="en-US" dirty="0" smtClean="0"/>
          </a:p>
          <a:p>
            <a:r>
              <a:rPr lang="en-US" dirty="0" err="1" smtClean="0"/>
              <a:t>Arbeidsgrupper</a:t>
            </a:r>
            <a:endParaRPr lang="en-US" dirty="0" smtClean="0"/>
          </a:p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felles</a:t>
            </a:r>
            <a:r>
              <a:rPr lang="en-US" dirty="0" smtClean="0"/>
              <a:t> </a:t>
            </a:r>
            <a:r>
              <a:rPr lang="en-US" dirty="0" err="1" smtClean="0"/>
              <a:t>presentasjon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26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Arbeidsgrupper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Skoler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Torbjørn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Nettsted</a:t>
            </a:r>
            <a:r>
              <a:rPr lang="en-US" dirty="0" smtClean="0"/>
              <a:t> </a:t>
            </a:r>
            <a:r>
              <a:rPr lang="en-US" dirty="0" smtClean="0"/>
              <a:t>(Kristin)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Samarbeid</a:t>
            </a:r>
            <a:r>
              <a:rPr lang="en-US" dirty="0" smtClean="0"/>
              <a:t> </a:t>
            </a:r>
            <a:r>
              <a:rPr lang="en-US" dirty="0"/>
              <a:t>med </a:t>
            </a:r>
            <a:r>
              <a:rPr lang="en-US" dirty="0" err="1" smtClean="0"/>
              <a:t>bedrifter</a:t>
            </a:r>
            <a:r>
              <a:rPr lang="en-US" dirty="0" smtClean="0"/>
              <a:t> </a:t>
            </a:r>
            <a:r>
              <a:rPr lang="en-US" dirty="0" smtClean="0"/>
              <a:t>(Francis)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Kodeklubber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Helge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Møteplan</a:t>
            </a:r>
            <a:r>
              <a:rPr lang="en-US" dirty="0" smtClean="0"/>
              <a:t> for </a:t>
            </a:r>
            <a:r>
              <a:rPr lang="en-US" dirty="0" err="1" smtClean="0"/>
              <a:t>vinteren</a:t>
            </a:r>
            <a:r>
              <a:rPr lang="en-US" dirty="0" smtClean="0"/>
              <a:t> (Simen)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Samarbeid</a:t>
            </a:r>
            <a:r>
              <a:rPr lang="en-US" dirty="0" smtClean="0"/>
              <a:t> med </a:t>
            </a:r>
            <a:r>
              <a:rPr lang="en-US" dirty="0" err="1" smtClean="0"/>
              <a:t>høyskoler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universiteter</a:t>
            </a:r>
            <a:r>
              <a:rPr lang="en-US" dirty="0" smtClean="0"/>
              <a:t> (Roger)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2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97" y="4696103"/>
            <a:ext cx="3587280" cy="74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Kurs for lærere i august 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79" y="-130772"/>
            <a:ext cx="4666394" cy="3499796"/>
          </a:xfrm>
          <a:prstGeom prst="rect">
            <a:avLst/>
          </a:prstGeom>
        </p:spPr>
      </p:pic>
      <p:pic>
        <p:nvPicPr>
          <p:cNvPr id="2" name="Picture 1" descr="IMG_013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55" y="3336400"/>
            <a:ext cx="4742179" cy="3556634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15" y="-92337"/>
            <a:ext cx="4545985" cy="343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9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LKK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medvind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Samarbeid</a:t>
            </a:r>
            <a:r>
              <a:rPr lang="en-US" dirty="0" smtClean="0"/>
              <a:t> med </a:t>
            </a:r>
            <a:r>
              <a:rPr lang="en-US" dirty="0" err="1" smtClean="0"/>
              <a:t>skoler</a:t>
            </a:r>
            <a:endParaRPr lang="en-US" dirty="0" smtClean="0"/>
          </a:p>
          <a:p>
            <a:r>
              <a:rPr lang="en-US" dirty="0" err="1" smtClean="0"/>
              <a:t>Sommerskole</a:t>
            </a:r>
            <a:endParaRPr lang="en-US" dirty="0" smtClean="0"/>
          </a:p>
          <a:p>
            <a:r>
              <a:rPr lang="en-US" dirty="0" err="1" smtClean="0"/>
              <a:t>Kodeklubber</a:t>
            </a:r>
            <a:endParaRPr lang="en-US" dirty="0" smtClean="0"/>
          </a:p>
          <a:p>
            <a:r>
              <a:rPr lang="en-US" dirty="0" err="1"/>
              <a:t>Kvelder</a:t>
            </a:r>
            <a:r>
              <a:rPr lang="en-US" dirty="0"/>
              <a:t> for </a:t>
            </a:r>
            <a:r>
              <a:rPr lang="en-US" dirty="0" err="1"/>
              <a:t>voksne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barn</a:t>
            </a:r>
          </a:p>
          <a:p>
            <a:r>
              <a:rPr lang="en-US" dirty="0" err="1" smtClean="0"/>
              <a:t>Bedrifts-samarbeid</a:t>
            </a:r>
            <a:r>
              <a:rPr lang="en-US" dirty="0" smtClean="0"/>
              <a:t> </a:t>
            </a:r>
            <a:r>
              <a:rPr lang="en-US" dirty="0" err="1" smtClean="0"/>
              <a:t>begynner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ta form</a:t>
            </a:r>
          </a:p>
          <a:p>
            <a:r>
              <a:rPr lang="en-US" dirty="0" smtClean="0"/>
              <a:t>Media</a:t>
            </a:r>
          </a:p>
          <a:p>
            <a:r>
              <a:rPr lang="en-US" dirty="0" err="1" smtClean="0"/>
              <a:t>På</a:t>
            </a:r>
            <a:r>
              <a:rPr lang="en-US" dirty="0" smtClean="0"/>
              <a:t> gang: </a:t>
            </a:r>
          </a:p>
          <a:p>
            <a:pPr lvl="1"/>
            <a:r>
              <a:rPr lang="en-US" dirty="0" err="1" smtClean="0"/>
              <a:t>Konferanse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amarbeid</a:t>
            </a:r>
            <a:r>
              <a:rPr lang="en-US" dirty="0" smtClean="0"/>
              <a:t> med NRK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Lær</a:t>
            </a:r>
            <a:r>
              <a:rPr lang="en-US" dirty="0" smtClean="0"/>
              <a:t> </a:t>
            </a:r>
            <a:r>
              <a:rPr lang="en-US" dirty="0" err="1" smtClean="0"/>
              <a:t>Kidsa</a:t>
            </a:r>
            <a:r>
              <a:rPr lang="en-US" dirty="0" smtClean="0"/>
              <a:t> </a:t>
            </a:r>
            <a:r>
              <a:rPr lang="en-US" dirty="0" err="1" smtClean="0"/>
              <a:t>Koding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frivillig</a:t>
            </a:r>
            <a:r>
              <a:rPr lang="en-US" dirty="0" smtClean="0"/>
              <a:t> </a:t>
            </a:r>
            <a:r>
              <a:rPr lang="en-US" dirty="0" err="1" smtClean="0"/>
              <a:t>bevegelse</a:t>
            </a:r>
            <a:r>
              <a:rPr lang="en-US" dirty="0" smtClean="0"/>
              <a:t> med </a:t>
            </a:r>
            <a:r>
              <a:rPr lang="en-US" dirty="0" err="1" smtClean="0"/>
              <a:t>felles</a:t>
            </a:r>
            <a:r>
              <a:rPr lang="en-US" dirty="0" smtClean="0"/>
              <a:t> </a:t>
            </a:r>
            <a:r>
              <a:rPr lang="en-US" dirty="0" err="1" smtClean="0"/>
              <a:t>verdier</a:t>
            </a:r>
            <a:endParaRPr lang="en-US" dirty="0" smtClean="0"/>
          </a:p>
          <a:p>
            <a:pPr lvl="1"/>
            <a:r>
              <a:rPr lang="en-US" dirty="0" smtClean="0"/>
              <a:t>Et </a:t>
            </a:r>
            <a:r>
              <a:rPr lang="en-US" dirty="0" err="1" smtClean="0"/>
              <a:t>raust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konstruktivt</a:t>
            </a:r>
            <a:r>
              <a:rPr lang="en-US" dirty="0" smtClean="0"/>
              <a:t> </a:t>
            </a:r>
            <a:r>
              <a:rPr lang="en-US" dirty="0" err="1" smtClean="0"/>
              <a:t>miljø</a:t>
            </a:r>
            <a:endParaRPr lang="en-US" dirty="0" smtClean="0"/>
          </a:p>
          <a:p>
            <a:pPr lvl="1"/>
            <a:r>
              <a:rPr lang="en-US" dirty="0" err="1" smtClean="0"/>
              <a:t>Nøytrale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partipolitikk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teknologisk</a:t>
            </a:r>
            <a:r>
              <a:rPr lang="en-US" dirty="0" smtClean="0"/>
              <a:t> </a:t>
            </a:r>
            <a:r>
              <a:rPr lang="en-US" dirty="0" err="1" smtClean="0"/>
              <a:t>plattform</a:t>
            </a:r>
            <a:endParaRPr lang="en-US" dirty="0" smtClean="0"/>
          </a:p>
          <a:p>
            <a:pPr lvl="1"/>
            <a:r>
              <a:rPr lang="en-US" dirty="0" smtClean="0"/>
              <a:t>Vi </a:t>
            </a:r>
            <a:r>
              <a:rPr lang="en-US" dirty="0" err="1" smtClean="0"/>
              <a:t>deltar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privatpersoner</a:t>
            </a:r>
            <a:endParaRPr lang="en-US" dirty="0" smtClean="0"/>
          </a:p>
          <a:p>
            <a:pPr lvl="1"/>
            <a:r>
              <a:rPr lang="en-US" dirty="0" err="1" smtClean="0"/>
              <a:t>Unngå</a:t>
            </a:r>
            <a:r>
              <a:rPr lang="en-US" dirty="0" smtClean="0"/>
              <a:t> </a:t>
            </a:r>
            <a:r>
              <a:rPr lang="en-US" dirty="0" err="1" smtClean="0"/>
              <a:t>situasjoner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skaper</a:t>
            </a:r>
            <a:r>
              <a:rPr lang="en-US" dirty="0" smtClean="0"/>
              <a:t> </a:t>
            </a:r>
            <a:r>
              <a:rPr lang="en-US" dirty="0" err="1" smtClean="0"/>
              <a:t>inhabilitet</a:t>
            </a:r>
            <a:endParaRPr lang="en-US" dirty="0" smtClean="0"/>
          </a:p>
          <a:p>
            <a:r>
              <a:rPr lang="en-US" dirty="0" smtClean="0"/>
              <a:t>LKK </a:t>
            </a:r>
            <a:r>
              <a:rPr lang="en-US" dirty="0" err="1" smtClean="0"/>
              <a:t>hjelper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aktører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finne</a:t>
            </a:r>
            <a:r>
              <a:rPr lang="en-US" dirty="0" smtClean="0"/>
              <a:t> </a:t>
            </a:r>
            <a:r>
              <a:rPr lang="en-US" dirty="0" err="1" smtClean="0"/>
              <a:t>hverandre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knytter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aktører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tvers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landet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87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 </a:t>
            </a:r>
            <a:r>
              <a:rPr lang="en-US" dirty="0" err="1" smtClean="0"/>
              <a:t>nettverk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" y="1417638"/>
            <a:ext cx="8778240" cy="479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" y="6299200"/>
            <a:ext cx="5954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Kilde</a:t>
            </a:r>
            <a:r>
              <a:rPr lang="en-US" sz="1200" dirty="0" smtClean="0"/>
              <a:t>: </a:t>
            </a:r>
            <a:r>
              <a:rPr lang="en-US" sz="1200" dirty="0" err="1" smtClean="0"/>
              <a:t>Vegard</a:t>
            </a:r>
            <a:r>
              <a:rPr lang="en-US" sz="1200" dirty="0" smtClean="0"/>
              <a:t> </a:t>
            </a:r>
            <a:r>
              <a:rPr lang="en-US" sz="1200" dirty="0" err="1" smtClean="0"/>
              <a:t>Kolbjørnsrud</a:t>
            </a:r>
            <a:r>
              <a:rPr lang="en-US" sz="1200" dirty="0" smtClean="0"/>
              <a:t>, </a:t>
            </a:r>
            <a:r>
              <a:rPr lang="en-US" sz="1200" dirty="0" err="1" smtClean="0"/>
              <a:t>stipendiat</a:t>
            </a:r>
            <a:r>
              <a:rPr lang="en-US" sz="1200" dirty="0" smtClean="0"/>
              <a:t> BI </a:t>
            </a:r>
            <a:r>
              <a:rPr lang="en-US" sz="1200" dirty="0" err="1" smtClean="0"/>
              <a:t>og</a:t>
            </a:r>
            <a:r>
              <a:rPr lang="en-US" sz="1200" dirty="0" smtClean="0"/>
              <a:t> Accenture: </a:t>
            </a:r>
            <a:r>
              <a:rPr lang="en-US" sz="1200" dirty="0" err="1" smtClean="0"/>
              <a:t>Verdiskapning</a:t>
            </a:r>
            <a:r>
              <a:rPr lang="en-US" sz="1200" dirty="0" smtClean="0"/>
              <a:t> </a:t>
            </a:r>
            <a:r>
              <a:rPr lang="en-US" sz="1200" dirty="0" err="1" smtClean="0"/>
              <a:t>gjennom</a:t>
            </a:r>
            <a:r>
              <a:rPr lang="en-US" sz="1200" dirty="0" smtClean="0"/>
              <a:t> </a:t>
            </a:r>
            <a:r>
              <a:rPr lang="en-US" sz="1200" dirty="0" err="1" smtClean="0"/>
              <a:t>samhandling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82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skaper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Arbeid</a:t>
            </a:r>
            <a:r>
              <a:rPr lang="en-US" dirty="0" smtClean="0"/>
              <a:t> med </a:t>
            </a:r>
            <a:r>
              <a:rPr lang="en-US" dirty="0" err="1" smtClean="0"/>
              <a:t>skoler</a:t>
            </a:r>
            <a:endParaRPr lang="en-US" dirty="0" smtClean="0"/>
          </a:p>
          <a:p>
            <a:pPr lvl="1"/>
            <a:r>
              <a:rPr lang="en-US" dirty="0" err="1" smtClean="0"/>
              <a:t>Konferansen</a:t>
            </a:r>
            <a:endParaRPr lang="en-US" dirty="0" smtClean="0"/>
          </a:p>
          <a:p>
            <a:r>
              <a:rPr lang="en-US" dirty="0" err="1" smtClean="0"/>
              <a:t>Kodeklubber</a:t>
            </a:r>
            <a:endParaRPr lang="en-US" dirty="0" smtClean="0"/>
          </a:p>
          <a:p>
            <a:r>
              <a:rPr lang="en-US" dirty="0" err="1" smtClean="0"/>
              <a:t>Faglig</a:t>
            </a:r>
            <a:r>
              <a:rPr lang="en-US" dirty="0" smtClean="0"/>
              <a:t> </a:t>
            </a:r>
            <a:r>
              <a:rPr lang="en-US" dirty="0" err="1" smtClean="0"/>
              <a:t>opplegg</a:t>
            </a:r>
            <a:r>
              <a:rPr lang="en-US" dirty="0" smtClean="0"/>
              <a:t> (</a:t>
            </a:r>
            <a:r>
              <a:rPr lang="en-US" dirty="0" err="1" smtClean="0"/>
              <a:t>skape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oversette</a:t>
            </a:r>
            <a:r>
              <a:rPr lang="en-US" dirty="0" smtClean="0"/>
              <a:t>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okale</a:t>
            </a:r>
            <a:r>
              <a:rPr lang="en-US" dirty="0" smtClean="0"/>
              <a:t> </a:t>
            </a:r>
            <a:r>
              <a:rPr lang="en-US" dirty="0" err="1" smtClean="0"/>
              <a:t>aktiviteter</a:t>
            </a:r>
            <a:r>
              <a:rPr lang="en-US" dirty="0" smtClean="0"/>
              <a:t> for </a:t>
            </a:r>
            <a:r>
              <a:rPr lang="en-US" dirty="0" err="1" smtClean="0"/>
              <a:t>foreldre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barn</a:t>
            </a:r>
          </a:p>
          <a:p>
            <a:r>
              <a:rPr lang="en-US" dirty="0" err="1" smtClean="0"/>
              <a:t>Koble</a:t>
            </a:r>
            <a:r>
              <a:rPr lang="en-US" dirty="0" smtClean="0"/>
              <a:t> folk </a:t>
            </a:r>
            <a:r>
              <a:rPr lang="en-US" dirty="0" err="1" smtClean="0"/>
              <a:t>sammen</a:t>
            </a:r>
            <a:r>
              <a:rPr lang="en-US" dirty="0" smtClean="0"/>
              <a:t> – </a:t>
            </a:r>
            <a:r>
              <a:rPr lang="en-US" dirty="0" err="1" smtClean="0"/>
              <a:t>skape</a:t>
            </a:r>
            <a:r>
              <a:rPr lang="en-US" dirty="0" smtClean="0"/>
              <a:t> </a:t>
            </a:r>
            <a:r>
              <a:rPr lang="en-US" dirty="0" err="1" smtClean="0"/>
              <a:t>møteplasser</a:t>
            </a:r>
            <a:endParaRPr lang="en-US" dirty="0" smtClean="0"/>
          </a:p>
          <a:p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tilgjengelige</a:t>
            </a:r>
            <a:endParaRPr lang="en-US" dirty="0" smtClean="0"/>
          </a:p>
          <a:p>
            <a:r>
              <a:rPr lang="en-US" dirty="0" err="1" smtClean="0"/>
              <a:t>Skape</a:t>
            </a:r>
            <a:r>
              <a:rPr lang="en-US" dirty="0" smtClean="0"/>
              <a:t> </a:t>
            </a:r>
            <a:r>
              <a:rPr lang="en-US" dirty="0" err="1" smtClean="0"/>
              <a:t>oppmerksomhet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temaet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994956"/>
              </p:ext>
            </p:extLst>
          </p:nvPr>
        </p:nvGraphicFramePr>
        <p:xfrm>
          <a:off x="488876" y="583862"/>
          <a:ext cx="7853339" cy="5555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80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Utfordringer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koler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bekostning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/>
              <a:t> </a:t>
            </a:r>
            <a:r>
              <a:rPr lang="en-US" dirty="0" err="1" smtClean="0"/>
              <a:t>møteplan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Oslo</a:t>
            </a:r>
          </a:p>
          <a:p>
            <a:r>
              <a:rPr lang="en-US" dirty="0" err="1" smtClean="0"/>
              <a:t>Nettstedet</a:t>
            </a:r>
            <a:r>
              <a:rPr lang="en-US" dirty="0" smtClean="0"/>
              <a:t> </a:t>
            </a:r>
            <a:r>
              <a:rPr lang="en-US" dirty="0" err="1" smtClean="0"/>
              <a:t>fungerer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endParaRPr lang="en-US" dirty="0" smtClean="0"/>
          </a:p>
          <a:p>
            <a:pPr lvl="1"/>
            <a:r>
              <a:rPr lang="en-US" dirty="0" err="1" smtClean="0"/>
              <a:t>Tungvint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intuitivt</a:t>
            </a:r>
            <a:endParaRPr lang="en-US" dirty="0" smtClean="0"/>
          </a:p>
          <a:p>
            <a:pPr lvl="1"/>
            <a:r>
              <a:rPr lang="en-US" dirty="0" err="1" smtClean="0"/>
              <a:t>Informasjon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Yammer, </a:t>
            </a:r>
            <a:r>
              <a:rPr lang="en-US" dirty="0" err="1"/>
              <a:t>M</a:t>
            </a:r>
            <a:r>
              <a:rPr lang="en-US" dirty="0" err="1" smtClean="0"/>
              <a:t>eetup</a:t>
            </a:r>
            <a:r>
              <a:rPr lang="en-US" dirty="0" smtClean="0"/>
              <a:t>, </a:t>
            </a:r>
            <a:r>
              <a:rPr lang="en-US" dirty="0" err="1" smtClean="0"/>
              <a:t>kidsakoder</a:t>
            </a:r>
            <a:r>
              <a:rPr lang="en-US" dirty="0" smtClean="0"/>
              <a:t>, FB</a:t>
            </a:r>
          </a:p>
          <a:p>
            <a:r>
              <a:rPr lang="en-US" dirty="0" err="1" smtClean="0"/>
              <a:t>Kodeklubben</a:t>
            </a:r>
            <a:r>
              <a:rPr lang="en-US" dirty="0" smtClean="0"/>
              <a:t> </a:t>
            </a:r>
            <a:r>
              <a:rPr lang="en-US" dirty="0" err="1" smtClean="0"/>
              <a:t>trenger</a:t>
            </a:r>
            <a:r>
              <a:rPr lang="en-US" dirty="0" smtClean="0"/>
              <a:t>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bistand</a:t>
            </a:r>
            <a:endParaRPr lang="en-US" dirty="0" smtClean="0"/>
          </a:p>
          <a:p>
            <a:r>
              <a:rPr lang="en-US" dirty="0" err="1" smtClean="0"/>
              <a:t>Litt</a:t>
            </a:r>
            <a:r>
              <a:rPr lang="en-US" dirty="0" smtClean="0"/>
              <a:t> for </a:t>
            </a:r>
            <a:r>
              <a:rPr lang="en-US" dirty="0" err="1" smtClean="0"/>
              <a:t>sentraliserti</a:t>
            </a:r>
            <a:r>
              <a:rPr lang="en-US" dirty="0" smtClean="0"/>
              <a:t> Oslo? </a:t>
            </a:r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19 </a:t>
            </a:r>
            <a:r>
              <a:rPr lang="en-US" dirty="0" err="1" smtClean="0"/>
              <a:t>klubber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Muligheter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hente</a:t>
            </a:r>
            <a:r>
              <a:rPr lang="en-US" dirty="0" smtClean="0"/>
              <a:t> hos </a:t>
            </a:r>
            <a:r>
              <a:rPr lang="en-US" dirty="0" err="1" smtClean="0"/>
              <a:t>bedrifter</a:t>
            </a:r>
            <a:endParaRPr lang="en-US" dirty="0" smtClean="0"/>
          </a:p>
          <a:p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potensiale</a:t>
            </a:r>
            <a:r>
              <a:rPr lang="en-US" dirty="0" smtClean="0"/>
              <a:t> hos </a:t>
            </a:r>
            <a:r>
              <a:rPr lang="en-US" dirty="0" err="1" smtClean="0"/>
              <a:t>høyskoler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universiteter</a:t>
            </a:r>
            <a:endParaRPr lang="en-US" dirty="0" smtClean="0"/>
          </a:p>
          <a:p>
            <a:r>
              <a:rPr lang="en-US" dirty="0" err="1" smtClean="0"/>
              <a:t>Mobilisering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folk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arbeidsgrupper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i</a:t>
            </a:r>
            <a:r>
              <a:rPr lang="en-US" dirty="0" smtClean="0"/>
              <a:t> dag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...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bli</a:t>
            </a:r>
            <a:r>
              <a:rPr lang="en-US" dirty="0" smtClean="0"/>
              <a:t> med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vise </a:t>
            </a:r>
            <a:r>
              <a:rPr lang="en-US" dirty="0" err="1" smtClean="0"/>
              <a:t>fram</a:t>
            </a:r>
            <a:r>
              <a:rPr lang="en-US" dirty="0" smtClean="0"/>
              <a:t> Scratch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Forskningtorget</a:t>
            </a:r>
            <a:r>
              <a:rPr lang="en-US" dirty="0" smtClean="0"/>
              <a:t> 20. </a:t>
            </a:r>
            <a:r>
              <a:rPr lang="en-US" dirty="0" err="1" smtClean="0"/>
              <a:t>og</a:t>
            </a:r>
            <a:r>
              <a:rPr lang="en-US" dirty="0" smtClean="0"/>
              <a:t> 21. </a:t>
            </a:r>
            <a:r>
              <a:rPr lang="en-US" dirty="0" err="1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257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LKK har medvind</vt:lpstr>
      <vt:lpstr>Hva er Lær Kidsa Koding?</vt:lpstr>
      <vt:lpstr>Hva gjør moderne nettverk?</vt:lpstr>
      <vt:lpstr>Hva skaper verdi?</vt:lpstr>
      <vt:lpstr>PowerPoint Presentation</vt:lpstr>
      <vt:lpstr>Utfordringer</vt:lpstr>
      <vt:lpstr>Muligheter</vt:lpstr>
      <vt:lpstr>Arbeidsgrupper</vt:lpstr>
    </vt:vector>
  </TitlesOfParts>
  <Company>Bouvet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Simen Sommerfeldt</dc:creator>
  <cp:lastModifiedBy>Simen Sommerfeldt</cp:lastModifiedBy>
  <cp:revision>48</cp:revision>
  <dcterms:created xsi:type="dcterms:W3CDTF">2013-05-11T06:14:06Z</dcterms:created>
  <dcterms:modified xsi:type="dcterms:W3CDTF">2013-09-03T16:07:43Z</dcterms:modified>
</cp:coreProperties>
</file>