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60" r:id="rId5"/>
    <p:sldId id="258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ørn Einar Bjartnes" initials="BEB" lastIdx="2" clrIdx="0">
    <p:extLst>
      <p:ext uri="{19B8F6BF-5375-455C-9EA6-DF929625EA0E}">
        <p15:presenceInfo xmlns:p15="http://schemas.microsoft.com/office/powerpoint/2012/main" userId="S-1-5-21-71636894-2021356287-1384523041-99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58455" autoAdjust="0"/>
  </p:normalViewPr>
  <p:slideViewPr>
    <p:cSldViewPr snapToGrid="0">
      <p:cViewPr>
        <p:scale>
          <a:sx n="50" d="100"/>
          <a:sy n="50" d="100"/>
        </p:scale>
        <p:origin x="424" y="-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5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11-15T13:38:34.11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CCF0-FAA5-419B-A8BE-FAA5383091C2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B8E95-F641-477A-8C4F-42364D4A54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045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Lett</a:t>
            </a:r>
            <a:r>
              <a:rPr lang="nb-NO" baseline="0" dirty="0" smtClean="0"/>
              <a:t> å starte med</a:t>
            </a:r>
          </a:p>
          <a:p>
            <a:r>
              <a:rPr lang="nb-NO" baseline="0" dirty="0" smtClean="0"/>
              <a:t>Motiverende eksempel . </a:t>
            </a:r>
            <a:r>
              <a:rPr lang="nb-NO" baseline="0" dirty="0" err="1" smtClean="0"/>
              <a:t>Hello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world</a:t>
            </a:r>
            <a:r>
              <a:rPr lang="nb-NO" baseline="0" dirty="0" smtClean="0"/>
              <a:t> </a:t>
            </a:r>
            <a:r>
              <a:rPr lang="nb-NO" baseline="0" smtClean="0"/>
              <a:t>er kjedelig…</a:t>
            </a:r>
            <a:endParaRPr lang="nb-NO" baseline="0" dirty="0" smtClean="0"/>
          </a:p>
          <a:p>
            <a:r>
              <a:rPr lang="nb-NO" baseline="0" dirty="0" smtClean="0"/>
              <a:t>Brukes i f.eks. </a:t>
            </a:r>
            <a:r>
              <a:rPr lang="nb-NO" baseline="0" dirty="0" err="1" smtClean="0"/>
              <a:t>juksesoftware</a:t>
            </a:r>
            <a:r>
              <a:rPr lang="nb-NO" baseline="0" dirty="0" smtClean="0"/>
              <a:t> her på Blindern, Fra Computas </a:t>
            </a:r>
            <a:r>
              <a:rPr lang="nb-NO" baseline="0" dirty="0" err="1" smtClean="0"/>
              <a:t>data.norge</a:t>
            </a:r>
            <a:r>
              <a:rPr lang="nb-NO" baseline="0" dirty="0" smtClean="0"/>
              <a:t> =&gt; åpen data portal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8E95-F641-477A-8C4F-42364D4A548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245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oppgaver</a:t>
            </a:r>
            <a:r>
              <a:rPr lang="en-US" dirty="0" smtClean="0"/>
              <a:t>,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oversatt</a:t>
            </a:r>
            <a:r>
              <a:rPr lang="en-US" dirty="0" smtClean="0"/>
              <a:t>,</a:t>
            </a:r>
            <a:r>
              <a:rPr lang="en-US" baseline="0" dirty="0" smtClean="0"/>
              <a:t> 4 lest </a:t>
            </a:r>
            <a:r>
              <a:rPr lang="en-US" baseline="0" dirty="0" err="1" smtClean="0"/>
              <a:t>korrektur</a:t>
            </a:r>
            <a:r>
              <a:rPr lang="en-US" baseline="0" dirty="0" smtClean="0"/>
              <a:t> p</a:t>
            </a:r>
            <a:r>
              <a:rPr lang="nb-NO" baseline="0" dirty="0" smtClean="0"/>
              <a:t>å 3.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8E95-F641-477A-8C4F-42364D4A548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556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Jeg</a:t>
            </a:r>
            <a:r>
              <a:rPr lang="nb-NO" baseline="0" dirty="0" smtClean="0"/>
              <a:t> og Einar Høst fra Computas oversatte de første 3</a:t>
            </a:r>
          </a:p>
          <a:p>
            <a:r>
              <a:rPr lang="nb-NO" baseline="0" dirty="0" smtClean="0"/>
              <a:t>=&gt;gikk fort. En uke, møte med lærer, 2 dager </a:t>
            </a:r>
            <a:r>
              <a:rPr lang="nb-NO" baseline="0" dirty="0" err="1" smtClean="0"/>
              <a:t>undrviste</a:t>
            </a:r>
            <a:r>
              <a:rPr lang="nb-NO" baseline="0" dirty="0" smtClean="0"/>
              <a:t> </a:t>
            </a:r>
            <a:r>
              <a:rPr lang="nb-NO" dirty="0" smtClean="0"/>
              <a:t>Ellingsrud,</a:t>
            </a:r>
          </a:p>
          <a:p>
            <a:r>
              <a:rPr lang="nb-NO" dirty="0" smtClean="0"/>
              <a:t>De</a:t>
            </a:r>
            <a:r>
              <a:rPr lang="nb-NO" baseline="0" dirty="0" smtClean="0"/>
              <a:t> har på egenhånd fortsatt med oppgavesettet</a:t>
            </a:r>
            <a:endParaRPr lang="nb-NO" dirty="0" smtClean="0"/>
          </a:p>
          <a:p>
            <a:r>
              <a:rPr lang="nb-NO" dirty="0" smtClean="0"/>
              <a:t>9 elever, oppgave 1, forståt</a:t>
            </a:r>
            <a:r>
              <a:rPr lang="nb-NO" baseline="0" dirty="0" smtClean="0"/>
              <a:t>t og litt ferdig med </a:t>
            </a:r>
            <a:r>
              <a:rPr lang="nb-NO" baseline="0" dirty="0" err="1" smtClean="0"/>
              <a:t>Scratch</a:t>
            </a:r>
            <a:endParaRPr lang="nb-NO" dirty="0" smtClean="0"/>
          </a:p>
          <a:p>
            <a:r>
              <a:rPr lang="nb-NO" dirty="0" smtClean="0"/>
              <a:t>Marina Masi fra Ellingsrud Laget</a:t>
            </a:r>
            <a:r>
              <a:rPr lang="nb-NO" baseline="0" dirty="0" smtClean="0"/>
              <a:t> mye mer enn jeg kunne sett for meg. Dette var en oppgave om å lage en trekant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8E95-F641-477A-8C4F-42364D4A548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735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Dette er det som etterspørres</a:t>
            </a:r>
            <a:r>
              <a:rPr lang="nb-NO" baseline="0" dirty="0" smtClean="0"/>
              <a:t> fra Ellingsrud</a:t>
            </a:r>
          </a:p>
          <a:p>
            <a:r>
              <a:rPr lang="nb-NO" baseline="0" dirty="0" smtClean="0"/>
              <a:t>Sykt fett å levere matteøvingene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8E95-F641-477A-8C4F-42364D4A548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170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REPL -</a:t>
            </a:r>
            <a:r>
              <a:rPr lang="nb-NO" baseline="0" dirty="0" smtClean="0"/>
              <a:t> </a:t>
            </a:r>
            <a:r>
              <a:rPr lang="nb-NO" dirty="0" smtClean="0"/>
              <a:t>gøy – i motsetning til Java og sånt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B8E95-F641-477A-8C4F-42364D4A548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923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461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665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55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00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18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839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82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4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91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36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36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F806-80DA-4DDD-8011-19A8C561FA83}" type="datetimeFigureOut">
              <a:rPr lang="nb-NO" smtClean="0"/>
              <a:t>15.11.2013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5358-6B3F-4D6A-9316-03E52D20C8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455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jartnes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ontmeme.com/images/Python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15" y="-1252751"/>
            <a:ext cx="8754785" cy="87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32703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/>
              <a:t>Bjørn Einar Bjartnes, Computas AS</a:t>
            </a:r>
            <a:br>
              <a:rPr lang="en-US" sz="2000" b="1" dirty="0" smtClean="0"/>
            </a:br>
            <a:r>
              <a:rPr lang="en-US" sz="2000" b="1" dirty="0" smtClean="0"/>
              <a:t>@</a:t>
            </a:r>
            <a:r>
              <a:rPr lang="en-US" sz="2000" b="1" dirty="0" err="1" smtClean="0"/>
              <a:t>bjartnes</a:t>
            </a:r>
            <a:r>
              <a:rPr lang="en-US" sz="2000" b="1" dirty="0" smtClean="0"/>
              <a:t>, </a:t>
            </a:r>
            <a:r>
              <a:rPr lang="en-US" sz="2000" b="1" dirty="0" smtClean="0">
                <a:hlinkClick r:id="rId3"/>
              </a:rPr>
              <a:t>bjartnes@gmail.com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github.com/</a:t>
            </a:r>
            <a:r>
              <a:rPr lang="en-US" sz="2000" b="1" dirty="0" err="1" smtClean="0"/>
              <a:t>bjartwolf</a:t>
            </a:r>
            <a:endParaRPr lang="nb-NO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3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Python i skolen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er Python og hvordan ser det ut?</a:t>
            </a:r>
          </a:p>
          <a:p>
            <a:r>
              <a:rPr lang="nb-NO" dirty="0" smtClean="0"/>
              <a:t>Oppgavesett og erfaringer fra Ellingsrud</a:t>
            </a:r>
          </a:p>
          <a:p>
            <a:r>
              <a:rPr lang="nb-NO" dirty="0" smtClean="0"/>
              <a:t>Hvor er vi sånn med oppgavesett og sånt?</a:t>
            </a:r>
          </a:p>
          <a:p>
            <a:r>
              <a:rPr lang="nb-NO" dirty="0" smtClean="0"/>
              <a:t>Hva mer trenger vi?</a:t>
            </a:r>
          </a:p>
          <a:p>
            <a:r>
              <a:rPr lang="nb-NO" dirty="0" smtClean="0"/>
              <a:t>Litt mer om hva Python er og hvor man får tak i det</a:t>
            </a:r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31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b-NO" dirty="0" smtClean="0"/>
              <a:t>Python</a:t>
            </a:r>
            <a:r>
              <a:rPr lang="nb-NO" baseline="0" dirty="0" smtClean="0"/>
              <a:t> REPL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3" y="796998"/>
            <a:ext cx="11765183" cy="41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Oversettelser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Code Club UK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8" y="254000"/>
            <a:ext cx="10835412" cy="63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b-NO" dirty="0" smtClean="0"/>
              <a:t>Fin figur</a:t>
            </a:r>
            <a:endParaRPr lang="nb-NO" dirty="0"/>
          </a:p>
        </p:txBody>
      </p:sp>
      <p:pic>
        <p:nvPicPr>
          <p:cNvPr id="2050" name="Picture 2" descr="http://www.kidsakoder.no/wp-content/uploads/2013/10/20131030_1358351-e13831411838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51315"/>
            <a:ext cx="12442371" cy="1658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Ellingsrud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0"/>
            <a:ext cx="7770588" cy="69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mer trenger vi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Matteoppgaver i Python</a:t>
            </a:r>
          </a:p>
          <a:p>
            <a:r>
              <a:rPr lang="nb-NO" dirty="0" smtClean="0"/>
              <a:t>Moment og læreropplæring </a:t>
            </a:r>
            <a:r>
              <a:rPr lang="nb-NO" dirty="0" err="1" smtClean="0"/>
              <a:t>osv</a:t>
            </a:r>
            <a:r>
              <a:rPr lang="nb-NO" dirty="0" smtClean="0"/>
              <a:t>…..</a:t>
            </a:r>
          </a:p>
          <a:p>
            <a:r>
              <a:rPr lang="nb-NO" dirty="0" smtClean="0"/>
              <a:t>Demo…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45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Flerbruksprogrammeringspråk</a:t>
            </a:r>
            <a:r>
              <a:rPr lang="en-US" dirty="0" smtClean="0"/>
              <a:t> </a:t>
            </a:r>
          </a:p>
          <a:p>
            <a:r>
              <a:rPr lang="nb-NO" dirty="0" smtClean="0"/>
              <a:t>REPL, dynamisk typet</a:t>
            </a:r>
          </a:p>
          <a:p>
            <a:r>
              <a:rPr lang="nb-NO" dirty="0" smtClean="0"/>
              <a:t>Trenger ikke begynne med klasser og sånt…</a:t>
            </a:r>
          </a:p>
          <a:p>
            <a:r>
              <a:rPr lang="nb-NO" dirty="0" smtClean="0"/>
              <a:t>Stort sett enkelt</a:t>
            </a:r>
          </a:p>
          <a:p>
            <a:pPr lvl="1"/>
            <a:r>
              <a:rPr lang="nb-NO" dirty="0" smtClean="0"/>
              <a:t>Bortsett fra mellomrom…</a:t>
            </a:r>
            <a:endParaRPr lang="en-US" dirty="0" smtClean="0"/>
          </a:p>
          <a:p>
            <a:r>
              <a:rPr lang="nb-NO" dirty="0" smtClean="0"/>
              <a:t>Lett å starte med på alle plattformer</a:t>
            </a:r>
            <a:endParaRPr lang="nb-NO" dirty="0"/>
          </a:p>
          <a:p>
            <a:pPr lvl="1"/>
            <a:r>
              <a:rPr lang="nb-NO" dirty="0" smtClean="0"/>
              <a:t>Batterier inkludert!</a:t>
            </a:r>
          </a:p>
          <a:p>
            <a:pPr lvl="1"/>
            <a:r>
              <a:rPr lang="nb-NO" dirty="0" smtClean="0"/>
              <a:t>python.org</a:t>
            </a:r>
          </a:p>
          <a:p>
            <a:pPr lvl="1"/>
            <a:r>
              <a:rPr lang="nb-NO" dirty="0" smtClean="0"/>
              <a:t>Oppgaver på kidsakoder.no</a:t>
            </a:r>
            <a:endParaRPr lang="nb-NO" dirty="0"/>
          </a:p>
        </p:txBody>
      </p:sp>
      <p:pic>
        <p:nvPicPr>
          <p:cNvPr id="3074" name="Picture 2" descr="http://www.gakshay.com/wp-content/uploads/2013/09/RE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475" y="1725612"/>
            <a:ext cx="244792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245</Words>
  <Application>Microsoft Office PowerPoint</Application>
  <PresentationFormat>Widescreen</PresentationFormat>
  <Paragraphs>44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Bjørn Einar Bjartnes, Computas AS @bjartnes, bjartnes@gmail.com github.com/bjartwolf</vt:lpstr>
      <vt:lpstr>Python i skolen</vt:lpstr>
      <vt:lpstr>Python REPL</vt:lpstr>
      <vt:lpstr>Oversettelser fra Code Club UK</vt:lpstr>
      <vt:lpstr>Fin figur</vt:lpstr>
      <vt:lpstr>Ellingsrud</vt:lpstr>
      <vt:lpstr>Hva mer trenger vi</vt:lpstr>
      <vt:lpstr>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Einar Bjartnes</dc:creator>
  <cp:lastModifiedBy>Bjørn Einar Bjartnes</cp:lastModifiedBy>
  <cp:revision>30</cp:revision>
  <dcterms:created xsi:type="dcterms:W3CDTF">2013-11-15T12:28:26Z</dcterms:created>
  <dcterms:modified xsi:type="dcterms:W3CDTF">2013-11-15T16:55:53Z</dcterms:modified>
</cp:coreProperties>
</file>