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043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57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7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1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2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710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5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19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348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068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79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D200-C96E-46F7-A9A0-FAEDFA0678DC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3C07-58C4-4174-A04C-3C3BFABBA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9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9438"/>
            <a:ext cx="9144000" cy="1655762"/>
          </a:xfrm>
        </p:spPr>
        <p:txBody>
          <a:bodyPr/>
          <a:lstStyle/>
          <a:p>
            <a:r>
              <a:rPr lang="nb-NO" dirty="0" smtClean="0"/>
              <a:t>Barn må programmere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122363"/>
            <a:ext cx="3175000" cy="3175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54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 en Kodeklubb!</a:t>
            </a:r>
            <a:endParaRPr lang="nb-N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30" y="5208329"/>
            <a:ext cx="6082539" cy="1320635"/>
          </a:xfrm>
        </p:spPr>
      </p:pic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1605255" y="1941821"/>
            <a:ext cx="84963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9100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90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nb-NO" altLang="nb-NO" dirty="0" smtClean="0"/>
              <a:t>Finn en venn</a:t>
            </a:r>
          </a:p>
          <a:p>
            <a:pPr lvl="1" eaLnBrk="1" hangingPunct="1"/>
            <a:r>
              <a:rPr lang="nb-NO" altLang="nb-NO" dirty="0" smtClean="0"/>
              <a:t>Tommelfingerregel: en frivillig per 5 barn</a:t>
            </a:r>
          </a:p>
          <a:p>
            <a:pPr lvl="1" eaLnBrk="1" hangingPunct="1"/>
            <a:r>
              <a:rPr lang="nb-NO" altLang="nb-NO" dirty="0" smtClean="0"/>
              <a:t>Alt blir lettere når man er flere!</a:t>
            </a:r>
          </a:p>
          <a:p>
            <a:pPr eaLnBrk="1" hangingPunct="1"/>
            <a:endParaRPr lang="nb-NO" altLang="nb-NO" dirty="0" smtClean="0"/>
          </a:p>
          <a:p>
            <a:pPr eaLnBrk="1" hangingPunct="1"/>
            <a:endParaRPr lang="nb-NO" altLang="nb-NO" dirty="0" smtClean="0"/>
          </a:p>
        </p:txBody>
      </p:sp>
    </p:spTree>
    <p:extLst>
      <p:ext uri="{BB962C8B-B14F-4D97-AF65-F5344CB8AC3E}">
        <p14:creationId xmlns:p14="http://schemas.microsoft.com/office/powerpoint/2010/main" val="8728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847850" y="1232694"/>
            <a:ext cx="84963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9100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90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nb-NO" altLang="nb-NO" dirty="0" smtClean="0"/>
              <a:t>Finn et lokale</a:t>
            </a:r>
          </a:p>
          <a:p>
            <a:pPr lvl="1" eaLnBrk="1" hangingPunct="1"/>
            <a:r>
              <a:rPr lang="nb-NO" altLang="nb-NO" dirty="0" smtClean="0"/>
              <a:t>Skole</a:t>
            </a:r>
          </a:p>
          <a:p>
            <a:pPr lvl="1" eaLnBrk="1" hangingPunct="1"/>
            <a:r>
              <a:rPr lang="nb-NO" altLang="nb-NO" dirty="0" smtClean="0"/>
              <a:t>Bibliotek</a:t>
            </a:r>
          </a:p>
          <a:p>
            <a:pPr lvl="1" eaLnBrk="1" hangingPunct="1"/>
            <a:r>
              <a:rPr lang="nb-NO" altLang="nb-NO" dirty="0" smtClean="0"/>
              <a:t>Annet</a:t>
            </a:r>
            <a:endParaRPr lang="nb-NO" altLang="nb-NO" dirty="0" smtClean="0"/>
          </a:p>
          <a:p>
            <a:pPr eaLnBrk="1" hangingPunct="1"/>
            <a:endParaRPr lang="nb-NO" altLang="nb-NO" dirty="0" smtClean="0"/>
          </a:p>
          <a:p>
            <a:pPr eaLnBrk="1" hangingPunct="1"/>
            <a:endParaRPr lang="nb-NO" altLang="nb-NO" dirty="0" smtClean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30" y="5208329"/>
            <a:ext cx="6082539" cy="1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847850" y="1232694"/>
            <a:ext cx="84963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9100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90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nb-NO" altLang="nb-NO" dirty="0" smtClean="0"/>
              <a:t>Lær deg Scratch</a:t>
            </a:r>
          </a:p>
          <a:p>
            <a:pPr eaLnBrk="1" hangingPunct="1"/>
            <a:r>
              <a:rPr lang="nb-NO" altLang="nb-NO" dirty="0" smtClean="0"/>
              <a:t>Bit.ly/Kode1</a:t>
            </a:r>
            <a:endParaRPr lang="nb-NO" altLang="nb-NO" dirty="0" smtClean="0"/>
          </a:p>
          <a:p>
            <a:pPr eaLnBrk="1" hangingPunct="1"/>
            <a:endParaRPr lang="nb-NO" altLang="nb-NO" dirty="0" smtClean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30" y="5208329"/>
            <a:ext cx="6082539" cy="1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1353387" y="1889125"/>
            <a:ext cx="79200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19100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1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90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nb-NO" dirty="0" smtClean="0"/>
              <a:t>Finn barn!</a:t>
            </a:r>
            <a:endParaRPr lang="nb-NO" dirty="0" smtClean="0"/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nb-NO" dirty="0"/>
          </a:p>
          <a:p>
            <a:pPr marL="45720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nb-NO" dirty="0" smtClean="0"/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30" y="5208329"/>
            <a:ext cx="6082539" cy="1320635"/>
          </a:xfrm>
        </p:spPr>
      </p:pic>
    </p:spTree>
    <p:extLst>
      <p:ext uri="{BB962C8B-B14F-4D97-AF65-F5344CB8AC3E}">
        <p14:creationId xmlns:p14="http://schemas.microsoft.com/office/powerpoint/2010/main" val="2536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9370</TotalTime>
  <Words>38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Office Theme</vt:lpstr>
      <vt:lpstr>PowerPoint Presentation</vt:lpstr>
      <vt:lpstr>Lag en Kodeklubb!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Helge Prestrud Astad</dc:creator>
  <cp:lastModifiedBy>Helge Prestrud Astad</cp:lastModifiedBy>
  <cp:revision>11</cp:revision>
  <dcterms:created xsi:type="dcterms:W3CDTF">2013-11-03T20:09:54Z</dcterms:created>
  <dcterms:modified xsi:type="dcterms:W3CDTF">2013-11-17T21:58:42Z</dcterms:modified>
</cp:coreProperties>
</file>