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5"/>
    <p:sldMasterId id="2147483648" r:id="rId6"/>
    <p:sldMasterId id="2147483870" r:id="rId7"/>
    <p:sldMasterId id="2147483888" r:id="rId8"/>
  </p:sldMasterIdLst>
  <p:notesMasterIdLst>
    <p:notesMasterId r:id="rId21"/>
  </p:notesMasterIdLst>
  <p:handoutMasterIdLst>
    <p:handoutMasterId r:id="rId22"/>
  </p:handoutMasterIdLst>
  <p:sldIdLst>
    <p:sldId id="266" r:id="rId9"/>
    <p:sldId id="281" r:id="rId10"/>
    <p:sldId id="273" r:id="rId11"/>
    <p:sldId id="274" r:id="rId12"/>
    <p:sldId id="275" r:id="rId13"/>
    <p:sldId id="276" r:id="rId14"/>
    <p:sldId id="277" r:id="rId15"/>
    <p:sldId id="284" r:id="rId16"/>
    <p:sldId id="278" r:id="rId17"/>
    <p:sldId id="282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B9B9B"/>
    <a:srgbClr val="666666"/>
    <a:srgbClr val="000000"/>
    <a:srgbClr val="BCBEC0"/>
    <a:srgbClr val="75E1FA"/>
    <a:srgbClr val="FF6400"/>
    <a:srgbClr val="231F20"/>
    <a:srgbClr val="75E1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8332" autoAdjust="0"/>
  </p:normalViewPr>
  <p:slideViewPr>
    <p:cSldViewPr snapToObjects="1">
      <p:cViewPr>
        <p:scale>
          <a:sx n="134" d="100"/>
          <a:sy n="134" d="100"/>
        </p:scale>
        <p:origin x="-960" y="-80"/>
      </p:cViewPr>
      <p:guideLst>
        <p:guide orient="horz" pos="981"/>
        <p:guide orient="horz" pos="1026"/>
        <p:guide orient="horz" pos="3929"/>
        <p:guide orient="horz" pos="300"/>
        <p:guide pos="2880"/>
        <p:guide pos="295"/>
        <p:guide pos="5465"/>
        <p:guide pos="43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0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DBCCB-F02B-5948-960F-FA57E5A2C110}" type="datetimeFigureOut">
              <a:rPr lang="en-US" smtClean="0"/>
              <a:pPr/>
              <a:t>13.11.13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6AF95-D03A-6F4F-8DE5-242ED85AA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94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C19-8F4E-5D44-AF31-D0E24F8C4820}" type="datetimeFigureOut">
              <a:rPr lang="en-US" smtClean="0"/>
              <a:pPr/>
              <a:t>13.11.13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4269F-001C-C84B-8C2D-7B1B5A2DCE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110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  <p:cxnSp>
        <p:nvCxnSpPr>
          <p:cNvPr id="4" name="Rett linje 12"/>
          <p:cNvCxnSpPr/>
          <p:nvPr userDrawn="1"/>
        </p:nvCxnSpPr>
        <p:spPr>
          <a:xfrm>
            <a:off x="468346" y="5877272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75E132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47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5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1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3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0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>
            <a:lvl1pPr marL="342900" indent="-342900">
              <a:buFont typeface="Arial"/>
              <a:buChar char="•"/>
              <a:defRPr/>
            </a:lvl1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3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1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75E132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5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 marL="342900" indent="-342900">
              <a:buFont typeface="Arial"/>
              <a:buChar char="•"/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4904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35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8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67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61228"/>
            <a:ext cx="8064500" cy="215444"/>
          </a:xfrm>
        </p:spPr>
        <p:txBody>
          <a:bodyPr wrap="none">
            <a:normAutofit/>
          </a:bodyPr>
          <a:lstStyle>
            <a:lvl1pPr>
              <a:buNone/>
              <a:defRPr sz="1200" b="0" i="0" cap="all" baseline="0">
                <a:solidFill>
                  <a:srgbClr val="FF6400"/>
                </a:solidFill>
                <a:latin typeface="Archer Medium"/>
                <a:cs typeface="Archer Medium"/>
              </a:defRPr>
            </a:lvl1pPr>
          </a:lstStyle>
          <a:p>
            <a:pPr lvl="0"/>
            <a:r>
              <a:rPr lang="en-US" dirty="0" smtClean="0"/>
              <a:t>Click to edit supertitle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76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rgbClr val="800000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32479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425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249045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747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138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 marL="342900" indent="-342900">
              <a:buFont typeface="Arial"/>
              <a:buChar char="•"/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174792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741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03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04441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148863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16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549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8206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21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224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813819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00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261228"/>
            <a:ext cx="8064500" cy="215444"/>
          </a:xfrm>
        </p:spPr>
        <p:txBody>
          <a:bodyPr wrap="none">
            <a:normAutofit/>
          </a:bodyPr>
          <a:lstStyle>
            <a:lvl1pPr>
              <a:buNone/>
              <a:defRPr sz="1200" b="0" i="0" cap="all" baseline="0">
                <a:solidFill>
                  <a:srgbClr val="FF6400"/>
                </a:solidFill>
                <a:latin typeface="Archer Medium"/>
                <a:cs typeface="Archer Medium"/>
              </a:defRPr>
            </a:lvl1pPr>
          </a:lstStyle>
          <a:p>
            <a:pPr lvl="0"/>
            <a:r>
              <a:rPr lang="en-US" dirty="0" smtClean="0"/>
              <a:t>Click to edit supertitle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33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346" y="4724524"/>
            <a:ext cx="8208143" cy="1080820"/>
          </a:xfrm>
        </p:spPr>
        <p:txBody>
          <a:bodyPr anchor="b"/>
          <a:lstStyle>
            <a:lvl1pPr algn="l">
              <a:lnSpc>
                <a:spcPts val="4000"/>
              </a:lnSpc>
              <a:defRPr lang="nb-NO" noProof="0"/>
            </a:lvl1pPr>
          </a:lstStyle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346" y="5949360"/>
            <a:ext cx="8208143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 i="1">
                <a:solidFill>
                  <a:schemeClr val="accent5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 smtClean="0"/>
              <a:t>Click to edit Master subtitle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a-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68346" y="1916179"/>
            <a:ext cx="8207375" cy="1362075"/>
          </a:xfrm>
        </p:spPr>
        <p:txBody>
          <a:bodyPr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4000" b="0" u="none" kern="1200" smtClean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rt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468346" y="3425850"/>
            <a:ext cx="8207375" cy="1500187"/>
          </a:xfrm>
        </p:spPr>
        <p:txBody>
          <a:bodyPr anchor="t">
            <a:normAutofit/>
          </a:bodyPr>
          <a:lstStyle>
            <a:lvl1pPr marL="0" indent="0">
              <a:buFont typeface="Arial" pitchFamily="34" charset="0"/>
              <a:buNone/>
              <a:defRPr sz="2400" i="1">
                <a:solidFill>
                  <a:schemeClr val="tx2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21" name="Rett linje 12"/>
          <p:cNvCxnSpPr/>
          <p:nvPr/>
        </p:nvCxnSpPr>
        <p:spPr>
          <a:xfrm>
            <a:off x="468346" y="3362325"/>
            <a:ext cx="4715755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FF6400"/>
                </a:gs>
                <a:gs pos="100000">
                  <a:schemeClr val="accent3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30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9" y="1628781"/>
            <a:ext cx="8201055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0957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2599" y="1628781"/>
            <a:ext cx="8204495" cy="4608513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nb-NO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901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781"/>
            <a:ext cx="8208912" cy="4608513"/>
          </a:xfrm>
        </p:spPr>
        <p:txBody>
          <a:bodyPr/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noProof="0" dirty="0" smtClean="0"/>
            </a:lvl3pPr>
            <a:lvl4pPr>
              <a:defRPr lang="en-US" noProof="0" dirty="0" smtClean="0"/>
            </a:lvl4pPr>
            <a:lvl5pPr>
              <a:defRPr lang="nb-NO" noProof="0" dirty="0"/>
            </a:lvl5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1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44" y="428691"/>
            <a:ext cx="8208912" cy="0"/>
          </a:xfrm>
          <a:prstGeom prst="line">
            <a:avLst/>
          </a:prstGeom>
          <a:ln>
            <a:solidFill>
              <a:srgbClr val="BCBEC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7287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8320" y="76428"/>
            <a:ext cx="4391025" cy="360214"/>
          </a:xfrm>
        </p:spPr>
        <p:txBody>
          <a:bodyPr>
            <a:noAutofit/>
          </a:bodyPr>
          <a:lstStyle>
            <a:lvl1pPr marL="0" indent="0">
              <a:buNone/>
              <a:defRPr sz="1400" cap="all" baseline="0">
                <a:solidFill>
                  <a:schemeClr val="accent5"/>
                </a:solidFill>
              </a:defRPr>
            </a:lvl1pPr>
            <a:lvl2pPr marL="457200" indent="0">
              <a:buNone/>
              <a:defRPr sz="1400">
                <a:solidFill>
                  <a:srgbClr val="FF0000"/>
                </a:solidFill>
              </a:defRPr>
            </a:lvl2pPr>
            <a:lvl3pPr marL="914400" indent="0">
              <a:buNone/>
              <a:defRPr sz="1400">
                <a:solidFill>
                  <a:srgbClr val="FF0000"/>
                </a:solidFill>
              </a:defRPr>
            </a:lvl3pPr>
            <a:lvl4pPr marL="1371600" indent="0">
              <a:buNone/>
              <a:defRPr sz="1400">
                <a:solidFill>
                  <a:srgbClr val="FF0000"/>
                </a:solidFill>
              </a:defRPr>
            </a:lvl4pPr>
            <a:lvl5pPr marL="1828800" indent="0">
              <a:buNone/>
              <a:defRPr sz="1400">
                <a:solidFill>
                  <a:srgbClr val="FF0000"/>
                </a:solidFill>
              </a:defRPr>
            </a:lvl5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190611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spalter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59672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7412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6098566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573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hvi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491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accent4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090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svart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46" y="476250"/>
            <a:ext cx="8207375" cy="4465638"/>
          </a:xfrm>
        </p:spPr>
        <p:txBody>
          <a:bodyPr wrap="square" anchor="ctr" anchorCtr="0">
            <a:normAutofit/>
          </a:bodyPr>
          <a:lstStyle>
            <a:lvl1pPr algn="l">
              <a:lnSpc>
                <a:spcPct val="100000"/>
              </a:lnSpc>
              <a:defRPr sz="4400" b="0" i="1" cap="none" baseline="0"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This is </a:t>
            </a:r>
            <a:br>
              <a:rPr lang="en-US" dirty="0" smtClean="0"/>
            </a:br>
            <a:r>
              <a:rPr lang="en-US" dirty="0" smtClean="0"/>
              <a:t>a quote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1513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nhold full orans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88832" cy="1080120"/>
          </a:xfrm>
        </p:spPr>
        <p:txBody>
          <a:bodyPr/>
          <a:lstStyle>
            <a:lvl1pPr>
              <a:lnSpc>
                <a:spcPts val="4000"/>
              </a:lnSpc>
              <a:defRPr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6" y="1412776"/>
            <a:ext cx="7200800" cy="470722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358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8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spalter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6" y="360000"/>
            <a:ext cx="7416824" cy="980768"/>
          </a:xfrm>
        </p:spPr>
        <p:txBody>
          <a:bodyPr/>
          <a:lstStyle>
            <a:lvl1pPr>
              <a:defRPr lang="en-US"/>
            </a:lvl1pPr>
          </a:lstStyle>
          <a:p>
            <a:r>
              <a:rPr lang="nb-NO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544" y="1340768"/>
            <a:ext cx="3672408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340768"/>
            <a:ext cx="3600400" cy="4785395"/>
          </a:xfrm>
        </p:spPr>
        <p:txBody>
          <a:bodyPr/>
          <a:lstStyle>
            <a:lvl1pPr>
              <a:defRPr sz="3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567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916113"/>
            <a:ext cx="8064500" cy="4068762"/>
          </a:xfrm>
        </p:spPr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78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spalter og stikk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1628625"/>
            <a:ext cx="3960440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 marL="742950" indent="-285750">
              <a:buFont typeface="Arial"/>
              <a:buChar char="•"/>
              <a:defRPr sz="2000"/>
            </a:lvl2pPr>
            <a:lvl3pPr marL="1143000" indent="-228600">
              <a:buFont typeface="Arial"/>
              <a:buChar char="•"/>
              <a:defRPr sz="1800"/>
            </a:lvl3pPr>
            <a:lvl4pPr marL="1600200" indent="-228600">
              <a:buFont typeface="Arial"/>
              <a:buChar char="•"/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16016" y="1628625"/>
            <a:ext cx="3959672" cy="4317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132856"/>
            <a:ext cx="3960440" cy="4104456"/>
          </a:xfrm>
        </p:spPr>
        <p:txBody>
          <a:bodyPr/>
          <a:lstStyle>
            <a:lvl1pPr marL="342900" indent="-342900">
              <a:buFont typeface="Arial"/>
              <a:buChar char="•"/>
              <a:defRPr sz="2400"/>
            </a:lvl1pPr>
            <a:lvl2pPr marL="742950" indent="-285750">
              <a:buFont typeface="Arial"/>
              <a:buChar char="•"/>
              <a:defRPr sz="2000"/>
            </a:lvl2pPr>
            <a:lvl3pPr marL="1143000" indent="-228600">
              <a:buFont typeface="Arial"/>
              <a:buChar char="•"/>
              <a:defRPr sz="1800"/>
            </a:lvl3pPr>
            <a:lvl4pPr marL="1600200" indent="-228600">
              <a:buFont typeface="Arial"/>
              <a:buChar char="•"/>
              <a:defRPr sz="1600"/>
            </a:lvl4pPr>
            <a:lvl5pPr marL="2057400" indent="-228600">
              <a:buFont typeface="Arial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03178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50444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tel - oransje topp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7546" y="476250"/>
            <a:ext cx="648094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51488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theme" Target="../theme/theme4.xml"/><Relationship Id="rId19" Type="http://schemas.openxmlformats.org/officeDocument/2006/relationships/image" Target="../media/image2.jpg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nb-NO" noProof="0" dirty="0"/>
          </a:p>
        </p:txBody>
      </p:sp>
      <p:pic>
        <p:nvPicPr>
          <p:cNvPr id="4" name="Picture 3" descr="01_Kodeklubben logo 300 dpi -darij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83222"/>
            <a:ext cx="3419872" cy="720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4" r:id="rId3"/>
    <p:sldLayoutId id="2147483677" r:id="rId4"/>
    <p:sldLayoutId id="2147483678" r:id="rId5"/>
    <p:sldLayoutId id="2147483653" r:id="rId6"/>
    <p:sldLayoutId id="2147483682" r:id="rId7"/>
    <p:sldLayoutId id="2147483654" r:id="rId8"/>
    <p:sldLayoutId id="2147483683" r:id="rId9"/>
    <p:sldLayoutId id="2147483655" r:id="rId10"/>
    <p:sldLayoutId id="2147483684" r:id="rId11"/>
    <p:sldLayoutId id="2147483672" r:id="rId12"/>
    <p:sldLayoutId id="2147483673" r:id="rId13"/>
    <p:sldLayoutId id="2147483691" r:id="rId14"/>
    <p:sldLayoutId id="2147483696" r:id="rId15"/>
    <p:sldLayoutId id="2147483697" r:id="rId16"/>
    <p:sldLayoutId id="2147483851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  <p:pic>
        <p:nvPicPr>
          <p:cNvPr id="5" name="Picture 4" descr="LKK-Logo-Url-Positiv-Farge_4-3.jpg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4" b="9523"/>
          <a:stretch/>
        </p:blipFill>
        <p:spPr>
          <a:xfrm>
            <a:off x="6461716" y="5787999"/>
            <a:ext cx="2682283" cy="10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4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476250"/>
            <a:ext cx="8193648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 smtClean="0"/>
              <a:t>Click to edit Master title style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28779"/>
            <a:ext cx="8193648" cy="46085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smtClean="0"/>
              <a:t>Click to edit Master text styles</a:t>
            </a:r>
          </a:p>
          <a:p>
            <a:pPr lvl="1"/>
            <a:r>
              <a:rPr lang="nb-NO" noProof="0" smtClean="0"/>
              <a:t>Second level</a:t>
            </a:r>
          </a:p>
          <a:p>
            <a:pPr lvl="2"/>
            <a:r>
              <a:rPr lang="nb-NO" noProof="0" smtClean="0"/>
              <a:t>Third level</a:t>
            </a:r>
          </a:p>
          <a:p>
            <a:pPr lvl="3"/>
            <a:r>
              <a:rPr lang="nb-NO" noProof="0" smtClean="0"/>
              <a:t>Fourth level</a:t>
            </a:r>
          </a:p>
          <a:p>
            <a:pPr lvl="4"/>
            <a:r>
              <a:rPr lang="nb-NO" noProof="0" smtClean="0"/>
              <a:t>Fifth level</a:t>
            </a:r>
            <a:endParaRPr lang="nb-NO" noProof="0" dirty="0"/>
          </a:p>
        </p:txBody>
      </p:sp>
      <p:pic>
        <p:nvPicPr>
          <p:cNvPr id="4" name="Picture 3" descr="01_Kodeklubben logo 300 dpi -darij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83222"/>
            <a:ext cx="3419872" cy="7206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ts val="4200"/>
        </a:lnSpc>
        <a:spcBef>
          <a:spcPct val="0"/>
        </a:spcBef>
        <a:buNone/>
        <a:defRPr sz="3600" b="0" kern="1200">
          <a:solidFill>
            <a:schemeClr val="accent4"/>
          </a:solidFill>
          <a:latin typeface="Georgia" pitchFamily="18" charset="0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lnSpc>
          <a:spcPts val="3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lang="en-US" sz="28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ts val="25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–"/>
        <a:defRPr lang="en-US" sz="24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200"/>
        </a:spcAft>
        <a:buClr>
          <a:schemeClr val="tx2"/>
        </a:buClr>
        <a:buFont typeface="Arial"/>
        <a:buChar char="•"/>
        <a:defRPr lang="en-US" sz="20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–"/>
        <a:defRPr lang="en-US" sz="1600" kern="1200" dirty="0" smtClean="0">
          <a:solidFill>
            <a:schemeClr val="accent4"/>
          </a:solidFill>
          <a:latin typeface="+mj-lt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ts val="0"/>
        </a:spcBef>
        <a:buClr>
          <a:schemeClr val="tx2"/>
        </a:buClr>
        <a:buFont typeface="Arial"/>
        <a:buChar char="»"/>
        <a:defRPr lang="en-US" sz="1400" kern="1200" dirty="0">
          <a:solidFill>
            <a:schemeClr val="accent4"/>
          </a:solidFill>
          <a:latin typeface="+mj-lt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kidsakoder.no/kodetimen" TargetMode="Externa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kidsakoder.no/kodetimen" TargetMode="External"/><Relationship Id="rId3" Type="http://schemas.openxmlformats.org/officeDocument/2006/relationships/hyperlink" Target="http://www.facebook.com/kidsakod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Content Placeholder 3"/>
          <p:cNvSpPr>
            <a:spLocks noGrp="1"/>
          </p:cNvSpPr>
          <p:nvPr>
            <p:ph idx="1"/>
          </p:nvPr>
        </p:nvSpPr>
        <p:spPr>
          <a:xfrm>
            <a:off x="468313" y="2637060"/>
            <a:ext cx="8201025" cy="3024188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3200" dirty="0" smtClean="0">
                <a:latin typeface="Arial" charset="0"/>
              </a:rPr>
              <a:t>En </a:t>
            </a:r>
            <a:r>
              <a:rPr lang="en-US" sz="3200" dirty="0" err="1" smtClean="0">
                <a:latin typeface="Arial" charset="0"/>
              </a:rPr>
              <a:t>skoletime</a:t>
            </a:r>
            <a:r>
              <a:rPr lang="en-US" sz="3200" dirty="0" smtClean="0">
                <a:latin typeface="Arial" charset="0"/>
              </a:rPr>
              <a:t>: </a:t>
            </a:r>
            <a:r>
              <a:rPr lang="en-US" sz="3200" dirty="0" err="1" smtClean="0">
                <a:latin typeface="Arial" charset="0"/>
              </a:rPr>
              <a:t>Hjelp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oss</a:t>
            </a:r>
            <a:r>
              <a:rPr lang="en-US" sz="3200" dirty="0" smtClean="0">
                <a:latin typeface="Arial" charset="0"/>
              </a:rPr>
              <a:t> med </a:t>
            </a:r>
            <a:r>
              <a:rPr lang="en-US" sz="3200" dirty="0" err="1" smtClean="0">
                <a:latin typeface="Arial" charset="0"/>
              </a:rPr>
              <a:t>å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bringe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Norge</a:t>
            </a:r>
            <a:r>
              <a:rPr lang="en-US" sz="3200" dirty="0" smtClean="0">
                <a:latin typeface="Arial" charset="0"/>
              </a:rPr>
              <a:t> inn </a:t>
            </a:r>
            <a:r>
              <a:rPr lang="en-US" sz="3200" dirty="0" err="1" smtClean="0">
                <a:latin typeface="Arial" charset="0"/>
              </a:rPr>
              <a:t>i</a:t>
            </a:r>
            <a:r>
              <a:rPr lang="en-US" sz="3200" dirty="0" smtClean="0">
                <a:latin typeface="Arial" charset="0"/>
              </a:rPr>
              <a:t> </a:t>
            </a:r>
            <a:r>
              <a:rPr lang="en-US" sz="3200" dirty="0" err="1" smtClean="0">
                <a:latin typeface="Arial" charset="0"/>
              </a:rPr>
              <a:t>det</a:t>
            </a:r>
            <a:r>
              <a:rPr lang="en-US" sz="3200" dirty="0" smtClean="0">
                <a:latin typeface="Arial" charset="0"/>
              </a:rPr>
              <a:t> 21. </a:t>
            </a:r>
            <a:r>
              <a:rPr lang="en-US" sz="3200" dirty="0" err="1" smtClean="0">
                <a:latin typeface="Arial" charset="0"/>
              </a:rPr>
              <a:t>århundret</a:t>
            </a:r>
            <a:r>
              <a:rPr lang="en-US" sz="3200" dirty="0" smtClean="0">
                <a:latin typeface="Arial" charset="0"/>
              </a:rPr>
              <a:t>!</a:t>
            </a:r>
            <a:endParaRPr sz="3200" dirty="0">
              <a:latin typeface="Arial" charset="0"/>
            </a:endParaRPr>
          </a:p>
          <a:p>
            <a:pPr marL="0" indent="0" algn="ctr">
              <a:buFontTx/>
              <a:buNone/>
            </a:pPr>
            <a:endParaRPr sz="3200" dirty="0">
              <a:latin typeface="Arial" charset="0"/>
            </a:endParaRPr>
          </a:p>
          <a:p>
            <a:pPr marL="0" indent="0" algn="ctr">
              <a:buFontTx/>
              <a:buNone/>
            </a:pPr>
            <a:r>
              <a:rPr lang="en-US" sz="3200" dirty="0" smtClean="0">
                <a:latin typeface="Arial" charset="0"/>
              </a:rPr>
              <a:t>9</a:t>
            </a:r>
            <a:r>
              <a:rPr lang="en-US" sz="3200" dirty="0">
                <a:latin typeface="Arial" charset="0"/>
              </a:rPr>
              <a:t>. – 13. </a:t>
            </a:r>
            <a:r>
              <a:rPr lang="en-US" sz="3200" dirty="0" err="1" smtClean="0">
                <a:latin typeface="Arial" charset="0"/>
              </a:rPr>
              <a:t>Desember</a:t>
            </a:r>
            <a:endParaRPr lang="en-US" sz="3200" dirty="0" smtClean="0">
              <a:latin typeface="Arial" charset="0"/>
            </a:endParaRPr>
          </a:p>
          <a:p>
            <a:pPr marL="0" indent="0" algn="ctr">
              <a:buFontTx/>
              <a:buNone/>
            </a:pPr>
            <a:endParaRPr lang="en-US" sz="3200" dirty="0">
              <a:latin typeface="Arial" charset="0"/>
            </a:endParaRPr>
          </a:p>
          <a:p>
            <a:pPr marL="0" indent="0" algn="ctr">
              <a:buNone/>
            </a:pPr>
            <a:r>
              <a:rPr lang="nb-NO" sz="3200" dirty="0">
                <a:hlinkClick r:id="rId2"/>
              </a:rPr>
              <a:t>www.kidsakoder.no/kodetimen</a:t>
            </a:r>
            <a:endParaRPr lang="nb-NO" sz="3200" dirty="0"/>
          </a:p>
          <a:p>
            <a:pPr marL="0" indent="0" algn="ctr">
              <a:buFontTx/>
              <a:buNone/>
            </a:pPr>
            <a:endParaRPr sz="3200" dirty="0">
              <a:latin typeface="Arial" charset="0"/>
            </a:endParaRPr>
          </a:p>
        </p:txBody>
      </p:sp>
      <p:pic>
        <p:nvPicPr>
          <p:cNvPr id="66563" name="Picture 5" descr="Kodetimen logo 72 dpi - darij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646113"/>
            <a:ext cx="56515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92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Utførlig</a:t>
            </a:r>
            <a:r>
              <a:rPr lang="en-US" dirty="0" smtClean="0"/>
              <a:t> </a:t>
            </a:r>
            <a:r>
              <a:rPr lang="en-US" dirty="0" err="1" smtClean="0"/>
              <a:t>veiledning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52736"/>
            <a:ext cx="5018824" cy="5466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52736"/>
            <a:ext cx="5499435" cy="53420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461" y="1052736"/>
            <a:ext cx="6024686" cy="524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2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28185" y="5949280"/>
            <a:ext cx="2915816" cy="814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 descr="forside_infoskri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00815"/>
            <a:ext cx="3672408" cy="5261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6" y="360000"/>
            <a:ext cx="8280918" cy="980768"/>
          </a:xfrm>
        </p:spPr>
        <p:txBody>
          <a:bodyPr/>
          <a:lstStyle/>
          <a:p>
            <a:r>
              <a:rPr lang="en-US" dirty="0" err="1" smtClean="0"/>
              <a:t>Gå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www.kidsakoder.no</a:t>
            </a:r>
            <a:r>
              <a:rPr lang="en-US" dirty="0" smtClean="0"/>
              <a:t>/</a:t>
            </a:r>
            <a:r>
              <a:rPr lang="en-US" dirty="0" err="1" smtClean="0"/>
              <a:t>kodetimen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Informasjons-brosjyre</a:t>
            </a:r>
            <a:endParaRPr lang="en-US" dirty="0" smtClean="0"/>
          </a:p>
          <a:p>
            <a:r>
              <a:rPr lang="en-US" dirty="0" err="1" smtClean="0"/>
              <a:t>Forslag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mailer</a:t>
            </a:r>
          </a:p>
          <a:p>
            <a:r>
              <a:rPr lang="en-US" dirty="0" err="1" smtClean="0"/>
              <a:t>Undervisnings-opplegg</a:t>
            </a:r>
            <a:endParaRPr lang="en-US" dirty="0" smtClean="0"/>
          </a:p>
          <a:p>
            <a:r>
              <a:rPr lang="en-US" dirty="0" err="1" smtClean="0"/>
              <a:t>Veiledninger</a:t>
            </a:r>
            <a:endParaRPr lang="en-US" dirty="0" smtClean="0"/>
          </a:p>
          <a:p>
            <a:r>
              <a:rPr lang="en-US" dirty="0" smtClean="0"/>
              <a:t>Forum</a:t>
            </a:r>
          </a:p>
          <a:p>
            <a:r>
              <a:rPr lang="en-US" dirty="0" err="1" smtClean="0"/>
              <a:t>Nyheter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663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</a:t>
            </a:r>
            <a:r>
              <a:rPr lang="en-US" dirty="0" err="1"/>
              <a:t>ned</a:t>
            </a:r>
            <a:r>
              <a:rPr lang="en-US" dirty="0"/>
              <a:t> </a:t>
            </a:r>
            <a:r>
              <a:rPr lang="en-US" dirty="0" err="1"/>
              <a:t>brosjyren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/>
              <a:t> les den</a:t>
            </a:r>
          </a:p>
          <a:p>
            <a:r>
              <a:rPr lang="en-US" smtClean="0"/>
              <a:t>Klassevis</a:t>
            </a:r>
            <a:r>
              <a:rPr lang="en-US" dirty="0" smtClean="0"/>
              <a:t> </a:t>
            </a:r>
            <a:r>
              <a:rPr lang="en-US" dirty="0" err="1" smtClean="0"/>
              <a:t>påmelding</a:t>
            </a:r>
            <a:endParaRPr lang="en-US" dirty="0" smtClean="0"/>
          </a:p>
          <a:p>
            <a:r>
              <a:rPr lang="en-US" dirty="0" smtClean="0"/>
              <a:t>Vi </a:t>
            </a:r>
            <a:r>
              <a:rPr lang="en-US" dirty="0" err="1" smtClean="0"/>
              <a:t>viser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påmeldte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kartet</a:t>
            </a:r>
            <a:endParaRPr lang="en-US" dirty="0" smtClean="0"/>
          </a:p>
          <a:p>
            <a:pPr lvl="1"/>
            <a:r>
              <a:rPr lang="en-US" dirty="0" smtClean="0"/>
              <a:t>...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samler</a:t>
            </a:r>
            <a:r>
              <a:rPr lang="en-US" dirty="0" smtClean="0"/>
              <a:t> inn </a:t>
            </a:r>
            <a:r>
              <a:rPr lang="en-US" dirty="0" err="1" smtClean="0"/>
              <a:t>bilder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Følg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www.kidsakoder.no/kodetimen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err="1" smtClean="0"/>
              <a:t>kidsakoder</a:t>
            </a:r>
            <a:r>
              <a:rPr lang="en-US" dirty="0" smtClean="0"/>
              <a:t> </a:t>
            </a:r>
            <a:r>
              <a:rPr lang="en-US" dirty="0" err="1"/>
              <a:t>Hashtag</a:t>
            </a:r>
            <a:r>
              <a:rPr lang="en-US" dirty="0"/>
              <a:t>: #</a:t>
            </a:r>
            <a:r>
              <a:rPr lang="en-US" dirty="0" err="1" smtClean="0"/>
              <a:t>kodetimen</a:t>
            </a:r>
            <a:endParaRPr lang="en-US" dirty="0" smtClean="0"/>
          </a:p>
          <a:p>
            <a:r>
              <a:rPr lang="en-US" dirty="0" smtClean="0"/>
              <a:t>Facebook: </a:t>
            </a:r>
            <a:r>
              <a:rPr lang="en-US" dirty="0" smtClean="0">
                <a:hlinkClick r:id="rId3"/>
              </a:rPr>
              <a:t>www.facebook.com/kidsakoder</a:t>
            </a:r>
            <a:endParaRPr lang="en-US" dirty="0" smtClean="0"/>
          </a:p>
          <a:p>
            <a:r>
              <a:rPr lang="en-US" dirty="0" err="1" smtClean="0"/>
              <a:t>Prosjektleder</a:t>
            </a:r>
            <a:r>
              <a:rPr lang="en-US" dirty="0" smtClean="0"/>
              <a:t>: Line </a:t>
            </a:r>
            <a:r>
              <a:rPr lang="en-US" dirty="0" err="1" smtClean="0"/>
              <a:t>Moseng</a:t>
            </a:r>
            <a:r>
              <a:rPr lang="en-US" dirty="0" smtClean="0"/>
              <a:t> (</a:t>
            </a:r>
            <a:r>
              <a:rPr lang="en-US" dirty="0" err="1" smtClean="0"/>
              <a:t>linemos@gmail.com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slutt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89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elevene</a:t>
            </a:r>
            <a:r>
              <a:rPr lang="en-US" dirty="0" smtClean="0"/>
              <a:t> en </a:t>
            </a:r>
            <a:r>
              <a:rPr lang="en-US" dirty="0" err="1" smtClean="0"/>
              <a:t>forsmak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programmering</a:t>
            </a:r>
            <a:endParaRPr lang="en-US" dirty="0" smtClean="0"/>
          </a:p>
          <a:p>
            <a:r>
              <a:rPr lang="en-US" dirty="0" smtClean="0"/>
              <a:t>En </a:t>
            </a:r>
            <a:r>
              <a:rPr lang="en-US" dirty="0" err="1" smtClean="0"/>
              <a:t>uforpliktende</a:t>
            </a:r>
            <a:r>
              <a:rPr lang="en-US" dirty="0" smtClean="0"/>
              <a:t> </a:t>
            </a:r>
            <a:r>
              <a:rPr lang="en-US" dirty="0" err="1" smtClean="0"/>
              <a:t>anledning</a:t>
            </a:r>
            <a:r>
              <a:rPr lang="en-US" dirty="0" smtClean="0"/>
              <a:t> for </a:t>
            </a:r>
            <a:r>
              <a:rPr lang="en-US" dirty="0" err="1" smtClean="0"/>
              <a:t>skolen</a:t>
            </a:r>
            <a:endParaRPr lang="en-US" dirty="0" smtClean="0"/>
          </a:p>
          <a:p>
            <a:r>
              <a:rPr lang="en-US" dirty="0" err="1" smtClean="0"/>
              <a:t>Skape</a:t>
            </a:r>
            <a:r>
              <a:rPr lang="en-US" dirty="0" smtClean="0"/>
              <a:t> et </a:t>
            </a:r>
            <a:r>
              <a:rPr lang="en-US" dirty="0" err="1" smtClean="0"/>
              <a:t>nettverk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</a:t>
            </a:r>
            <a:r>
              <a:rPr lang="en-US" dirty="0" err="1" smtClean="0"/>
              <a:t>lærere</a:t>
            </a:r>
            <a:r>
              <a:rPr lang="en-US" dirty="0" smtClean="0"/>
              <a:t> </a:t>
            </a:r>
            <a:r>
              <a:rPr lang="en-US" dirty="0" err="1" smtClean="0"/>
              <a:t>som</a:t>
            </a:r>
            <a:r>
              <a:rPr lang="en-US" dirty="0" smtClean="0"/>
              <a:t> </a:t>
            </a:r>
            <a:r>
              <a:rPr lang="en-US" dirty="0" err="1" smtClean="0"/>
              <a:t>vil</a:t>
            </a:r>
            <a:r>
              <a:rPr lang="en-US" dirty="0" smtClean="0"/>
              <a:t> </a:t>
            </a:r>
            <a:r>
              <a:rPr lang="en-US" dirty="0" err="1" smtClean="0"/>
              <a:t>prøve</a:t>
            </a:r>
            <a:endParaRPr lang="en-US" dirty="0"/>
          </a:p>
          <a:p>
            <a:r>
              <a:rPr lang="en-US" dirty="0" err="1" smtClean="0"/>
              <a:t>Gi</a:t>
            </a:r>
            <a:r>
              <a:rPr lang="en-US" dirty="0" smtClean="0"/>
              <a:t> </a:t>
            </a:r>
            <a:r>
              <a:rPr lang="en-US" dirty="0" err="1" smtClean="0"/>
              <a:t>generasjonen</a:t>
            </a:r>
            <a:r>
              <a:rPr lang="en-US" dirty="0" smtClean="0"/>
              <a:t> </a:t>
            </a:r>
            <a:r>
              <a:rPr lang="en-US" dirty="0" err="1" smtClean="0"/>
              <a:t>etter</a:t>
            </a:r>
            <a:r>
              <a:rPr lang="en-US" dirty="0" smtClean="0"/>
              <a:t> </a:t>
            </a:r>
            <a:r>
              <a:rPr lang="en-US" dirty="0" err="1" smtClean="0"/>
              <a:t>oss</a:t>
            </a:r>
            <a:r>
              <a:rPr lang="en-US" dirty="0" smtClean="0"/>
              <a:t> </a:t>
            </a:r>
            <a:r>
              <a:rPr lang="en-US" dirty="0" err="1" smtClean="0"/>
              <a:t>mulighet</a:t>
            </a:r>
            <a:r>
              <a:rPr lang="en-US" dirty="0" smtClean="0"/>
              <a:t> </a:t>
            </a:r>
            <a:r>
              <a:rPr lang="en-US" dirty="0" err="1" smtClean="0"/>
              <a:t>til</a:t>
            </a:r>
            <a:r>
              <a:rPr lang="en-US" dirty="0" smtClean="0"/>
              <a:t>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bli</a:t>
            </a:r>
            <a:r>
              <a:rPr lang="en-US" dirty="0" smtClean="0"/>
              <a:t> </a:t>
            </a:r>
            <a:r>
              <a:rPr lang="en-US" dirty="0" err="1" smtClean="0"/>
              <a:t>skapere</a:t>
            </a:r>
            <a:r>
              <a:rPr lang="en-US" dirty="0" smtClean="0"/>
              <a:t>,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ikke</a:t>
            </a:r>
            <a:r>
              <a:rPr lang="en-US" dirty="0" smtClean="0"/>
              <a:t> bare </a:t>
            </a:r>
            <a:r>
              <a:rPr lang="en-US" dirty="0" err="1" smtClean="0"/>
              <a:t>forbrukere</a:t>
            </a:r>
            <a:r>
              <a:rPr lang="en-US" dirty="0" smtClean="0"/>
              <a:t> </a:t>
            </a:r>
            <a:r>
              <a:rPr lang="en-US" dirty="0" err="1" smtClean="0"/>
              <a:t>av</a:t>
            </a:r>
            <a:r>
              <a:rPr lang="en-US" dirty="0" smtClean="0"/>
              <a:t> digital </a:t>
            </a:r>
            <a:r>
              <a:rPr lang="en-US" dirty="0" err="1" smtClean="0"/>
              <a:t>teknologi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Hensikt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801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28185" y="5949280"/>
            <a:ext cx="2915816" cy="814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76454" cy="1081088"/>
          </a:xfrm>
        </p:spPr>
        <p:txBody>
          <a:bodyPr/>
          <a:lstStyle/>
          <a:p>
            <a:r>
              <a:rPr lang="en-US" dirty="0" err="1" smtClean="0"/>
              <a:t>Veiledning</a:t>
            </a:r>
            <a:r>
              <a:rPr lang="en-US" dirty="0" smtClean="0"/>
              <a:t> for </a:t>
            </a:r>
            <a:r>
              <a:rPr lang="en-US" dirty="0" err="1" smtClean="0"/>
              <a:t>skoler</a:t>
            </a:r>
            <a:r>
              <a:rPr lang="en-US" dirty="0" smtClean="0"/>
              <a:t>, </a:t>
            </a:r>
            <a:r>
              <a:rPr lang="en-US" dirty="0" err="1" smtClean="0"/>
              <a:t>bedrifter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foreldre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427"/>
          <a:stretch/>
        </p:blipFill>
        <p:spPr>
          <a:xfrm>
            <a:off x="1907704" y="1052735"/>
            <a:ext cx="5184576" cy="55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truktur</a:t>
            </a:r>
            <a:r>
              <a:rPr lang="en-US" dirty="0" smtClean="0"/>
              <a:t> </a:t>
            </a:r>
            <a:r>
              <a:rPr lang="en-US" dirty="0" err="1" smtClean="0"/>
              <a:t>og</a:t>
            </a:r>
            <a:r>
              <a:rPr lang="en-US" dirty="0" smtClean="0"/>
              <a:t> </a:t>
            </a:r>
            <a:r>
              <a:rPr lang="en-US" dirty="0" err="1" smtClean="0"/>
              <a:t>innhold</a:t>
            </a:r>
            <a:r>
              <a:rPr lang="en-US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code.org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939"/>
          <a:stretch/>
        </p:blipFill>
        <p:spPr>
          <a:xfrm>
            <a:off x="1043608" y="908720"/>
            <a:ext cx="6889139" cy="55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21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Læreren</a:t>
            </a:r>
            <a:r>
              <a:rPr lang="en-US" dirty="0" smtClean="0"/>
              <a:t> </a:t>
            </a:r>
            <a:r>
              <a:rPr lang="en-US" dirty="0" err="1" smtClean="0"/>
              <a:t>trenger</a:t>
            </a:r>
            <a:r>
              <a:rPr lang="en-US" dirty="0" smtClean="0"/>
              <a:t> </a:t>
            </a:r>
            <a:r>
              <a:rPr lang="en-US" dirty="0" err="1" smtClean="0"/>
              <a:t>ingen</a:t>
            </a:r>
            <a:r>
              <a:rPr lang="en-US" dirty="0" smtClean="0"/>
              <a:t> </a:t>
            </a:r>
            <a:r>
              <a:rPr lang="en-US" dirty="0" err="1" smtClean="0"/>
              <a:t>forkunnskaper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56327"/>
            <a:ext cx="6627971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52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Undervisningsopplegget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på</a:t>
            </a:r>
            <a:r>
              <a:rPr lang="en-US" dirty="0" smtClean="0"/>
              <a:t> </a:t>
            </a:r>
            <a:r>
              <a:rPr lang="en-US" dirty="0" err="1" smtClean="0"/>
              <a:t>nettet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6665680" cy="546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0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 smtClean="0">
                <a:solidFill>
                  <a:schemeClr val="tx1"/>
                </a:solidFill>
              </a:rPr>
              <a:t>Vi </a:t>
            </a:r>
            <a:r>
              <a:rPr lang="en-US" i="0" dirty="0" err="1" smtClean="0">
                <a:solidFill>
                  <a:schemeClr val="tx1"/>
                </a:solidFill>
              </a:rPr>
              <a:t>tilbyr</a:t>
            </a:r>
            <a:r>
              <a:rPr lang="en-US" i="0" dirty="0" smtClean="0">
                <a:solidFill>
                  <a:schemeClr val="tx1"/>
                </a:solidFill>
              </a:rPr>
              <a:t> </a:t>
            </a:r>
            <a:r>
              <a:rPr lang="en-US" i="0" dirty="0" err="1" smtClean="0">
                <a:solidFill>
                  <a:schemeClr val="tx1"/>
                </a:solidFill>
              </a:rPr>
              <a:t>norske</a:t>
            </a:r>
            <a:r>
              <a:rPr lang="en-US" i="0" dirty="0" smtClean="0">
                <a:solidFill>
                  <a:schemeClr val="tx1"/>
                </a:solidFill>
              </a:rPr>
              <a:t> </a:t>
            </a:r>
            <a:r>
              <a:rPr lang="en-US" i="0" dirty="0" err="1" smtClean="0">
                <a:solidFill>
                  <a:schemeClr val="tx1"/>
                </a:solidFill>
              </a:rPr>
              <a:t>instruksjonvideoer</a:t>
            </a:r>
            <a:endParaRPr lang="en-US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66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Utførlig</a:t>
            </a:r>
            <a:r>
              <a:rPr lang="en-US" dirty="0" smtClean="0"/>
              <a:t> </a:t>
            </a:r>
            <a:r>
              <a:rPr lang="en-US" dirty="0" err="1" smtClean="0"/>
              <a:t>veiledning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0625"/>
          <a:stretch/>
        </p:blipFill>
        <p:spPr>
          <a:xfrm>
            <a:off x="1115616" y="1556792"/>
            <a:ext cx="6750138" cy="378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26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56176" y="5733256"/>
            <a:ext cx="2987825" cy="10306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bg1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1088"/>
          </a:xfrm>
        </p:spPr>
        <p:txBody>
          <a:bodyPr/>
          <a:lstStyle/>
          <a:p>
            <a:pPr algn="ctr"/>
            <a:r>
              <a:rPr lang="en-US" dirty="0" err="1" smtClean="0"/>
              <a:t>Utførlig</a:t>
            </a:r>
            <a:r>
              <a:rPr lang="en-US" dirty="0" smtClean="0"/>
              <a:t> </a:t>
            </a:r>
            <a:r>
              <a:rPr lang="en-US" dirty="0" err="1" smtClean="0"/>
              <a:t>veiledning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52736"/>
            <a:ext cx="5018824" cy="5466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52736"/>
            <a:ext cx="5499435" cy="53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95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LKK template">
  <a:themeElements>
    <a:clrScheme name="LKK">
      <a:dk1>
        <a:srgbClr val="000000"/>
      </a:dk1>
      <a:lt1>
        <a:sysClr val="window" lastClr="FFFFFF"/>
      </a:lt1>
      <a:dk2>
        <a:srgbClr val="4D4D4D"/>
      </a:dk2>
      <a:lt2>
        <a:srgbClr val="ED1C24"/>
      </a:lt2>
      <a:accent1>
        <a:srgbClr val="5CFF5C"/>
      </a:accent1>
      <a:accent2>
        <a:srgbClr val="ABE1FA"/>
      </a:accent2>
      <a:accent3>
        <a:srgbClr val="787878"/>
      </a:accent3>
      <a:accent4>
        <a:srgbClr val="333333"/>
      </a:accent4>
      <a:accent5>
        <a:srgbClr val="0000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ouvet-mal_2012_ny3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KK template">
  <a:themeElements>
    <a:clrScheme name="Bouvet2012">
      <a:dk1>
        <a:srgbClr val="000000"/>
      </a:dk1>
      <a:lt1>
        <a:sysClr val="window" lastClr="FFFFFF"/>
      </a:lt1>
      <a:dk2>
        <a:srgbClr val="FF6400"/>
      </a:dk2>
      <a:lt2>
        <a:srgbClr val="ABE1FA"/>
      </a:lt2>
      <a:accent1>
        <a:srgbClr val="D8D8D8"/>
      </a:accent1>
      <a:accent2>
        <a:srgbClr val="ABE1FA"/>
      </a:accent2>
      <a:accent3>
        <a:srgbClr val="787878"/>
      </a:accent3>
      <a:accent4>
        <a:srgbClr val="333333"/>
      </a:accent4>
      <a:accent5>
        <a:srgbClr val="FF64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Bouvet-mal_2012_ny3">
  <a:themeElements>
    <a:clrScheme name="LKK">
      <a:dk1>
        <a:srgbClr val="000000"/>
      </a:dk1>
      <a:lt1>
        <a:sysClr val="window" lastClr="FFFFFF"/>
      </a:lt1>
      <a:dk2>
        <a:srgbClr val="4D4D4D"/>
      </a:dk2>
      <a:lt2>
        <a:srgbClr val="ED1C24"/>
      </a:lt2>
      <a:accent1>
        <a:srgbClr val="5CFF5C"/>
      </a:accent1>
      <a:accent2>
        <a:srgbClr val="ABE1FA"/>
      </a:accent2>
      <a:accent3>
        <a:srgbClr val="787878"/>
      </a:accent3>
      <a:accent4>
        <a:srgbClr val="333333"/>
      </a:accent4>
      <a:accent5>
        <a:srgbClr val="000000"/>
      </a:accent5>
      <a:accent6>
        <a:srgbClr val="000000"/>
      </a:accent6>
      <a:hlink>
        <a:srgbClr val="787878"/>
      </a:hlink>
      <a:folHlink>
        <a:srgbClr val="ABE1FA"/>
      </a:folHlink>
    </a:clrScheme>
    <a:fontScheme name="Bouvet2012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sz="2000" dirty="0" err="1" smtClean="0">
            <a:solidFill>
              <a:schemeClr val="bg1"/>
            </a:solidFill>
            <a:latin typeface="Corbel" pitchFamily="34" charset="0"/>
            <a:ea typeface="Verdana" pitchFamily="34" charset="0"/>
            <a:cs typeface="Verdana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ppt/theme/themeOverride2.xml><?xml version="1.0" encoding="utf-8"?>
<a:themeOverride xmlns:a="http://schemas.openxmlformats.org/drawingml/2006/main">
  <a:clrScheme name="Bouvet2012">
    <a:dk1>
      <a:srgbClr val="000000"/>
    </a:dk1>
    <a:lt1>
      <a:sysClr val="window" lastClr="FFFFFF"/>
    </a:lt1>
    <a:dk2>
      <a:srgbClr val="FF6400"/>
    </a:dk2>
    <a:lt2>
      <a:srgbClr val="ABE1FA"/>
    </a:lt2>
    <a:accent1>
      <a:srgbClr val="D8D8D8"/>
    </a:accent1>
    <a:accent2>
      <a:srgbClr val="ABE1FA"/>
    </a:accent2>
    <a:accent3>
      <a:srgbClr val="787878"/>
    </a:accent3>
    <a:accent4>
      <a:srgbClr val="333333"/>
    </a:accent4>
    <a:accent5>
      <a:srgbClr val="FF6400"/>
    </a:accent5>
    <a:accent6>
      <a:srgbClr val="000000"/>
    </a:accent6>
    <a:hlink>
      <a:srgbClr val="787878"/>
    </a:hlink>
    <a:folHlink>
      <a:srgbClr val="ABE1FA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d7095a3-97f1-4663-a71f-a762e9d8a5de">FK7UAMZMK7QV-5066-28</_dlc_DocId>
    <_dlc_DocIdUrl xmlns="cd7095a3-97f1-4663-a71f-a762e9d8a5de">
      <Url>https://pingvinen.bouvet.no/kunder/Safetel/TilbudOgAvtaler/RFIavSafetelOnline/_layouts/DocIdRedir.aspx?ID=FK7UAMZMK7QV-5066-28</Url>
      <Description>FK7UAMZMK7QV-5066-28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1E5EA65346E546869377CF35786C33" ma:contentTypeVersion="0" ma:contentTypeDescription="Create a new document." ma:contentTypeScope="" ma:versionID="064368adc82cbd0d1e319bb93aaee3be">
  <xsd:schema xmlns:xsd="http://www.w3.org/2001/XMLSchema" xmlns:xs="http://www.w3.org/2001/XMLSchema" xmlns:p="http://schemas.microsoft.com/office/2006/metadata/properties" xmlns:ns2="cd7095a3-97f1-4663-a71f-a762e9d8a5de" targetNamespace="http://schemas.microsoft.com/office/2006/metadata/properties" ma:root="true" ma:fieldsID="f708dfcba63a8ad509e4692dbb023e00" ns2:_="">
    <xsd:import namespace="cd7095a3-97f1-4663-a71f-a762e9d8a5d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95a3-97f1-4663-a71f-a762e9d8a5d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CDA906-3D3B-42BE-AB3F-07A27E76DD12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cd7095a3-97f1-4663-a71f-a762e9d8a5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7578E2-4207-48D0-85D7-98F249B23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095a3-97f1-4663-a71f-a762e9d8a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02A7FE-2F78-4FFD-A9FB-DF7D30F739F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F547655-3E29-4FDD-9B18-6AEA5D4DC9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LKK template.potx</Template>
  <TotalTime>3960</TotalTime>
  <Words>161</Words>
  <Application>Microsoft Macintosh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1_LKK template</vt:lpstr>
      <vt:lpstr>Bouvet-mal_2012_ny3</vt:lpstr>
      <vt:lpstr>LKK template</vt:lpstr>
      <vt:lpstr>2_Bouvet-mal_2012_ny3</vt:lpstr>
      <vt:lpstr>PowerPoint Presentation</vt:lpstr>
      <vt:lpstr>Hensikt</vt:lpstr>
      <vt:lpstr>Veiledning for skoler, bedrifter og foreldre</vt:lpstr>
      <vt:lpstr>Struktur og innhold: code.org</vt:lpstr>
      <vt:lpstr>Læreren trenger ingen forkunnskaper</vt:lpstr>
      <vt:lpstr>Undervisningsopplegget er på nettet</vt:lpstr>
      <vt:lpstr>Vi tilbyr norske instruksjonvideoer</vt:lpstr>
      <vt:lpstr>Utførlig veiledning</vt:lpstr>
      <vt:lpstr>Utførlig veiledning</vt:lpstr>
      <vt:lpstr>Utførlig veiledning</vt:lpstr>
      <vt:lpstr>Gå til www.kidsakoder.no/kodetimen</vt:lpstr>
      <vt:lpstr>Til slutt:</vt:lpstr>
    </vt:vector>
  </TitlesOfParts>
  <Manager/>
  <Company>Bouvet ASA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Safetelmøte 10 sep 2013</dc:title>
  <dc:subject/>
  <dc:creator>Bjørn Hallan</dc:creator>
  <cp:keywords/>
  <dc:description/>
  <cp:lastModifiedBy>Simen Sommerfeldt</cp:lastModifiedBy>
  <cp:revision>387</cp:revision>
  <cp:lastPrinted>2013-10-09T10:32:43Z</cp:lastPrinted>
  <dcterms:created xsi:type="dcterms:W3CDTF">2012-10-26T13:38:33Z</dcterms:created>
  <dcterms:modified xsi:type="dcterms:W3CDTF">2013-11-13T22:30:21Z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0x010100D31E5EA65346E546869377CF35786C33</vt:lpwstr>
  </property>
  <property fmtid="{D5CDD505-2E9C-101B-9397-08002B2CF9AE}" pid="3" name="_dlc_DocIdItemGuid">
    <vt:lpwstr>833a1c1b-b877-4107-9d80-4677df397929</vt:lpwstr>
  </property>
</Properties>
</file>