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70" r:id="rId2"/>
    <p:sldId id="296" r:id="rId3"/>
    <p:sldId id="298" r:id="rId4"/>
    <p:sldId id="297" r:id="rId5"/>
    <p:sldId id="299" r:id="rId6"/>
    <p:sldId id="295" r:id="rId7"/>
    <p:sldId id="288" r:id="rId8"/>
    <p:sldId id="302" r:id="rId9"/>
    <p:sldId id="308" r:id="rId10"/>
    <p:sldId id="307" r:id="rId11"/>
    <p:sldId id="303" r:id="rId12"/>
    <p:sldId id="306" r:id="rId13"/>
    <p:sldId id="304" r:id="rId14"/>
    <p:sldId id="305" r:id="rId15"/>
    <p:sldId id="301" r:id="rId16"/>
    <p:sldId id="310" r:id="rId17"/>
    <p:sldId id="311" r:id="rId18"/>
    <p:sldId id="312" r:id="rId19"/>
    <p:sldId id="313" r:id="rId20"/>
    <p:sldId id="286" r:id="rId21"/>
    <p:sldId id="309" r:id="rId22"/>
    <p:sldId id="300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59454" autoAdjust="0"/>
  </p:normalViewPr>
  <p:slideViewPr>
    <p:cSldViewPr snapToGrid="0" snapToObjects="1">
      <p:cViewPr varScale="1">
        <p:scale>
          <a:sx n="54" d="100"/>
          <a:sy n="54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F8189-3015-4C35-A6F6-FE02787AC755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5BE5F853-A035-4102-8CD3-B798D548F7A5}">
      <dgm:prSet phldrT="[Tekst]"/>
      <dgm:spPr/>
      <dgm:t>
        <a:bodyPr/>
        <a:lstStyle/>
        <a:p>
          <a:r>
            <a:rPr lang="nb-NO" dirty="0" smtClean="0"/>
            <a:t>SFO/Aktivitetsskole</a:t>
          </a:r>
        </a:p>
        <a:p>
          <a:r>
            <a:rPr lang="nb-NO" dirty="0" smtClean="0"/>
            <a:t>Kulturtimen</a:t>
          </a:r>
          <a:endParaRPr lang="nb-NO" dirty="0" smtClean="0"/>
        </a:p>
        <a:p>
          <a:r>
            <a:rPr lang="nb-NO" b="1" i="1" dirty="0" smtClean="0"/>
            <a:t>Enkeltkurs</a:t>
          </a:r>
        </a:p>
        <a:p>
          <a:r>
            <a:rPr lang="nb-NO" b="1" i="1" dirty="0" smtClean="0"/>
            <a:t>Kodeklubber</a:t>
          </a:r>
        </a:p>
        <a:p>
          <a:r>
            <a:rPr lang="nb-NO" b="1" i="1" dirty="0" smtClean="0"/>
            <a:t>Samarbeid med ungdomsskole</a:t>
          </a:r>
          <a:endParaRPr lang="nb-NO" b="1" i="1" dirty="0"/>
        </a:p>
      </dgm:t>
    </dgm:pt>
    <dgm:pt modelId="{3004FD0E-6341-4D78-AA54-9587D8CD9B2B}" type="parTrans" cxnId="{FA065F72-A669-40BF-ADA2-C0BA74F07B0A}">
      <dgm:prSet/>
      <dgm:spPr/>
      <dgm:t>
        <a:bodyPr/>
        <a:lstStyle/>
        <a:p>
          <a:endParaRPr lang="nb-NO"/>
        </a:p>
      </dgm:t>
    </dgm:pt>
    <dgm:pt modelId="{0B6C9731-22FB-43A8-8F25-9A2381A65E32}" type="sibTrans" cxnId="{FA065F72-A669-40BF-ADA2-C0BA74F07B0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nb-NO"/>
        </a:p>
      </dgm:t>
    </dgm:pt>
    <dgm:pt modelId="{8D30DFAB-A0AA-48E1-B1C3-AA0CC48E51AE}">
      <dgm:prSet phldrT="[Tekst]" custT="1"/>
      <dgm:spPr/>
      <dgm:t>
        <a:bodyPr/>
        <a:lstStyle/>
        <a:p>
          <a:r>
            <a:rPr lang="nb-NO" sz="1600" dirty="0" smtClean="0"/>
            <a:t>Fellesfag:</a:t>
          </a:r>
        </a:p>
        <a:p>
          <a:r>
            <a:rPr lang="nb-NO" sz="1600" b="1" i="1" dirty="0" smtClean="0"/>
            <a:t>Norsk</a:t>
          </a:r>
        </a:p>
        <a:p>
          <a:r>
            <a:rPr lang="nb-NO" sz="1600" b="1" i="1" dirty="0" smtClean="0"/>
            <a:t>Matematikk</a:t>
          </a:r>
        </a:p>
        <a:p>
          <a:r>
            <a:rPr lang="nb-NO" sz="1600" b="1" i="1" dirty="0" smtClean="0"/>
            <a:t>Engelsk</a:t>
          </a:r>
        </a:p>
        <a:p>
          <a:r>
            <a:rPr lang="nb-NO" sz="1600" b="1" i="1" dirty="0" smtClean="0"/>
            <a:t>Naturfag</a:t>
          </a:r>
        </a:p>
        <a:p>
          <a:r>
            <a:rPr lang="nb-NO" sz="1600" b="1" i="1" dirty="0" smtClean="0"/>
            <a:t>???</a:t>
          </a:r>
          <a:endParaRPr lang="nb-NO" sz="1600" i="1" dirty="0" smtClean="0"/>
        </a:p>
      </dgm:t>
    </dgm:pt>
    <dgm:pt modelId="{54D026C5-A26F-4015-93DA-127E02D429B3}" type="parTrans" cxnId="{12342AF6-D203-4C2C-9E33-AE7214D392A3}">
      <dgm:prSet/>
      <dgm:spPr/>
      <dgm:t>
        <a:bodyPr/>
        <a:lstStyle/>
        <a:p>
          <a:endParaRPr lang="nb-NO"/>
        </a:p>
      </dgm:t>
    </dgm:pt>
    <dgm:pt modelId="{B6744506-1D90-40BA-AE58-D0FFA2D913DE}" type="sibTrans" cxnId="{12342AF6-D203-4C2C-9E33-AE7214D392A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nb-NO"/>
        </a:p>
      </dgm:t>
    </dgm:pt>
    <dgm:pt modelId="{FCA7A87D-2928-4572-B7C8-330B3DF9AF0A}">
      <dgm:prSet phldrT="[Tekst]" custT="1"/>
      <dgm:spPr/>
      <dgm:t>
        <a:bodyPr/>
        <a:lstStyle/>
        <a:p>
          <a:r>
            <a:rPr lang="nb-NO" sz="1600" dirty="0" smtClean="0"/>
            <a:t>Valgfag:</a:t>
          </a:r>
        </a:p>
        <a:p>
          <a:r>
            <a:rPr lang="nb-NO" sz="1600" i="1" dirty="0" smtClean="0"/>
            <a:t>Teknologi i praksis </a:t>
          </a:r>
          <a:r>
            <a:rPr lang="nb-NO" sz="1600" b="1" i="1" dirty="0" smtClean="0"/>
            <a:t>Programmering</a:t>
          </a:r>
        </a:p>
      </dgm:t>
    </dgm:pt>
    <dgm:pt modelId="{3521BB19-7DA5-462A-8EB8-B90B31037E97}" type="parTrans" cxnId="{96B099A4-31AC-4569-BEA8-86FAB8A28199}">
      <dgm:prSet/>
      <dgm:spPr/>
      <dgm:t>
        <a:bodyPr/>
        <a:lstStyle/>
        <a:p>
          <a:endParaRPr lang="nb-NO"/>
        </a:p>
      </dgm:t>
    </dgm:pt>
    <dgm:pt modelId="{7F28220E-9B01-416C-BE69-8DA8204F65C4}" type="sibTrans" cxnId="{96B099A4-31AC-4569-BEA8-86FAB8A28199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nb-NO"/>
        </a:p>
      </dgm:t>
    </dgm:pt>
    <dgm:pt modelId="{3DDE4BEF-EF35-4788-96A1-2F9347E41D89}" type="pres">
      <dgm:prSet presAssocID="{140F8189-3015-4C35-A6F6-FE02787AC75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nb-NO"/>
        </a:p>
      </dgm:t>
    </dgm:pt>
    <dgm:pt modelId="{8CAACA93-169C-4C1E-BCF1-E019E049113C}" type="pres">
      <dgm:prSet presAssocID="{5BE5F853-A035-4102-8CD3-B798D548F7A5}" presName="text1" presStyleCnt="0"/>
      <dgm:spPr/>
    </dgm:pt>
    <dgm:pt modelId="{9B6CC950-1EFC-4050-ADCB-E115462C8C6E}" type="pres">
      <dgm:prSet presAssocID="{5BE5F853-A035-4102-8CD3-B798D548F7A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F53AE8E-9CE0-4C35-A0D5-87F301B4126A}" type="pres">
      <dgm:prSet presAssocID="{5BE5F853-A035-4102-8CD3-B798D548F7A5}" presName="textaccent1" presStyleCnt="0"/>
      <dgm:spPr/>
    </dgm:pt>
    <dgm:pt modelId="{AE789374-9DE6-4237-84D9-DFF319D7F542}" type="pres">
      <dgm:prSet presAssocID="{5BE5F853-A035-4102-8CD3-B798D548F7A5}" presName="accentRepeatNode" presStyleLbl="solidAlignAcc1" presStyleIdx="0" presStyleCnt="6"/>
      <dgm:spPr/>
    </dgm:pt>
    <dgm:pt modelId="{80BF5F02-91E8-4566-86B2-C180BCDCCA80}" type="pres">
      <dgm:prSet presAssocID="{0B6C9731-22FB-43A8-8F25-9A2381A65E32}" presName="image1" presStyleCnt="0"/>
      <dgm:spPr/>
    </dgm:pt>
    <dgm:pt modelId="{4A3CD04F-3F61-40B0-B163-80A80C0CEE68}" type="pres">
      <dgm:prSet presAssocID="{0B6C9731-22FB-43A8-8F25-9A2381A65E32}" presName="imageRepeatNode" presStyleLbl="alignAcc1" presStyleIdx="0" presStyleCnt="3"/>
      <dgm:spPr/>
      <dgm:t>
        <a:bodyPr/>
        <a:lstStyle/>
        <a:p>
          <a:endParaRPr lang="nb-NO"/>
        </a:p>
      </dgm:t>
    </dgm:pt>
    <dgm:pt modelId="{E97CD675-6276-4874-905B-FCD3D8431241}" type="pres">
      <dgm:prSet presAssocID="{0B6C9731-22FB-43A8-8F25-9A2381A65E32}" presName="imageaccent1" presStyleCnt="0"/>
      <dgm:spPr/>
    </dgm:pt>
    <dgm:pt modelId="{75E9D7BE-6F93-4E9B-B633-8F575CD1725E}" type="pres">
      <dgm:prSet presAssocID="{0B6C9731-22FB-43A8-8F25-9A2381A65E32}" presName="accentRepeatNode" presStyleLbl="solidAlignAcc1" presStyleIdx="1" presStyleCnt="6"/>
      <dgm:spPr/>
    </dgm:pt>
    <dgm:pt modelId="{17236F69-2418-4A5D-AED0-CC1966C04763}" type="pres">
      <dgm:prSet presAssocID="{8D30DFAB-A0AA-48E1-B1C3-AA0CC48E51AE}" presName="text2" presStyleCnt="0"/>
      <dgm:spPr/>
    </dgm:pt>
    <dgm:pt modelId="{9DB8184A-0669-4873-A316-7E07A4225CA3}" type="pres">
      <dgm:prSet presAssocID="{8D30DFAB-A0AA-48E1-B1C3-AA0CC48E51AE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A8B7E49D-0D8F-42B1-96A9-7ACC28E21064}" type="pres">
      <dgm:prSet presAssocID="{8D30DFAB-A0AA-48E1-B1C3-AA0CC48E51AE}" presName="textaccent2" presStyleCnt="0"/>
      <dgm:spPr/>
    </dgm:pt>
    <dgm:pt modelId="{2765E1B9-EA90-45F6-8783-38F9E985E11C}" type="pres">
      <dgm:prSet presAssocID="{8D30DFAB-A0AA-48E1-B1C3-AA0CC48E51AE}" presName="accentRepeatNode" presStyleLbl="solidAlignAcc1" presStyleIdx="2" presStyleCnt="6"/>
      <dgm:spPr/>
    </dgm:pt>
    <dgm:pt modelId="{B58BCCC4-F491-46B7-B36F-03007484F248}" type="pres">
      <dgm:prSet presAssocID="{B6744506-1D90-40BA-AE58-D0FFA2D913DE}" presName="image2" presStyleCnt="0"/>
      <dgm:spPr/>
    </dgm:pt>
    <dgm:pt modelId="{15424340-6149-43D0-B318-08C360D3D20C}" type="pres">
      <dgm:prSet presAssocID="{B6744506-1D90-40BA-AE58-D0FFA2D913DE}" presName="imageRepeatNode" presStyleLbl="alignAcc1" presStyleIdx="1" presStyleCnt="3"/>
      <dgm:spPr/>
      <dgm:t>
        <a:bodyPr/>
        <a:lstStyle/>
        <a:p>
          <a:endParaRPr lang="nb-NO"/>
        </a:p>
      </dgm:t>
    </dgm:pt>
    <dgm:pt modelId="{06EB592B-20E6-492E-9059-D35E57956CCE}" type="pres">
      <dgm:prSet presAssocID="{B6744506-1D90-40BA-AE58-D0FFA2D913DE}" presName="imageaccent2" presStyleCnt="0"/>
      <dgm:spPr/>
    </dgm:pt>
    <dgm:pt modelId="{015DF1F2-CA26-4471-BDDC-E67C24F39DA3}" type="pres">
      <dgm:prSet presAssocID="{B6744506-1D90-40BA-AE58-D0FFA2D913DE}" presName="accentRepeatNode" presStyleLbl="solidAlignAcc1" presStyleIdx="3" presStyleCnt="6"/>
      <dgm:spPr/>
    </dgm:pt>
    <dgm:pt modelId="{9BB94F3F-D59E-4DFF-A355-BE73EE1834C4}" type="pres">
      <dgm:prSet presAssocID="{FCA7A87D-2928-4572-B7C8-330B3DF9AF0A}" presName="text3" presStyleCnt="0"/>
      <dgm:spPr/>
    </dgm:pt>
    <dgm:pt modelId="{E5EC27BC-CB47-4AFF-B5D4-94C23B720D5E}" type="pres">
      <dgm:prSet presAssocID="{FCA7A87D-2928-4572-B7C8-330B3DF9AF0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EFA34456-242A-4AB1-938E-96D7220B1E20}" type="pres">
      <dgm:prSet presAssocID="{FCA7A87D-2928-4572-B7C8-330B3DF9AF0A}" presName="textaccent3" presStyleCnt="0"/>
      <dgm:spPr/>
    </dgm:pt>
    <dgm:pt modelId="{9C65D237-0946-4BE7-8E6B-3DD5D9A44203}" type="pres">
      <dgm:prSet presAssocID="{FCA7A87D-2928-4572-B7C8-330B3DF9AF0A}" presName="accentRepeatNode" presStyleLbl="solidAlignAcc1" presStyleIdx="4" presStyleCnt="6"/>
      <dgm:spPr/>
    </dgm:pt>
    <dgm:pt modelId="{39419F58-0887-4753-8DA0-C058520C6802}" type="pres">
      <dgm:prSet presAssocID="{7F28220E-9B01-416C-BE69-8DA8204F65C4}" presName="image3" presStyleCnt="0"/>
      <dgm:spPr/>
    </dgm:pt>
    <dgm:pt modelId="{787911F9-0DEC-4159-94E4-2A23B015B2EF}" type="pres">
      <dgm:prSet presAssocID="{7F28220E-9B01-416C-BE69-8DA8204F65C4}" presName="imageRepeatNode" presStyleLbl="alignAcc1" presStyleIdx="2" presStyleCnt="3"/>
      <dgm:spPr/>
      <dgm:t>
        <a:bodyPr/>
        <a:lstStyle/>
        <a:p>
          <a:endParaRPr lang="nb-NO"/>
        </a:p>
      </dgm:t>
    </dgm:pt>
    <dgm:pt modelId="{F2CF57F4-3EEF-4811-846A-2EDCCC71F99B}" type="pres">
      <dgm:prSet presAssocID="{7F28220E-9B01-416C-BE69-8DA8204F65C4}" presName="imageaccent3" presStyleCnt="0"/>
      <dgm:spPr/>
    </dgm:pt>
    <dgm:pt modelId="{C50813E4-97E8-4549-9DB6-C26A89C240F1}" type="pres">
      <dgm:prSet presAssocID="{7F28220E-9B01-416C-BE69-8DA8204F65C4}" presName="accentRepeatNode" presStyleLbl="solidAlignAcc1" presStyleIdx="5" presStyleCnt="6"/>
      <dgm:spPr/>
    </dgm:pt>
  </dgm:ptLst>
  <dgm:cxnLst>
    <dgm:cxn modelId="{15E85B6F-D9DE-4768-9EFE-75E987D77A56}" type="presOf" srcId="{140F8189-3015-4C35-A6F6-FE02787AC755}" destId="{3DDE4BEF-EF35-4788-96A1-2F9347E41D89}" srcOrd="0" destOrd="0" presId="urn:microsoft.com/office/officeart/2008/layout/HexagonCluster"/>
    <dgm:cxn modelId="{96B099A4-31AC-4569-BEA8-86FAB8A28199}" srcId="{140F8189-3015-4C35-A6F6-FE02787AC755}" destId="{FCA7A87D-2928-4572-B7C8-330B3DF9AF0A}" srcOrd="2" destOrd="0" parTransId="{3521BB19-7DA5-462A-8EB8-B90B31037E97}" sibTransId="{7F28220E-9B01-416C-BE69-8DA8204F65C4}"/>
    <dgm:cxn modelId="{12342AF6-D203-4C2C-9E33-AE7214D392A3}" srcId="{140F8189-3015-4C35-A6F6-FE02787AC755}" destId="{8D30DFAB-A0AA-48E1-B1C3-AA0CC48E51AE}" srcOrd="1" destOrd="0" parTransId="{54D026C5-A26F-4015-93DA-127E02D429B3}" sibTransId="{B6744506-1D90-40BA-AE58-D0FFA2D913DE}"/>
    <dgm:cxn modelId="{FA065F72-A669-40BF-ADA2-C0BA74F07B0A}" srcId="{140F8189-3015-4C35-A6F6-FE02787AC755}" destId="{5BE5F853-A035-4102-8CD3-B798D548F7A5}" srcOrd="0" destOrd="0" parTransId="{3004FD0E-6341-4D78-AA54-9587D8CD9B2B}" sibTransId="{0B6C9731-22FB-43A8-8F25-9A2381A65E32}"/>
    <dgm:cxn modelId="{BD67FFFD-A768-442E-A847-607DC20AE074}" type="presOf" srcId="{8D30DFAB-A0AA-48E1-B1C3-AA0CC48E51AE}" destId="{9DB8184A-0669-4873-A316-7E07A4225CA3}" srcOrd="0" destOrd="0" presId="urn:microsoft.com/office/officeart/2008/layout/HexagonCluster"/>
    <dgm:cxn modelId="{D9D76F5B-3CB0-4381-BB78-6D5B414715A4}" type="presOf" srcId="{0B6C9731-22FB-43A8-8F25-9A2381A65E32}" destId="{4A3CD04F-3F61-40B0-B163-80A80C0CEE68}" srcOrd="0" destOrd="0" presId="urn:microsoft.com/office/officeart/2008/layout/HexagonCluster"/>
    <dgm:cxn modelId="{B00AFF0E-E247-4A2C-BE22-459172C08577}" type="presOf" srcId="{FCA7A87D-2928-4572-B7C8-330B3DF9AF0A}" destId="{E5EC27BC-CB47-4AFF-B5D4-94C23B720D5E}" srcOrd="0" destOrd="0" presId="urn:microsoft.com/office/officeart/2008/layout/HexagonCluster"/>
    <dgm:cxn modelId="{704CB627-F0AD-4189-96A6-62A1FCCA4ACD}" type="presOf" srcId="{7F28220E-9B01-416C-BE69-8DA8204F65C4}" destId="{787911F9-0DEC-4159-94E4-2A23B015B2EF}" srcOrd="0" destOrd="0" presId="urn:microsoft.com/office/officeart/2008/layout/HexagonCluster"/>
    <dgm:cxn modelId="{5156D727-66A8-4170-AE80-F5577A0B2BB1}" type="presOf" srcId="{5BE5F853-A035-4102-8CD3-B798D548F7A5}" destId="{9B6CC950-1EFC-4050-ADCB-E115462C8C6E}" srcOrd="0" destOrd="0" presId="urn:microsoft.com/office/officeart/2008/layout/HexagonCluster"/>
    <dgm:cxn modelId="{38C7315C-64EB-4BC8-9455-718A829F13F7}" type="presOf" srcId="{B6744506-1D90-40BA-AE58-D0FFA2D913DE}" destId="{15424340-6149-43D0-B318-08C360D3D20C}" srcOrd="0" destOrd="0" presId="urn:microsoft.com/office/officeart/2008/layout/HexagonCluster"/>
    <dgm:cxn modelId="{A025E91C-813E-4A50-8EDD-21F928FDECA1}" type="presParOf" srcId="{3DDE4BEF-EF35-4788-96A1-2F9347E41D89}" destId="{8CAACA93-169C-4C1E-BCF1-E019E049113C}" srcOrd="0" destOrd="0" presId="urn:microsoft.com/office/officeart/2008/layout/HexagonCluster"/>
    <dgm:cxn modelId="{0075326D-9945-4256-9874-E6C657B0A347}" type="presParOf" srcId="{8CAACA93-169C-4C1E-BCF1-E019E049113C}" destId="{9B6CC950-1EFC-4050-ADCB-E115462C8C6E}" srcOrd="0" destOrd="0" presId="urn:microsoft.com/office/officeart/2008/layout/HexagonCluster"/>
    <dgm:cxn modelId="{AD246B71-3741-4D4F-AE0E-8556BC9413E7}" type="presParOf" srcId="{3DDE4BEF-EF35-4788-96A1-2F9347E41D89}" destId="{CF53AE8E-9CE0-4C35-A0D5-87F301B4126A}" srcOrd="1" destOrd="0" presId="urn:microsoft.com/office/officeart/2008/layout/HexagonCluster"/>
    <dgm:cxn modelId="{8E924DB7-EF34-46D9-9DB3-98FC6033A607}" type="presParOf" srcId="{CF53AE8E-9CE0-4C35-A0D5-87F301B4126A}" destId="{AE789374-9DE6-4237-84D9-DFF319D7F542}" srcOrd="0" destOrd="0" presId="urn:microsoft.com/office/officeart/2008/layout/HexagonCluster"/>
    <dgm:cxn modelId="{EE806BDE-92F5-4C83-A115-C933688BBC73}" type="presParOf" srcId="{3DDE4BEF-EF35-4788-96A1-2F9347E41D89}" destId="{80BF5F02-91E8-4566-86B2-C180BCDCCA80}" srcOrd="2" destOrd="0" presId="urn:microsoft.com/office/officeart/2008/layout/HexagonCluster"/>
    <dgm:cxn modelId="{FBCFE489-80FD-49D1-90A7-89FFEB1CC9F6}" type="presParOf" srcId="{80BF5F02-91E8-4566-86B2-C180BCDCCA80}" destId="{4A3CD04F-3F61-40B0-B163-80A80C0CEE68}" srcOrd="0" destOrd="0" presId="urn:microsoft.com/office/officeart/2008/layout/HexagonCluster"/>
    <dgm:cxn modelId="{520D70AB-5832-4DB1-892A-56568BAA5C55}" type="presParOf" srcId="{3DDE4BEF-EF35-4788-96A1-2F9347E41D89}" destId="{E97CD675-6276-4874-905B-FCD3D8431241}" srcOrd="3" destOrd="0" presId="urn:microsoft.com/office/officeart/2008/layout/HexagonCluster"/>
    <dgm:cxn modelId="{B4188421-A430-42B5-8251-7BA5D69DA7E6}" type="presParOf" srcId="{E97CD675-6276-4874-905B-FCD3D8431241}" destId="{75E9D7BE-6F93-4E9B-B633-8F575CD1725E}" srcOrd="0" destOrd="0" presId="urn:microsoft.com/office/officeart/2008/layout/HexagonCluster"/>
    <dgm:cxn modelId="{E03E127F-99B9-489B-93B2-4BD9EEAE3B50}" type="presParOf" srcId="{3DDE4BEF-EF35-4788-96A1-2F9347E41D89}" destId="{17236F69-2418-4A5D-AED0-CC1966C04763}" srcOrd="4" destOrd="0" presId="urn:microsoft.com/office/officeart/2008/layout/HexagonCluster"/>
    <dgm:cxn modelId="{34F1DFD9-793B-4DA5-924F-130A01866911}" type="presParOf" srcId="{17236F69-2418-4A5D-AED0-CC1966C04763}" destId="{9DB8184A-0669-4873-A316-7E07A4225CA3}" srcOrd="0" destOrd="0" presId="urn:microsoft.com/office/officeart/2008/layout/HexagonCluster"/>
    <dgm:cxn modelId="{FB48B39E-8A4D-4228-B2C0-A3A3710DF858}" type="presParOf" srcId="{3DDE4BEF-EF35-4788-96A1-2F9347E41D89}" destId="{A8B7E49D-0D8F-42B1-96A9-7ACC28E21064}" srcOrd="5" destOrd="0" presId="urn:microsoft.com/office/officeart/2008/layout/HexagonCluster"/>
    <dgm:cxn modelId="{22DCF03F-6CCD-4C84-8D3D-844C4D763814}" type="presParOf" srcId="{A8B7E49D-0D8F-42B1-96A9-7ACC28E21064}" destId="{2765E1B9-EA90-45F6-8783-38F9E985E11C}" srcOrd="0" destOrd="0" presId="urn:microsoft.com/office/officeart/2008/layout/HexagonCluster"/>
    <dgm:cxn modelId="{566F6699-8474-4B1C-8475-FC1266E9E562}" type="presParOf" srcId="{3DDE4BEF-EF35-4788-96A1-2F9347E41D89}" destId="{B58BCCC4-F491-46B7-B36F-03007484F248}" srcOrd="6" destOrd="0" presId="urn:microsoft.com/office/officeart/2008/layout/HexagonCluster"/>
    <dgm:cxn modelId="{1F40C6F0-CF55-4FAB-83B3-7E46F36E4447}" type="presParOf" srcId="{B58BCCC4-F491-46B7-B36F-03007484F248}" destId="{15424340-6149-43D0-B318-08C360D3D20C}" srcOrd="0" destOrd="0" presId="urn:microsoft.com/office/officeart/2008/layout/HexagonCluster"/>
    <dgm:cxn modelId="{B8F15CCF-6DA0-41F4-A90B-E557792C7BD0}" type="presParOf" srcId="{3DDE4BEF-EF35-4788-96A1-2F9347E41D89}" destId="{06EB592B-20E6-492E-9059-D35E57956CCE}" srcOrd="7" destOrd="0" presId="urn:microsoft.com/office/officeart/2008/layout/HexagonCluster"/>
    <dgm:cxn modelId="{53863FE8-8DE4-4A21-A9BC-090DF2BE74E3}" type="presParOf" srcId="{06EB592B-20E6-492E-9059-D35E57956CCE}" destId="{015DF1F2-CA26-4471-BDDC-E67C24F39DA3}" srcOrd="0" destOrd="0" presId="urn:microsoft.com/office/officeart/2008/layout/HexagonCluster"/>
    <dgm:cxn modelId="{40114CD2-80BD-41F1-B885-5ACB4E0F32DA}" type="presParOf" srcId="{3DDE4BEF-EF35-4788-96A1-2F9347E41D89}" destId="{9BB94F3F-D59E-4DFF-A355-BE73EE1834C4}" srcOrd="8" destOrd="0" presId="urn:microsoft.com/office/officeart/2008/layout/HexagonCluster"/>
    <dgm:cxn modelId="{3283F6B5-5850-4025-B51D-65EFFFACEA6B}" type="presParOf" srcId="{9BB94F3F-D59E-4DFF-A355-BE73EE1834C4}" destId="{E5EC27BC-CB47-4AFF-B5D4-94C23B720D5E}" srcOrd="0" destOrd="0" presId="urn:microsoft.com/office/officeart/2008/layout/HexagonCluster"/>
    <dgm:cxn modelId="{D7A693EA-6BC4-4C13-9845-3415249A7FEC}" type="presParOf" srcId="{3DDE4BEF-EF35-4788-96A1-2F9347E41D89}" destId="{EFA34456-242A-4AB1-938E-96D7220B1E20}" srcOrd="9" destOrd="0" presId="urn:microsoft.com/office/officeart/2008/layout/HexagonCluster"/>
    <dgm:cxn modelId="{282B3CD6-BE60-4037-BA7D-703872EB271A}" type="presParOf" srcId="{EFA34456-242A-4AB1-938E-96D7220B1E20}" destId="{9C65D237-0946-4BE7-8E6B-3DD5D9A44203}" srcOrd="0" destOrd="0" presId="urn:microsoft.com/office/officeart/2008/layout/HexagonCluster"/>
    <dgm:cxn modelId="{11CC0713-6654-42F2-B67A-EF3B1DA0E57D}" type="presParOf" srcId="{3DDE4BEF-EF35-4788-96A1-2F9347E41D89}" destId="{39419F58-0887-4753-8DA0-C058520C6802}" srcOrd="10" destOrd="0" presId="urn:microsoft.com/office/officeart/2008/layout/HexagonCluster"/>
    <dgm:cxn modelId="{43DEDB97-4A63-4223-BBC1-5667C1DA2C2B}" type="presParOf" srcId="{39419F58-0887-4753-8DA0-C058520C6802}" destId="{787911F9-0DEC-4159-94E4-2A23B015B2EF}" srcOrd="0" destOrd="0" presId="urn:microsoft.com/office/officeart/2008/layout/HexagonCluster"/>
    <dgm:cxn modelId="{C5390C09-D7E5-435E-B485-C46D6135EDC8}" type="presParOf" srcId="{3DDE4BEF-EF35-4788-96A1-2F9347E41D89}" destId="{F2CF57F4-3EEF-4811-846A-2EDCCC71F99B}" srcOrd="11" destOrd="0" presId="urn:microsoft.com/office/officeart/2008/layout/HexagonCluster"/>
    <dgm:cxn modelId="{B74FA6D9-4BCB-4FC0-8F20-9EBC46D16B70}" type="presParOf" srcId="{F2CF57F4-3EEF-4811-846A-2EDCCC71F99B}" destId="{C50813E4-97E8-4549-9DB6-C26A89C240F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ACF6C-3C70-433B-A5A1-5024768596C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91DDD43B-AD75-4142-9E47-F31F5F553A3B}">
      <dgm:prSet phldrT="[Tekst]" custT="1"/>
      <dgm:spPr/>
      <dgm:t>
        <a:bodyPr/>
        <a:lstStyle/>
        <a:p>
          <a:r>
            <a:rPr lang="nb-NO" sz="2000" dirty="0" smtClean="0"/>
            <a:t>Universitet/</a:t>
          </a:r>
        </a:p>
        <a:p>
          <a:r>
            <a:rPr lang="nb-NO" sz="2000" dirty="0" smtClean="0"/>
            <a:t>høgskole</a:t>
          </a:r>
          <a:endParaRPr lang="nb-NO" sz="2000" dirty="0"/>
        </a:p>
      </dgm:t>
    </dgm:pt>
    <dgm:pt modelId="{EBF5A23C-82ED-4CE0-AF11-72BA49919501}" type="parTrans" cxnId="{2D0124AD-1257-4C64-BCF2-A4CA6CB9ADE6}">
      <dgm:prSet/>
      <dgm:spPr/>
      <dgm:t>
        <a:bodyPr/>
        <a:lstStyle/>
        <a:p>
          <a:endParaRPr lang="nb-NO"/>
        </a:p>
      </dgm:t>
    </dgm:pt>
    <dgm:pt modelId="{46C724FC-755E-4B06-93C5-629A4070DDFF}" type="sibTrans" cxnId="{2D0124AD-1257-4C64-BCF2-A4CA6CB9ADE6}">
      <dgm:prSet/>
      <dgm:spPr/>
      <dgm:t>
        <a:bodyPr/>
        <a:lstStyle/>
        <a:p>
          <a:endParaRPr lang="nb-NO"/>
        </a:p>
      </dgm:t>
    </dgm:pt>
    <dgm:pt modelId="{9B514856-15FC-4A60-ACBA-A032B4D2A183}">
      <dgm:prSet phldrT="[Tekst]" custT="1"/>
      <dgm:spPr/>
      <dgm:t>
        <a:bodyPr/>
        <a:lstStyle/>
        <a:p>
          <a:r>
            <a:rPr lang="nb-NO" sz="2000" dirty="0" smtClean="0"/>
            <a:t>Videregående</a:t>
          </a:r>
        </a:p>
        <a:p>
          <a:r>
            <a:rPr lang="nb-NO" sz="2000" dirty="0" smtClean="0"/>
            <a:t>skole</a:t>
          </a:r>
          <a:endParaRPr lang="nb-NO" sz="2000" dirty="0"/>
        </a:p>
      </dgm:t>
    </dgm:pt>
    <dgm:pt modelId="{A94483B6-F671-4606-B106-B0280689DACB}" type="parTrans" cxnId="{2A8534BC-F893-4F63-8DB6-C9B46860CAEF}">
      <dgm:prSet/>
      <dgm:spPr/>
      <dgm:t>
        <a:bodyPr/>
        <a:lstStyle/>
        <a:p>
          <a:endParaRPr lang="nb-NO"/>
        </a:p>
      </dgm:t>
    </dgm:pt>
    <dgm:pt modelId="{CEA78877-108C-48C6-A454-FF5BC9A507FB}" type="sibTrans" cxnId="{2A8534BC-F893-4F63-8DB6-C9B46860CAEF}">
      <dgm:prSet/>
      <dgm:spPr/>
      <dgm:t>
        <a:bodyPr/>
        <a:lstStyle/>
        <a:p>
          <a:endParaRPr lang="nb-NO"/>
        </a:p>
      </dgm:t>
    </dgm:pt>
    <dgm:pt modelId="{D837D7C1-9E75-4AC8-B39C-052C7F79B3B2}">
      <dgm:prSet phldrT="[Tekst]" custT="1"/>
      <dgm:spPr/>
      <dgm:t>
        <a:bodyPr/>
        <a:lstStyle/>
        <a:p>
          <a:r>
            <a:rPr lang="nb-NO" sz="2000" dirty="0" smtClean="0"/>
            <a:t>Barneskole</a:t>
          </a:r>
          <a:endParaRPr lang="nb-NO" sz="2100" dirty="0"/>
        </a:p>
      </dgm:t>
    </dgm:pt>
    <dgm:pt modelId="{EDF775DD-7197-40B7-99D1-9AA0FFAC53AF}" type="parTrans" cxnId="{8C2A614C-7427-44CF-AF0A-F1672FC4D121}">
      <dgm:prSet/>
      <dgm:spPr/>
      <dgm:t>
        <a:bodyPr/>
        <a:lstStyle/>
        <a:p>
          <a:endParaRPr lang="nb-NO"/>
        </a:p>
      </dgm:t>
    </dgm:pt>
    <dgm:pt modelId="{65F80205-7AF7-4A6E-889C-69B08DAE9752}" type="sibTrans" cxnId="{8C2A614C-7427-44CF-AF0A-F1672FC4D121}">
      <dgm:prSet/>
      <dgm:spPr/>
      <dgm:t>
        <a:bodyPr/>
        <a:lstStyle/>
        <a:p>
          <a:endParaRPr lang="nb-NO"/>
        </a:p>
      </dgm:t>
    </dgm:pt>
    <dgm:pt modelId="{9DAAC625-49F5-4CD0-A052-290BAC4251B7}">
      <dgm:prSet phldrT="[Tekst]" custT="1"/>
      <dgm:spPr/>
      <dgm:t>
        <a:bodyPr/>
        <a:lstStyle/>
        <a:p>
          <a:r>
            <a:rPr lang="nb-NO" sz="2000" b="0" i="0" dirty="0" smtClean="0"/>
            <a:t>Barnehage</a:t>
          </a:r>
          <a:r>
            <a:rPr lang="nb-NO" sz="2100" b="0" i="0" dirty="0" smtClean="0"/>
            <a:t>???</a:t>
          </a:r>
          <a:endParaRPr lang="nb-NO" sz="2100" b="0" i="0" dirty="0"/>
        </a:p>
      </dgm:t>
    </dgm:pt>
    <dgm:pt modelId="{33A27B49-4825-417A-9E07-336CE7A6ABAD}" type="parTrans" cxnId="{131E35E2-4E1D-4118-838A-EAE83CEA64F9}">
      <dgm:prSet/>
      <dgm:spPr/>
      <dgm:t>
        <a:bodyPr/>
        <a:lstStyle/>
        <a:p>
          <a:endParaRPr lang="nb-NO"/>
        </a:p>
      </dgm:t>
    </dgm:pt>
    <dgm:pt modelId="{C7FB2FDF-C5E3-4CAA-87BD-2F5B1CF147D6}" type="sibTrans" cxnId="{131E35E2-4E1D-4118-838A-EAE83CEA64F9}">
      <dgm:prSet/>
      <dgm:spPr/>
      <dgm:t>
        <a:bodyPr/>
        <a:lstStyle/>
        <a:p>
          <a:endParaRPr lang="nb-NO"/>
        </a:p>
      </dgm:t>
    </dgm:pt>
    <dgm:pt modelId="{203A06BB-F28C-489B-852E-3C4166BD9497}">
      <dgm:prSet phldrT="[Tekst]" custT="1"/>
      <dgm:spPr/>
      <dgm:t>
        <a:bodyPr/>
        <a:lstStyle/>
        <a:p>
          <a:r>
            <a:rPr lang="nb-NO" sz="2000" dirty="0" smtClean="0"/>
            <a:t>Ungdomsskole</a:t>
          </a:r>
          <a:endParaRPr lang="nb-NO" sz="2000" dirty="0"/>
        </a:p>
      </dgm:t>
    </dgm:pt>
    <dgm:pt modelId="{4FB7A75D-A653-4C17-869C-CB89F9F3D0B8}" type="parTrans" cxnId="{53EDB24E-45A5-4EF2-80F3-46EF1553E029}">
      <dgm:prSet/>
      <dgm:spPr/>
      <dgm:t>
        <a:bodyPr/>
        <a:lstStyle/>
        <a:p>
          <a:endParaRPr lang="nb-NO"/>
        </a:p>
      </dgm:t>
    </dgm:pt>
    <dgm:pt modelId="{686868D5-0BBA-4BAA-8B55-CB80078BC63D}" type="sibTrans" cxnId="{53EDB24E-45A5-4EF2-80F3-46EF1553E029}">
      <dgm:prSet/>
      <dgm:spPr/>
      <dgm:t>
        <a:bodyPr/>
        <a:lstStyle/>
        <a:p>
          <a:endParaRPr lang="nb-NO"/>
        </a:p>
      </dgm:t>
    </dgm:pt>
    <dgm:pt modelId="{BF5C4B19-93B7-4228-A2B9-9B9B9CDECC35}" type="pres">
      <dgm:prSet presAssocID="{EE0ACF6C-3C70-433B-A5A1-5024768596CE}" presName="rootnode" presStyleCnt="0">
        <dgm:presLayoutVars>
          <dgm:chMax/>
          <dgm:chPref/>
          <dgm:dir/>
          <dgm:animLvl val="lvl"/>
        </dgm:presLayoutVars>
      </dgm:prSet>
      <dgm:spPr/>
    </dgm:pt>
    <dgm:pt modelId="{DCAEB5E8-FAB3-4153-923C-E6C909E3BFCC}" type="pres">
      <dgm:prSet presAssocID="{91DDD43B-AD75-4142-9E47-F31F5F553A3B}" presName="composite" presStyleCnt="0"/>
      <dgm:spPr/>
    </dgm:pt>
    <dgm:pt modelId="{30B0E33A-CA65-42EC-AE74-85F89AAB060A}" type="pres">
      <dgm:prSet presAssocID="{91DDD43B-AD75-4142-9E47-F31F5F553A3B}" presName="bentUpArrow1" presStyleLbl="alignImgPlace1" presStyleIdx="0" presStyleCnt="4"/>
      <dgm:spPr/>
    </dgm:pt>
    <dgm:pt modelId="{09CFB25E-B090-40E5-98D0-7EDA3B1CAFF0}" type="pres">
      <dgm:prSet presAssocID="{91DDD43B-AD75-4142-9E47-F31F5F553A3B}" presName="ParentText" presStyleLbl="node1" presStyleIdx="0" presStyleCnt="5" custScaleX="1341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F30BD194-50C3-4607-9E0F-B2F3722D89AE}" type="pres">
      <dgm:prSet presAssocID="{91DDD43B-AD75-4142-9E47-F31F5F553A3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3561006E-0431-4ACE-93B5-5A5E64CA8B91}" type="pres">
      <dgm:prSet presAssocID="{46C724FC-755E-4B06-93C5-629A4070DDFF}" presName="sibTrans" presStyleCnt="0"/>
      <dgm:spPr/>
    </dgm:pt>
    <dgm:pt modelId="{92990336-E98E-48F2-BAF8-02679BEDB49B}" type="pres">
      <dgm:prSet presAssocID="{9B514856-15FC-4A60-ACBA-A032B4D2A183}" presName="composite" presStyleCnt="0"/>
      <dgm:spPr/>
    </dgm:pt>
    <dgm:pt modelId="{BC91640A-EE18-41AB-B7EA-1323F05703BC}" type="pres">
      <dgm:prSet presAssocID="{9B514856-15FC-4A60-ACBA-A032B4D2A183}" presName="bentUpArrow1" presStyleLbl="alignImgPlace1" presStyleIdx="1" presStyleCnt="4"/>
      <dgm:spPr/>
    </dgm:pt>
    <dgm:pt modelId="{36CD0C4D-01EB-4191-9DB6-37B20E48FEB0}" type="pres">
      <dgm:prSet presAssocID="{9B514856-15FC-4A60-ACBA-A032B4D2A183}" presName="ParentText" presStyleLbl="node1" presStyleIdx="1" presStyleCnt="5" custScaleX="134184">
        <dgm:presLayoutVars>
          <dgm:chMax val="1"/>
          <dgm:chPref val="1"/>
          <dgm:bulletEnabled val="1"/>
        </dgm:presLayoutVars>
      </dgm:prSet>
      <dgm:spPr/>
    </dgm:pt>
    <dgm:pt modelId="{C0A0CA7C-AF61-4F0D-8AE3-3D93BCCFF2EB}" type="pres">
      <dgm:prSet presAssocID="{9B514856-15FC-4A60-ACBA-A032B4D2A18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1B575D6-2183-4170-B246-EF5EF77CC994}" type="pres">
      <dgm:prSet presAssocID="{CEA78877-108C-48C6-A454-FF5BC9A507FB}" presName="sibTrans" presStyleCnt="0"/>
      <dgm:spPr/>
    </dgm:pt>
    <dgm:pt modelId="{04E68B0B-C022-44E3-B701-95BC18D91F49}" type="pres">
      <dgm:prSet presAssocID="{203A06BB-F28C-489B-852E-3C4166BD9497}" presName="composite" presStyleCnt="0"/>
      <dgm:spPr/>
    </dgm:pt>
    <dgm:pt modelId="{F96D8766-927C-43BF-A1F5-5302EF1FAC78}" type="pres">
      <dgm:prSet presAssocID="{203A06BB-F28C-489B-852E-3C4166BD9497}" presName="bentUpArrow1" presStyleLbl="alignImgPlace1" presStyleIdx="2" presStyleCnt="4"/>
      <dgm:spPr/>
    </dgm:pt>
    <dgm:pt modelId="{7B7E5E31-8949-46CA-8E4C-66AE65C8B1AF}" type="pres">
      <dgm:prSet presAssocID="{203A06BB-F28C-489B-852E-3C4166BD9497}" presName="ParentText" presStyleLbl="node1" presStyleIdx="2" presStyleCnt="5" custScaleX="134184">
        <dgm:presLayoutVars>
          <dgm:chMax val="1"/>
          <dgm:chPref val="1"/>
          <dgm:bulletEnabled val="1"/>
        </dgm:presLayoutVars>
      </dgm:prSet>
      <dgm:spPr/>
    </dgm:pt>
    <dgm:pt modelId="{869F53FE-0FD2-4A67-8588-46D2F8731D62}" type="pres">
      <dgm:prSet presAssocID="{203A06BB-F28C-489B-852E-3C4166BD949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FF0F65C-B4B4-4C0B-9BE2-89B1539FA3EB}" type="pres">
      <dgm:prSet presAssocID="{686868D5-0BBA-4BAA-8B55-CB80078BC63D}" presName="sibTrans" presStyleCnt="0"/>
      <dgm:spPr/>
    </dgm:pt>
    <dgm:pt modelId="{3263CB4F-E0D9-4E3F-9825-444788DA4369}" type="pres">
      <dgm:prSet presAssocID="{D837D7C1-9E75-4AC8-B39C-052C7F79B3B2}" presName="composite" presStyleCnt="0"/>
      <dgm:spPr/>
    </dgm:pt>
    <dgm:pt modelId="{7AE5F22C-AFDA-467B-907E-0745EE46C9F1}" type="pres">
      <dgm:prSet presAssocID="{D837D7C1-9E75-4AC8-B39C-052C7F79B3B2}" presName="bentUpArrow1" presStyleLbl="alignImgPlace1" presStyleIdx="3" presStyleCnt="4"/>
      <dgm:spPr/>
    </dgm:pt>
    <dgm:pt modelId="{A9230528-A2CB-4068-B2ED-517D3702D0F9}" type="pres">
      <dgm:prSet presAssocID="{D837D7C1-9E75-4AC8-B39C-052C7F79B3B2}" presName="ParentText" presStyleLbl="node1" presStyleIdx="3" presStyleCnt="5" custScaleX="134184">
        <dgm:presLayoutVars>
          <dgm:chMax val="1"/>
          <dgm:chPref val="1"/>
          <dgm:bulletEnabled val="1"/>
        </dgm:presLayoutVars>
      </dgm:prSet>
      <dgm:spPr/>
    </dgm:pt>
    <dgm:pt modelId="{A1DB2355-7A9F-43C3-BE58-561A672D677C}" type="pres">
      <dgm:prSet presAssocID="{D837D7C1-9E75-4AC8-B39C-052C7F79B3B2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2B3CFA21-31A9-435A-AAA0-06515823A494}" type="pres">
      <dgm:prSet presAssocID="{65F80205-7AF7-4A6E-889C-69B08DAE9752}" presName="sibTrans" presStyleCnt="0"/>
      <dgm:spPr/>
    </dgm:pt>
    <dgm:pt modelId="{E4016697-BD71-4F63-9880-050464F44D2F}" type="pres">
      <dgm:prSet presAssocID="{9DAAC625-49F5-4CD0-A052-290BAC4251B7}" presName="composite" presStyleCnt="0"/>
      <dgm:spPr/>
    </dgm:pt>
    <dgm:pt modelId="{E82E4D95-14CE-4C2E-BC98-DCC1B8DEFC88}" type="pres">
      <dgm:prSet presAssocID="{9DAAC625-49F5-4CD0-A052-290BAC4251B7}" presName="ParentText" presStyleLbl="node1" presStyleIdx="4" presStyleCnt="5" custScaleX="134184">
        <dgm:presLayoutVars>
          <dgm:chMax val="1"/>
          <dgm:chPref val="1"/>
          <dgm:bulletEnabled val="1"/>
        </dgm:presLayoutVars>
      </dgm:prSet>
      <dgm:spPr/>
    </dgm:pt>
  </dgm:ptLst>
  <dgm:cxnLst>
    <dgm:cxn modelId="{2D0124AD-1257-4C64-BCF2-A4CA6CB9ADE6}" srcId="{EE0ACF6C-3C70-433B-A5A1-5024768596CE}" destId="{91DDD43B-AD75-4142-9E47-F31F5F553A3B}" srcOrd="0" destOrd="0" parTransId="{EBF5A23C-82ED-4CE0-AF11-72BA49919501}" sibTransId="{46C724FC-755E-4B06-93C5-629A4070DDFF}"/>
    <dgm:cxn modelId="{131E35E2-4E1D-4118-838A-EAE83CEA64F9}" srcId="{EE0ACF6C-3C70-433B-A5A1-5024768596CE}" destId="{9DAAC625-49F5-4CD0-A052-290BAC4251B7}" srcOrd="4" destOrd="0" parTransId="{33A27B49-4825-417A-9E07-336CE7A6ABAD}" sibTransId="{C7FB2FDF-C5E3-4CAA-87BD-2F5B1CF147D6}"/>
    <dgm:cxn modelId="{2A8534BC-F893-4F63-8DB6-C9B46860CAEF}" srcId="{EE0ACF6C-3C70-433B-A5A1-5024768596CE}" destId="{9B514856-15FC-4A60-ACBA-A032B4D2A183}" srcOrd="1" destOrd="0" parTransId="{A94483B6-F671-4606-B106-B0280689DACB}" sibTransId="{CEA78877-108C-48C6-A454-FF5BC9A507FB}"/>
    <dgm:cxn modelId="{901E1CF5-DD00-4071-AC70-AD5564A7FF49}" type="presOf" srcId="{91DDD43B-AD75-4142-9E47-F31F5F553A3B}" destId="{09CFB25E-B090-40E5-98D0-7EDA3B1CAFF0}" srcOrd="0" destOrd="0" presId="urn:microsoft.com/office/officeart/2005/8/layout/StepDownProcess"/>
    <dgm:cxn modelId="{21BE2A40-D691-46B6-9D7C-5F05159399A8}" type="presOf" srcId="{9B514856-15FC-4A60-ACBA-A032B4D2A183}" destId="{36CD0C4D-01EB-4191-9DB6-37B20E48FEB0}" srcOrd="0" destOrd="0" presId="urn:microsoft.com/office/officeart/2005/8/layout/StepDownProcess"/>
    <dgm:cxn modelId="{09401CEE-5B55-4F7E-8869-510EF0CC48FA}" type="presOf" srcId="{203A06BB-F28C-489B-852E-3C4166BD9497}" destId="{7B7E5E31-8949-46CA-8E4C-66AE65C8B1AF}" srcOrd="0" destOrd="0" presId="urn:microsoft.com/office/officeart/2005/8/layout/StepDownProcess"/>
    <dgm:cxn modelId="{7465D1CE-DD07-438F-AC81-FE98144FB2E2}" type="presOf" srcId="{D837D7C1-9E75-4AC8-B39C-052C7F79B3B2}" destId="{A9230528-A2CB-4068-B2ED-517D3702D0F9}" srcOrd="0" destOrd="0" presId="urn:microsoft.com/office/officeart/2005/8/layout/StepDownProcess"/>
    <dgm:cxn modelId="{ACB3BEF5-4DE1-4E54-91D7-95636006FD62}" type="presOf" srcId="{EE0ACF6C-3C70-433B-A5A1-5024768596CE}" destId="{BF5C4B19-93B7-4228-A2B9-9B9B9CDECC35}" srcOrd="0" destOrd="0" presId="urn:microsoft.com/office/officeart/2005/8/layout/StepDownProcess"/>
    <dgm:cxn modelId="{2676CED0-00E9-4600-9D2E-C0BF67257230}" type="presOf" srcId="{9DAAC625-49F5-4CD0-A052-290BAC4251B7}" destId="{E82E4D95-14CE-4C2E-BC98-DCC1B8DEFC88}" srcOrd="0" destOrd="0" presId="urn:microsoft.com/office/officeart/2005/8/layout/StepDownProcess"/>
    <dgm:cxn modelId="{53EDB24E-45A5-4EF2-80F3-46EF1553E029}" srcId="{EE0ACF6C-3C70-433B-A5A1-5024768596CE}" destId="{203A06BB-F28C-489B-852E-3C4166BD9497}" srcOrd="2" destOrd="0" parTransId="{4FB7A75D-A653-4C17-869C-CB89F9F3D0B8}" sibTransId="{686868D5-0BBA-4BAA-8B55-CB80078BC63D}"/>
    <dgm:cxn modelId="{8C2A614C-7427-44CF-AF0A-F1672FC4D121}" srcId="{EE0ACF6C-3C70-433B-A5A1-5024768596CE}" destId="{D837D7C1-9E75-4AC8-B39C-052C7F79B3B2}" srcOrd="3" destOrd="0" parTransId="{EDF775DD-7197-40B7-99D1-9AA0FFAC53AF}" sibTransId="{65F80205-7AF7-4A6E-889C-69B08DAE9752}"/>
    <dgm:cxn modelId="{BDCE9A5C-758E-46D7-A915-11143A1376EF}" type="presParOf" srcId="{BF5C4B19-93B7-4228-A2B9-9B9B9CDECC35}" destId="{DCAEB5E8-FAB3-4153-923C-E6C909E3BFCC}" srcOrd="0" destOrd="0" presId="urn:microsoft.com/office/officeart/2005/8/layout/StepDownProcess"/>
    <dgm:cxn modelId="{EF29B440-3EF2-4409-8538-24902E0A1603}" type="presParOf" srcId="{DCAEB5E8-FAB3-4153-923C-E6C909E3BFCC}" destId="{30B0E33A-CA65-42EC-AE74-85F89AAB060A}" srcOrd="0" destOrd="0" presId="urn:microsoft.com/office/officeart/2005/8/layout/StepDownProcess"/>
    <dgm:cxn modelId="{E5E40C18-F5F3-4139-89D6-2613BAFA98AC}" type="presParOf" srcId="{DCAEB5E8-FAB3-4153-923C-E6C909E3BFCC}" destId="{09CFB25E-B090-40E5-98D0-7EDA3B1CAFF0}" srcOrd="1" destOrd="0" presId="urn:microsoft.com/office/officeart/2005/8/layout/StepDownProcess"/>
    <dgm:cxn modelId="{7ED67322-1F8E-48AC-89CE-148220F0B26D}" type="presParOf" srcId="{DCAEB5E8-FAB3-4153-923C-E6C909E3BFCC}" destId="{F30BD194-50C3-4607-9E0F-B2F3722D89AE}" srcOrd="2" destOrd="0" presId="urn:microsoft.com/office/officeart/2005/8/layout/StepDownProcess"/>
    <dgm:cxn modelId="{453E4563-8DF9-43D6-B710-338B3B89697C}" type="presParOf" srcId="{BF5C4B19-93B7-4228-A2B9-9B9B9CDECC35}" destId="{3561006E-0431-4ACE-93B5-5A5E64CA8B91}" srcOrd="1" destOrd="0" presId="urn:microsoft.com/office/officeart/2005/8/layout/StepDownProcess"/>
    <dgm:cxn modelId="{1BA72800-AC79-4290-86D2-EE55F44EA8BB}" type="presParOf" srcId="{BF5C4B19-93B7-4228-A2B9-9B9B9CDECC35}" destId="{92990336-E98E-48F2-BAF8-02679BEDB49B}" srcOrd="2" destOrd="0" presId="urn:microsoft.com/office/officeart/2005/8/layout/StepDownProcess"/>
    <dgm:cxn modelId="{2247D59B-7ED1-4BCD-8D40-E8BC0837D015}" type="presParOf" srcId="{92990336-E98E-48F2-BAF8-02679BEDB49B}" destId="{BC91640A-EE18-41AB-B7EA-1323F05703BC}" srcOrd="0" destOrd="0" presId="urn:microsoft.com/office/officeart/2005/8/layout/StepDownProcess"/>
    <dgm:cxn modelId="{35AD0B8F-0D0E-4462-9B1E-DAC63F0E1995}" type="presParOf" srcId="{92990336-E98E-48F2-BAF8-02679BEDB49B}" destId="{36CD0C4D-01EB-4191-9DB6-37B20E48FEB0}" srcOrd="1" destOrd="0" presId="urn:microsoft.com/office/officeart/2005/8/layout/StepDownProcess"/>
    <dgm:cxn modelId="{BCD6052E-F81F-4361-A0C1-59A8153ADD2E}" type="presParOf" srcId="{92990336-E98E-48F2-BAF8-02679BEDB49B}" destId="{C0A0CA7C-AF61-4F0D-8AE3-3D93BCCFF2EB}" srcOrd="2" destOrd="0" presId="urn:microsoft.com/office/officeart/2005/8/layout/StepDownProcess"/>
    <dgm:cxn modelId="{1C38AAF3-8D11-4164-984F-37D2185B0B12}" type="presParOf" srcId="{BF5C4B19-93B7-4228-A2B9-9B9B9CDECC35}" destId="{C1B575D6-2183-4170-B246-EF5EF77CC994}" srcOrd="3" destOrd="0" presId="urn:microsoft.com/office/officeart/2005/8/layout/StepDownProcess"/>
    <dgm:cxn modelId="{B705118C-5F57-48EE-9BBE-C3AEC2BE21DA}" type="presParOf" srcId="{BF5C4B19-93B7-4228-A2B9-9B9B9CDECC35}" destId="{04E68B0B-C022-44E3-B701-95BC18D91F49}" srcOrd="4" destOrd="0" presId="urn:microsoft.com/office/officeart/2005/8/layout/StepDownProcess"/>
    <dgm:cxn modelId="{219ECB4D-ACAE-4B10-86A6-E39867542A23}" type="presParOf" srcId="{04E68B0B-C022-44E3-B701-95BC18D91F49}" destId="{F96D8766-927C-43BF-A1F5-5302EF1FAC78}" srcOrd="0" destOrd="0" presId="urn:microsoft.com/office/officeart/2005/8/layout/StepDownProcess"/>
    <dgm:cxn modelId="{27AE03EF-9FA3-4662-B1A7-874149043DE4}" type="presParOf" srcId="{04E68B0B-C022-44E3-B701-95BC18D91F49}" destId="{7B7E5E31-8949-46CA-8E4C-66AE65C8B1AF}" srcOrd="1" destOrd="0" presId="urn:microsoft.com/office/officeart/2005/8/layout/StepDownProcess"/>
    <dgm:cxn modelId="{3A08314E-4943-4C17-83C0-F1644FC90AF4}" type="presParOf" srcId="{04E68B0B-C022-44E3-B701-95BC18D91F49}" destId="{869F53FE-0FD2-4A67-8588-46D2F8731D62}" srcOrd="2" destOrd="0" presId="urn:microsoft.com/office/officeart/2005/8/layout/StepDownProcess"/>
    <dgm:cxn modelId="{B9CBD2B3-0A06-429B-8D16-0895F50C2086}" type="presParOf" srcId="{BF5C4B19-93B7-4228-A2B9-9B9B9CDECC35}" destId="{5FF0F65C-B4B4-4C0B-9BE2-89B1539FA3EB}" srcOrd="5" destOrd="0" presId="urn:microsoft.com/office/officeart/2005/8/layout/StepDownProcess"/>
    <dgm:cxn modelId="{D3CACE54-9F7F-474A-99C3-B61F7E26B84E}" type="presParOf" srcId="{BF5C4B19-93B7-4228-A2B9-9B9B9CDECC35}" destId="{3263CB4F-E0D9-4E3F-9825-444788DA4369}" srcOrd="6" destOrd="0" presId="urn:microsoft.com/office/officeart/2005/8/layout/StepDownProcess"/>
    <dgm:cxn modelId="{173A1CC4-194C-48D6-ADD8-E7BB19F0B348}" type="presParOf" srcId="{3263CB4F-E0D9-4E3F-9825-444788DA4369}" destId="{7AE5F22C-AFDA-467B-907E-0745EE46C9F1}" srcOrd="0" destOrd="0" presId="urn:microsoft.com/office/officeart/2005/8/layout/StepDownProcess"/>
    <dgm:cxn modelId="{2203D7E4-A33D-40DB-B986-35CD9053F6DB}" type="presParOf" srcId="{3263CB4F-E0D9-4E3F-9825-444788DA4369}" destId="{A9230528-A2CB-4068-B2ED-517D3702D0F9}" srcOrd="1" destOrd="0" presId="urn:microsoft.com/office/officeart/2005/8/layout/StepDownProcess"/>
    <dgm:cxn modelId="{F1F8FEA5-F891-4DC4-A1D0-5B78F3F4DA59}" type="presParOf" srcId="{3263CB4F-E0D9-4E3F-9825-444788DA4369}" destId="{A1DB2355-7A9F-43C3-BE58-561A672D677C}" srcOrd="2" destOrd="0" presId="urn:microsoft.com/office/officeart/2005/8/layout/StepDownProcess"/>
    <dgm:cxn modelId="{9AA626D0-62A1-409D-B8EC-1E439D92F7B5}" type="presParOf" srcId="{BF5C4B19-93B7-4228-A2B9-9B9B9CDECC35}" destId="{2B3CFA21-31A9-435A-AAA0-06515823A494}" srcOrd="7" destOrd="0" presId="urn:microsoft.com/office/officeart/2005/8/layout/StepDownProcess"/>
    <dgm:cxn modelId="{48C089A1-3846-4290-A8BF-062D4940034C}" type="presParOf" srcId="{BF5C4B19-93B7-4228-A2B9-9B9B9CDECC35}" destId="{E4016697-BD71-4F63-9880-050464F44D2F}" srcOrd="8" destOrd="0" presId="urn:microsoft.com/office/officeart/2005/8/layout/StepDownProcess"/>
    <dgm:cxn modelId="{928B2E07-C1C2-4E60-A07F-4E6798BB6583}" type="presParOf" srcId="{E4016697-BD71-4F63-9880-050464F44D2F}" destId="{E82E4D95-14CE-4C2E-BC98-DCC1B8DEFC8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CC950-1EFC-4050-ADCB-E115462C8C6E}">
      <dsp:nvSpPr>
        <dsp:cNvPr id="0" name=""/>
        <dsp:cNvSpPr/>
      </dsp:nvSpPr>
      <dsp:spPr>
        <a:xfrm>
          <a:off x="1980735" y="3267722"/>
          <a:ext cx="2308207" cy="19900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SFO/Aktivitetsskole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Kulturtimen</a:t>
          </a:r>
          <a:endParaRPr lang="nb-NO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b="1" i="1" kern="1200" dirty="0" smtClean="0"/>
            <a:t>Enkeltkurs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b="1" i="1" kern="1200" dirty="0" smtClean="0"/>
            <a:t>Kodeklubber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b="1" i="1" kern="1200" dirty="0" smtClean="0"/>
            <a:t>Samarbeid med ungdomsskole</a:t>
          </a:r>
          <a:endParaRPr lang="nb-NO" sz="1400" b="1" i="1" kern="1200" dirty="0"/>
        </a:p>
      </dsp:txBody>
      <dsp:txXfrm>
        <a:off x="2338925" y="3576545"/>
        <a:ext cx="1591827" cy="1372431"/>
      </dsp:txXfrm>
    </dsp:sp>
    <dsp:sp modelId="{AE789374-9DE6-4237-84D9-DFF319D7F542}">
      <dsp:nvSpPr>
        <dsp:cNvPr id="0" name=""/>
        <dsp:cNvSpPr/>
      </dsp:nvSpPr>
      <dsp:spPr>
        <a:xfrm>
          <a:off x="2040699" y="4146301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CD04F-3F61-40B0-B163-80A80C0CEE68}">
      <dsp:nvSpPr>
        <dsp:cNvPr id="0" name=""/>
        <dsp:cNvSpPr/>
      </dsp:nvSpPr>
      <dsp:spPr>
        <a:xfrm>
          <a:off x="7669" y="2198811"/>
          <a:ext cx="2308207" cy="19900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9D7BE-6F93-4E9B-B633-8F575CD1725E}">
      <dsp:nvSpPr>
        <dsp:cNvPr id="0" name=""/>
        <dsp:cNvSpPr/>
      </dsp:nvSpPr>
      <dsp:spPr>
        <a:xfrm>
          <a:off x="1579057" y="3925999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8184A-0669-4873-A316-7E07A4225CA3}">
      <dsp:nvSpPr>
        <dsp:cNvPr id="0" name=""/>
        <dsp:cNvSpPr/>
      </dsp:nvSpPr>
      <dsp:spPr>
        <a:xfrm>
          <a:off x="3947229" y="2175151"/>
          <a:ext cx="2308207" cy="19900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Fellesfag: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b="1" i="1" kern="1200" dirty="0" smtClean="0"/>
            <a:t>Norsk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b="1" i="1" kern="1200" dirty="0" smtClean="0"/>
            <a:t>Matematikk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b="1" i="1" kern="1200" dirty="0" smtClean="0"/>
            <a:t>Engelsk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b="1" i="1" kern="1200" dirty="0" smtClean="0"/>
            <a:t>Naturfag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b="1" i="1" kern="1200" dirty="0" smtClean="0"/>
            <a:t>???</a:t>
          </a:r>
          <a:endParaRPr lang="nb-NO" sz="1600" i="1" kern="1200" dirty="0" smtClean="0"/>
        </a:p>
      </dsp:txBody>
      <dsp:txXfrm>
        <a:off x="4305419" y="2483974"/>
        <a:ext cx="1591827" cy="1372431"/>
      </dsp:txXfrm>
    </dsp:sp>
    <dsp:sp modelId="{2765E1B9-EA90-45F6-8783-38F9E985E11C}">
      <dsp:nvSpPr>
        <dsp:cNvPr id="0" name=""/>
        <dsp:cNvSpPr/>
      </dsp:nvSpPr>
      <dsp:spPr>
        <a:xfrm>
          <a:off x="5525188" y="3900236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24340-6149-43D0-B318-08C360D3D20C}">
      <dsp:nvSpPr>
        <dsp:cNvPr id="0" name=""/>
        <dsp:cNvSpPr/>
      </dsp:nvSpPr>
      <dsp:spPr>
        <a:xfrm>
          <a:off x="5913723" y="3267722"/>
          <a:ext cx="2308207" cy="19900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DF1F2-CA26-4471-BDDC-E67C24F39DA3}">
      <dsp:nvSpPr>
        <dsp:cNvPr id="0" name=""/>
        <dsp:cNvSpPr/>
      </dsp:nvSpPr>
      <dsp:spPr>
        <a:xfrm>
          <a:off x="5973687" y="4146301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C27BC-CB47-4AFF-B5D4-94C23B720D5E}">
      <dsp:nvSpPr>
        <dsp:cNvPr id="0" name=""/>
        <dsp:cNvSpPr/>
      </dsp:nvSpPr>
      <dsp:spPr>
        <a:xfrm>
          <a:off x="1980735" y="1087313"/>
          <a:ext cx="2308207" cy="19900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Valgfag: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i="1" kern="1200" dirty="0" smtClean="0"/>
            <a:t>Teknologi i praksis </a:t>
          </a:r>
          <a:r>
            <a:rPr lang="nb-NO" sz="1600" b="1" i="1" kern="1200" dirty="0" smtClean="0"/>
            <a:t>Programmering</a:t>
          </a:r>
        </a:p>
      </dsp:txBody>
      <dsp:txXfrm>
        <a:off x="2338925" y="1396136"/>
        <a:ext cx="1591827" cy="1372431"/>
      </dsp:txXfrm>
    </dsp:sp>
    <dsp:sp modelId="{9C65D237-0946-4BE7-8E6B-3DD5D9A44203}">
      <dsp:nvSpPr>
        <dsp:cNvPr id="0" name=""/>
        <dsp:cNvSpPr/>
      </dsp:nvSpPr>
      <dsp:spPr>
        <a:xfrm>
          <a:off x="3545551" y="1130427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911F9-0DEC-4159-94E4-2A23B015B2EF}">
      <dsp:nvSpPr>
        <dsp:cNvPr id="0" name=""/>
        <dsp:cNvSpPr/>
      </dsp:nvSpPr>
      <dsp:spPr>
        <a:xfrm>
          <a:off x="3947229" y="0"/>
          <a:ext cx="2308207" cy="19900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813E4-97E8-4549-9DB6-C26A89C240F1}">
      <dsp:nvSpPr>
        <dsp:cNvPr id="0" name=""/>
        <dsp:cNvSpPr/>
      </dsp:nvSpPr>
      <dsp:spPr>
        <a:xfrm>
          <a:off x="4015407" y="873846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0E33A-CA65-42EC-AE74-85F89AAB060A}">
      <dsp:nvSpPr>
        <dsp:cNvPr id="0" name=""/>
        <dsp:cNvSpPr/>
      </dsp:nvSpPr>
      <dsp:spPr>
        <a:xfrm rot="5400000">
          <a:off x="1421709" y="915630"/>
          <a:ext cx="796859" cy="9071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FB25E-B090-40E5-98D0-7EDA3B1CAFF0}">
      <dsp:nvSpPr>
        <dsp:cNvPr id="0" name=""/>
        <dsp:cNvSpPr/>
      </dsp:nvSpPr>
      <dsp:spPr>
        <a:xfrm>
          <a:off x="981310" y="32295"/>
          <a:ext cx="1800000" cy="9389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Universitet/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høgskole</a:t>
          </a:r>
          <a:endParaRPr lang="nb-NO" sz="2000" kern="1200" dirty="0"/>
        </a:p>
      </dsp:txBody>
      <dsp:txXfrm>
        <a:off x="1027155" y="78140"/>
        <a:ext cx="1708310" cy="847275"/>
      </dsp:txXfrm>
    </dsp:sp>
    <dsp:sp modelId="{F30BD194-50C3-4607-9E0F-B2F3722D89AE}">
      <dsp:nvSpPr>
        <dsp:cNvPr id="0" name=""/>
        <dsp:cNvSpPr/>
      </dsp:nvSpPr>
      <dsp:spPr>
        <a:xfrm>
          <a:off x="2552031" y="121847"/>
          <a:ext cx="975637" cy="7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1640A-EE18-41AB-B7EA-1323F05703BC}">
      <dsp:nvSpPr>
        <dsp:cNvPr id="0" name=""/>
        <dsp:cNvSpPr/>
      </dsp:nvSpPr>
      <dsp:spPr>
        <a:xfrm rot="5400000">
          <a:off x="2643960" y="1970398"/>
          <a:ext cx="796859" cy="9071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D0C4D-01EB-4191-9DB6-37B20E48FEB0}">
      <dsp:nvSpPr>
        <dsp:cNvPr id="0" name=""/>
        <dsp:cNvSpPr/>
      </dsp:nvSpPr>
      <dsp:spPr>
        <a:xfrm>
          <a:off x="2203562" y="1087064"/>
          <a:ext cx="1800000" cy="9389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Videregående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skole</a:t>
          </a:r>
          <a:endParaRPr lang="nb-NO" sz="2000" kern="1200" dirty="0"/>
        </a:p>
      </dsp:txBody>
      <dsp:txXfrm>
        <a:off x="2249407" y="1132909"/>
        <a:ext cx="1708310" cy="847275"/>
      </dsp:txXfrm>
    </dsp:sp>
    <dsp:sp modelId="{C0A0CA7C-AF61-4F0D-8AE3-3D93BCCFF2EB}">
      <dsp:nvSpPr>
        <dsp:cNvPr id="0" name=""/>
        <dsp:cNvSpPr/>
      </dsp:nvSpPr>
      <dsp:spPr>
        <a:xfrm>
          <a:off x="3774283" y="1176615"/>
          <a:ext cx="975637" cy="7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D8766-927C-43BF-A1F5-5302EF1FAC78}">
      <dsp:nvSpPr>
        <dsp:cNvPr id="0" name=""/>
        <dsp:cNvSpPr/>
      </dsp:nvSpPr>
      <dsp:spPr>
        <a:xfrm rot="5400000">
          <a:off x="3866212" y="3025167"/>
          <a:ext cx="796859" cy="9071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E5E31-8949-46CA-8E4C-66AE65C8B1AF}">
      <dsp:nvSpPr>
        <dsp:cNvPr id="0" name=""/>
        <dsp:cNvSpPr/>
      </dsp:nvSpPr>
      <dsp:spPr>
        <a:xfrm>
          <a:off x="3425814" y="2141832"/>
          <a:ext cx="1800000" cy="9389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Ungdomsskole</a:t>
          </a:r>
          <a:endParaRPr lang="nb-NO" sz="2000" kern="1200" dirty="0"/>
        </a:p>
      </dsp:txBody>
      <dsp:txXfrm>
        <a:off x="3471659" y="2187677"/>
        <a:ext cx="1708310" cy="847275"/>
      </dsp:txXfrm>
    </dsp:sp>
    <dsp:sp modelId="{869F53FE-0FD2-4A67-8588-46D2F8731D62}">
      <dsp:nvSpPr>
        <dsp:cNvPr id="0" name=""/>
        <dsp:cNvSpPr/>
      </dsp:nvSpPr>
      <dsp:spPr>
        <a:xfrm>
          <a:off x="4996535" y="2231384"/>
          <a:ext cx="975637" cy="7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5F22C-AFDA-467B-907E-0745EE46C9F1}">
      <dsp:nvSpPr>
        <dsp:cNvPr id="0" name=""/>
        <dsp:cNvSpPr/>
      </dsp:nvSpPr>
      <dsp:spPr>
        <a:xfrm rot="5400000">
          <a:off x="5088464" y="4079935"/>
          <a:ext cx="796859" cy="9071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30528-A2CB-4068-B2ED-517D3702D0F9}">
      <dsp:nvSpPr>
        <dsp:cNvPr id="0" name=""/>
        <dsp:cNvSpPr/>
      </dsp:nvSpPr>
      <dsp:spPr>
        <a:xfrm>
          <a:off x="4648066" y="3196601"/>
          <a:ext cx="1800000" cy="9389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Barneskole</a:t>
          </a:r>
          <a:endParaRPr lang="nb-NO" sz="2100" kern="1200" dirty="0"/>
        </a:p>
      </dsp:txBody>
      <dsp:txXfrm>
        <a:off x="4693911" y="3242446"/>
        <a:ext cx="1708310" cy="847275"/>
      </dsp:txXfrm>
    </dsp:sp>
    <dsp:sp modelId="{A1DB2355-7A9F-43C3-BE58-561A672D677C}">
      <dsp:nvSpPr>
        <dsp:cNvPr id="0" name=""/>
        <dsp:cNvSpPr/>
      </dsp:nvSpPr>
      <dsp:spPr>
        <a:xfrm>
          <a:off x="6218787" y="3286152"/>
          <a:ext cx="975637" cy="7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E4D95-14CE-4C2E-BC98-DCC1B8DEFC88}">
      <dsp:nvSpPr>
        <dsp:cNvPr id="0" name=""/>
        <dsp:cNvSpPr/>
      </dsp:nvSpPr>
      <dsp:spPr>
        <a:xfrm>
          <a:off x="5870318" y="4251369"/>
          <a:ext cx="1800000" cy="9389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b="0" i="0" kern="1200" dirty="0" smtClean="0"/>
            <a:t>Barnehage</a:t>
          </a:r>
          <a:r>
            <a:rPr lang="nb-NO" sz="2100" b="0" i="0" kern="1200" dirty="0" smtClean="0"/>
            <a:t>???</a:t>
          </a:r>
          <a:endParaRPr lang="nb-NO" sz="2100" b="0" i="0" kern="1200" dirty="0"/>
        </a:p>
      </dsp:txBody>
      <dsp:txXfrm>
        <a:off x="5916163" y="4297214"/>
        <a:ext cx="1708310" cy="847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81AB-4B03-AC40-9519-4864C4A99A2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DA1C-1718-A143-B181-495E90D8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Lektor, 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Allmennfag</a:t>
            </a:r>
            <a:r>
              <a:rPr lang="nb-NO" baseline="0" dirty="0" smtClean="0"/>
              <a:t> med spesiell studiekompetanse, full fordypning i matematikk, fysikk, kjemi samt tysk B-språk og fransk C-språk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Siv.ing</a:t>
            </a:r>
            <a:r>
              <a:rPr lang="nb-NO" baseline="0" dirty="0" smtClean="0"/>
              <a:t>. fra UiT i kommunikasjon og </a:t>
            </a:r>
            <a:r>
              <a:rPr lang="nb-NO" baseline="0" dirty="0" smtClean="0"/>
              <a:t>mikroelektronikk</a:t>
            </a:r>
          </a:p>
          <a:p>
            <a:endParaRPr lang="nb-NO" baseline="0" dirty="0" smtClean="0"/>
          </a:p>
          <a:p>
            <a:r>
              <a:rPr lang="nb-NO" baseline="0" dirty="0" smtClean="0"/>
              <a:t>Lærer i IKT-servicefag på Bleiker </a:t>
            </a:r>
            <a:r>
              <a:rPr lang="nb-NO" baseline="0" dirty="0" err="1" smtClean="0"/>
              <a:t>vgs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Ikke programmerer!</a:t>
            </a:r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3-4. HTML</a:t>
            </a:r>
          </a:p>
          <a:p>
            <a:endParaRPr lang="nb-NO" dirty="0" smtClean="0"/>
          </a:p>
          <a:p>
            <a:r>
              <a:rPr lang="nb-NO" dirty="0" smtClean="0"/>
              <a:t>5-7.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/Lego </a:t>
            </a:r>
            <a:r>
              <a:rPr lang="nb-NO" baseline="0" dirty="0" err="1" smtClean="0"/>
              <a:t>Mindstorms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Ellingsrud-</a:t>
            </a:r>
            <a:r>
              <a:rPr lang="nb-NO" dirty="0" err="1" smtClean="0"/>
              <a:t>Bakås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Bjørnsletta</a:t>
            </a:r>
          </a:p>
          <a:p>
            <a:endParaRPr lang="nb-NO" dirty="0" smtClean="0"/>
          </a:p>
          <a:p>
            <a:r>
              <a:rPr lang="nb-NO" dirty="0" smtClean="0"/>
              <a:t>Asker</a:t>
            </a:r>
            <a:r>
              <a:rPr lang="nb-NO" baseline="0" dirty="0" smtClean="0"/>
              <a:t>-skolene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Hundsund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Nye læreplaner i Storbritannia likner i svært stor grad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nb-NO" baseline="0" dirty="0" smtClean="0"/>
          </a:p>
          <a:p>
            <a:pPr marL="2286000" lvl="5" indent="0">
              <a:buFont typeface="Arial" pitchFamily="34" charset="0"/>
              <a:buNone/>
            </a:pPr>
            <a:endParaRPr lang="nb-NO" dirty="0" smtClean="0"/>
          </a:p>
          <a:p>
            <a:pPr marL="2286000" lvl="5" indent="0">
              <a:buFont typeface="Arial" pitchFamily="34" charset="0"/>
              <a:buNone/>
            </a:pPr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0" lvl="5" indent="0">
              <a:buFont typeface="Arial" pitchFamily="34" charset="0"/>
              <a:buNone/>
            </a:pPr>
            <a:r>
              <a:rPr lang="nb-NO" dirty="0" smtClean="0"/>
              <a:t>Etter læreren, bør</a:t>
            </a:r>
            <a:r>
              <a:rPr lang="nb-NO" baseline="0" dirty="0" smtClean="0"/>
              <a:t> n</a:t>
            </a:r>
            <a:r>
              <a:rPr lang="nb-NO" dirty="0" smtClean="0"/>
              <a:t>æringslivet bør være den viktigste bidragsyteren</a:t>
            </a:r>
            <a:r>
              <a:rPr lang="nb-NO" baseline="0" dirty="0" smtClean="0"/>
              <a:t> i opplæringen!</a:t>
            </a:r>
          </a:p>
          <a:p>
            <a:pPr marL="2286000" lvl="5" indent="0">
              <a:buFont typeface="Arial" pitchFamily="34" charset="0"/>
              <a:buNone/>
            </a:pPr>
            <a:endParaRPr lang="nb-NO" baseline="0" dirty="0" smtClean="0"/>
          </a:p>
          <a:p>
            <a:pPr marL="2286000" lvl="5" indent="0">
              <a:buFont typeface="Arial" pitchFamily="34" charset="0"/>
              <a:buNone/>
            </a:pPr>
            <a:r>
              <a:rPr lang="nb-NO" baseline="0" dirty="0" smtClean="0"/>
              <a:t>Ikke minst i yrkesutdanning og på universitet/høgskole</a:t>
            </a:r>
          </a:p>
          <a:p>
            <a:pPr marL="2286000" lvl="5" indent="0">
              <a:buFont typeface="Arial" pitchFamily="34" charset="0"/>
              <a:buNone/>
            </a:pPr>
            <a:endParaRPr lang="nb-NO" baseline="0" dirty="0" smtClean="0"/>
          </a:p>
          <a:p>
            <a:pPr marL="2286000" lvl="5" indent="0">
              <a:buFont typeface="Arial" pitchFamily="34" charset="0"/>
              <a:buNone/>
            </a:pPr>
            <a:r>
              <a:rPr lang="nb-NO" baseline="0" dirty="0" smtClean="0"/>
              <a:t>Lærere og skoleledere må tørre å slippe andre inn i klasserommet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Naivt å tro at alle barn får programmering som en del av skolen</a:t>
            </a:r>
          </a:p>
          <a:p>
            <a:endParaRPr lang="nb-NO" dirty="0" smtClean="0"/>
          </a:p>
          <a:p>
            <a:r>
              <a:rPr lang="nb-NO" dirty="0" smtClean="0"/>
              <a:t>Trenger endringer i læreplanene</a:t>
            </a:r>
          </a:p>
          <a:p>
            <a:endParaRPr lang="nb-NO" dirty="0" smtClean="0"/>
          </a:p>
          <a:p>
            <a:r>
              <a:rPr lang="nb-NO" dirty="0" smtClean="0"/>
              <a:t>Skjer ting</a:t>
            </a:r>
            <a:r>
              <a:rPr lang="nb-NO" baseline="0" dirty="0" smtClean="0"/>
              <a:t> i kulissene</a:t>
            </a:r>
          </a:p>
          <a:p>
            <a:endParaRPr lang="nb-NO" baseline="0" dirty="0" smtClean="0"/>
          </a:p>
          <a:p>
            <a:r>
              <a:rPr lang="nb-NO" baseline="0" dirty="0" smtClean="0"/>
              <a:t>IKT-faget er en begynnelse, men ikke slutten.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Personer i næringslivet må engasjere seg.</a:t>
            </a: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Datamaskinen gjør akkurat det du forteller den at den skal gjøre. </a:t>
            </a:r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Alle feil et program gjør er i utgangspunktet resultatet av en menneskelig feil (ofte i form av feil i algoritmen).</a:t>
            </a:r>
          </a:p>
          <a:p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Alle</a:t>
            </a:r>
            <a:r>
              <a:rPr lang="nb-NO" baseline="0" dirty="0" smtClean="0"/>
              <a:t> skal innom sentrale kompetanseområder i løpet av grunnopplæringen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Alle skal ikke bli forfattere, idrettsutøvere, komponister, dansere eller programmerere</a:t>
            </a:r>
          </a:p>
          <a:p>
            <a:endParaRPr lang="nb-NO" baseline="0" dirty="0" smtClean="0"/>
          </a:p>
          <a:p>
            <a:r>
              <a:rPr lang="nb-NO" dirty="0" smtClean="0"/>
              <a:t>Grunnleggende</a:t>
            </a:r>
            <a:r>
              <a:rPr lang="nb-NO" baseline="0" dirty="0" smtClean="0"/>
              <a:t> forståelse for verden vi omgis av</a:t>
            </a:r>
          </a:p>
          <a:p>
            <a:endParaRPr lang="nb-NO" baseline="0" dirty="0" smtClean="0"/>
          </a:p>
          <a:p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Alle fag har digitale ferdigheter som en del av fem grunnleggende ferdigheter</a:t>
            </a:r>
          </a:p>
          <a:p>
            <a:pPr marL="171450" indent="-171450">
              <a:buFont typeface="Arial" pitchFamily="34" charset="0"/>
              <a:buChar char="•"/>
            </a:pPr>
            <a:endParaRPr lang="nb-NO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Mulig</a:t>
            </a:r>
            <a:r>
              <a:rPr lang="nb-NO" baseline="0" dirty="0" smtClean="0"/>
              <a:t> å legge inn programmering i valgfaget Teknologi i praksis</a:t>
            </a:r>
          </a:p>
          <a:p>
            <a:pPr marL="171450" indent="-171450">
              <a:buFont typeface="Arial" pitchFamily="34" charset="0"/>
              <a:buChar char="•"/>
            </a:pPr>
            <a:endParaRPr lang="nb-NO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nb-NO" baseline="0" dirty="0" smtClean="0"/>
              <a:t>U-skoleelever kan undervise barn på lavere nivå og på SFO</a:t>
            </a:r>
            <a:endParaRPr lang="nb-NO" dirty="0" smtClean="0"/>
          </a:p>
          <a:p>
            <a:pPr marL="171450" indent="-171450">
              <a:buFont typeface="Arial" pitchFamily="34" charset="0"/>
              <a:buChar char="•"/>
            </a:pPr>
            <a:endParaRPr lang="nb-NO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Det finnes ikke noe eget IT-fag for alle elever – verken</a:t>
            </a:r>
            <a:r>
              <a:rPr lang="nb-NO" baseline="0" dirty="0" smtClean="0"/>
              <a:t> som bruker eller skaper</a:t>
            </a:r>
            <a:r>
              <a:rPr lang="nb-NO" baseline="0" dirty="0" smtClean="0"/>
              <a:t>!</a:t>
            </a:r>
          </a:p>
          <a:p>
            <a:pPr marL="171450" indent="-171450">
              <a:buFont typeface="Arial" pitchFamily="34" charset="0"/>
              <a:buChar char="•"/>
            </a:pPr>
            <a:endParaRPr lang="nb-NO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IKT </a:t>
            </a:r>
            <a:r>
              <a:rPr lang="nb-NO" i="1" u="sng" dirty="0" smtClean="0"/>
              <a:t>som</a:t>
            </a:r>
            <a:r>
              <a:rPr lang="nb-NO" dirty="0" smtClean="0"/>
              <a:t> fag</a:t>
            </a:r>
            <a:r>
              <a:rPr lang="nb-NO" i="1" dirty="0" smtClean="0"/>
              <a:t> </a:t>
            </a:r>
            <a:r>
              <a:rPr lang="nb-NO" dirty="0" smtClean="0"/>
              <a:t>eller IKT </a:t>
            </a:r>
            <a:r>
              <a:rPr lang="nb-NO" i="1" u="sng" dirty="0" smtClean="0"/>
              <a:t>i</a:t>
            </a:r>
            <a:r>
              <a:rPr lang="nb-NO" dirty="0" smtClean="0"/>
              <a:t> fag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Alle fag: hjemmeside</a:t>
            </a:r>
            <a:r>
              <a:rPr lang="nb-NO" baseline="0" dirty="0" smtClean="0"/>
              <a:t> som presentasjonsverktøy!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DA1C-1718-A143-B181-495E90D84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Undertit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28" name="Plassholder for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lassholder for lysbilde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457203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ssholder for inn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2" name="Plassholder for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13" name="Plassholder for lysbildenumm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lassholder for bunn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Plassholder for inn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11" name="Plassholder for inn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lassholder for bunn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1" name="Plassholder for inn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13" name="Plassholder for inn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10" name="Plassholder for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12" name="Plassholder for lysbilde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lassholder for bunn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Plassholder f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ssholder for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13" name="Plassholder for lysbilde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lassholder for bunn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b-NO" smtClean="0"/>
              <a:t>Klikk ikonet for å legge til et bilde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tit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3" name="Plassholder f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  <p:sp>
        <p:nvSpPr>
          <p:cNvPr id="14" name="Plassholder for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2EE803-8294-5B42-BFF9-A4291DDA1AC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6E27E2-72F0-DF4B-814C-22797BA56B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Koding</a:t>
            </a:r>
            <a:r>
              <a:rPr lang="en-US" dirty="0" smtClean="0"/>
              <a:t> i </a:t>
            </a:r>
            <a:r>
              <a:rPr lang="en-US" dirty="0" err="1" smtClean="0"/>
              <a:t>læreplanen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smtClean="0"/>
              <a:t>en </a:t>
            </a:r>
            <a:br>
              <a:rPr lang="en-US" dirty="0" smtClean="0"/>
            </a:br>
            <a:r>
              <a:rPr lang="en-US" dirty="0" smtClean="0"/>
              <a:t>del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 smtClean="0"/>
              <a:t>skolehverdagen</a:t>
            </a:r>
            <a:endParaRPr lang="en-US" dirty="0"/>
          </a:p>
        </p:txBody>
      </p:sp>
      <p:pic>
        <p:nvPicPr>
          <p:cNvPr id="1028" name="Picture 4" descr="http://www.ninisworld.com/oddsends/justforfun/funpicts/realprogramm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53" y="1674586"/>
            <a:ext cx="4014491" cy="44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læreplanene</a:t>
            </a:r>
            <a:r>
              <a:rPr lang="en-US" dirty="0" smtClean="0"/>
              <a:t> i </a:t>
            </a:r>
            <a:r>
              <a:rPr lang="en-US" dirty="0" err="1" smtClean="0"/>
              <a:t>naturfag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44063" y="1565035"/>
            <a:ext cx="8299938" cy="524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200" dirty="0" smtClean="0"/>
              <a:t>3-4</a:t>
            </a:r>
            <a:r>
              <a:rPr lang="nb-NO" sz="2200" dirty="0"/>
              <a:t>. </a:t>
            </a:r>
            <a:r>
              <a:rPr lang="nb-NO" sz="2200" dirty="0" err="1"/>
              <a:t>årstrinn</a:t>
            </a:r>
            <a:r>
              <a:rPr lang="nb-NO" sz="220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sz="2200" dirty="0"/>
              <a:t>bruke måleinstrumenter, systematisere data, vurdere om resultatene er rimelige, og presentere dem med eller uten digitale </a:t>
            </a:r>
            <a:r>
              <a:rPr lang="nb-NO" sz="2200" dirty="0" smtClean="0"/>
              <a:t>hjelpemidler</a:t>
            </a:r>
          </a:p>
          <a:p>
            <a:pPr marL="0" indent="0">
              <a:buNone/>
            </a:pPr>
            <a:r>
              <a:rPr lang="nb-NO" sz="2200" dirty="0" smtClean="0"/>
              <a:t>5-7</a:t>
            </a:r>
            <a:r>
              <a:rPr lang="nb-NO" sz="2200" dirty="0"/>
              <a:t>. </a:t>
            </a:r>
            <a:r>
              <a:rPr lang="nb-NO" sz="2200" dirty="0" err="1"/>
              <a:t>årstrinn</a:t>
            </a:r>
            <a:r>
              <a:rPr lang="nb-NO" sz="220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sz="2200" dirty="0"/>
              <a:t>bruke digitale hjelpemidler til å registrere, bearbeide og publisere data fra eksperimentelt arbeid og feltarbeid</a:t>
            </a:r>
          </a:p>
          <a:p>
            <a:pPr marL="0" indent="0">
              <a:buNone/>
            </a:pPr>
            <a:r>
              <a:rPr lang="nb-NO" sz="2200" dirty="0" smtClean="0"/>
              <a:t>8-10</a:t>
            </a:r>
            <a:r>
              <a:rPr lang="nb-NO" sz="2200" dirty="0"/>
              <a:t>. </a:t>
            </a:r>
            <a:r>
              <a:rPr lang="nb-NO" sz="2200" dirty="0" err="1"/>
              <a:t>årstrinn</a:t>
            </a:r>
            <a:r>
              <a:rPr lang="nb-NO" sz="220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sz="2200" dirty="0"/>
              <a:t>innhente og bearbeide naturfaglige data, gjøre beregninger og framstille resultater grafisk</a:t>
            </a:r>
            <a:endParaRPr lang="nb-NO" sz="2200" dirty="0" smtClean="0"/>
          </a:p>
          <a:p>
            <a:pPr marL="0" indent="0">
              <a:buNone/>
            </a:pPr>
            <a:r>
              <a:rPr lang="nb-NO" sz="2200" dirty="0"/>
              <a:t>Vg1</a:t>
            </a:r>
            <a:r>
              <a:rPr lang="nb-NO" sz="2200" dirty="0" smtClean="0"/>
              <a:t>:</a:t>
            </a:r>
            <a:r>
              <a:rPr lang="nb-NO" sz="2200" dirty="0"/>
              <a:t>	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sz="2200" dirty="0"/>
              <a:t>bruke enkle datasimuleringer eller animasjoner for å illustrere og forklare naturfaglige fenomener og teste hypoteser</a:t>
            </a:r>
            <a:endParaRPr lang="nb-NO" sz="2200" dirty="0" smtClean="0"/>
          </a:p>
        </p:txBody>
      </p:sp>
    </p:spTree>
    <p:extLst>
      <p:ext uri="{BB962C8B-B14F-4D97-AF65-F5344CB8AC3E}">
        <p14:creationId xmlns:p14="http://schemas.microsoft.com/office/powerpoint/2010/main" val="2814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IKT </a:t>
            </a:r>
            <a:r>
              <a:rPr lang="en-US" i="1" u="sng" dirty="0" err="1" smtClean="0"/>
              <a:t>som</a:t>
            </a:r>
            <a:r>
              <a:rPr lang="en-US" dirty="0" smtClean="0"/>
              <a:t> fag: </a:t>
            </a:r>
            <a:r>
              <a:rPr lang="en-US" i="1" dirty="0" err="1" smtClean="0"/>
              <a:t>Teknologi</a:t>
            </a:r>
            <a:r>
              <a:rPr lang="en-US" i="1" dirty="0" smtClean="0"/>
              <a:t> i </a:t>
            </a:r>
            <a:r>
              <a:rPr lang="en-US" i="1" dirty="0" err="1" smtClean="0"/>
              <a:t>praksis</a:t>
            </a:r>
            <a:endParaRPr lang="en-US" i="1" dirty="0"/>
          </a:p>
        </p:txBody>
      </p:sp>
      <p:pic>
        <p:nvPicPr>
          <p:cNvPr id="2" name="Plassholder for innhold 1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74" y="2007130"/>
            <a:ext cx="4547770" cy="3039655"/>
          </a:xfrm>
        </p:spPr>
      </p:pic>
    </p:spTree>
    <p:extLst>
      <p:ext uri="{BB962C8B-B14F-4D97-AF65-F5344CB8AC3E}">
        <p14:creationId xmlns:p14="http://schemas.microsoft.com/office/powerpoint/2010/main" val="36288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IKT </a:t>
            </a:r>
            <a:r>
              <a:rPr lang="en-US" i="1" u="sng" dirty="0" err="1" smtClean="0"/>
              <a:t>som</a:t>
            </a:r>
            <a:r>
              <a:rPr lang="en-US" dirty="0" smtClean="0"/>
              <a:t> fag: </a:t>
            </a:r>
            <a:r>
              <a:rPr lang="en-US" i="1" dirty="0" err="1" smtClean="0"/>
              <a:t>Teknologi</a:t>
            </a:r>
            <a:r>
              <a:rPr lang="en-US" i="1" dirty="0" smtClean="0"/>
              <a:t> i </a:t>
            </a:r>
            <a:r>
              <a:rPr lang="en-US" i="1" dirty="0" err="1" smtClean="0"/>
              <a:t>praksis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565035"/>
            <a:ext cx="7561385" cy="5240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sz="3200" b="1" dirty="0" smtClean="0"/>
              <a:t>Mål </a:t>
            </a:r>
            <a:r>
              <a:rPr lang="nb-NO" sz="3200" b="1" dirty="0"/>
              <a:t>for opplæringa er at eleven skal kunne</a:t>
            </a:r>
            <a:endParaRPr lang="nb-NO" sz="2800" b="1" dirty="0"/>
          </a:p>
          <a:p>
            <a:pPr fontAlgn="base"/>
            <a:r>
              <a:rPr lang="nb-NO" sz="3200" i="1" dirty="0" err="1"/>
              <a:t>undersøkje</a:t>
            </a:r>
            <a:r>
              <a:rPr lang="nb-NO" sz="3200" i="1" dirty="0"/>
              <a:t> teknologiske produkt og </a:t>
            </a:r>
            <a:r>
              <a:rPr lang="nb-NO" sz="3200" i="1" dirty="0" err="1"/>
              <a:t>dei</a:t>
            </a:r>
            <a:r>
              <a:rPr lang="nb-NO" sz="3200" i="1" dirty="0"/>
              <a:t> </a:t>
            </a:r>
            <a:r>
              <a:rPr lang="nb-NO" sz="3200" i="1" dirty="0" err="1"/>
              <a:t>vala</a:t>
            </a:r>
            <a:r>
              <a:rPr lang="nb-NO" sz="3200" i="1" dirty="0"/>
              <a:t> som er gjorde med omsyn til bruk, tekniske </a:t>
            </a:r>
            <a:r>
              <a:rPr lang="nb-NO" sz="3200" i="1" dirty="0" err="1"/>
              <a:t>løysingar</a:t>
            </a:r>
            <a:r>
              <a:rPr lang="nb-NO" sz="3200" i="1" dirty="0"/>
              <a:t>, funksjonalitet og design</a:t>
            </a:r>
            <a:endParaRPr lang="nb-NO" sz="2800" i="1" dirty="0"/>
          </a:p>
          <a:p>
            <a:pPr lvl="1" fontAlgn="base"/>
            <a:r>
              <a:rPr lang="nb-NO" sz="2800" dirty="0"/>
              <a:t>studere </a:t>
            </a:r>
            <a:r>
              <a:rPr lang="nb-NO" sz="2800" dirty="0" smtClean="0"/>
              <a:t>ferdige programmer/nettsider, kildekode </a:t>
            </a:r>
            <a:r>
              <a:rPr lang="nb-NO" sz="2800" dirty="0"/>
              <a:t>og kodeeksempler og finne ut hva slags funksjoner som er brukt</a:t>
            </a:r>
            <a:endParaRPr lang="nb-NO" sz="2400" dirty="0"/>
          </a:p>
          <a:p>
            <a:pPr lvl="1" fontAlgn="base"/>
            <a:r>
              <a:rPr lang="nb-NO" sz="2800" dirty="0"/>
              <a:t>være i stand til å “lese” kildekode - dvs. forstå hva et program gjør bare ut fra </a:t>
            </a:r>
            <a:r>
              <a:rPr lang="nb-NO" sz="2800" dirty="0" smtClean="0"/>
              <a:t>kildekoden</a:t>
            </a:r>
          </a:p>
          <a:p>
            <a:pPr lvl="0" fontAlgn="base"/>
            <a:r>
              <a:rPr lang="nb-NO" sz="3200" i="1" dirty="0"/>
              <a:t>demonstrere riktig bruk av </a:t>
            </a:r>
            <a:r>
              <a:rPr lang="nb-NO" sz="3200" i="1" dirty="0" err="1"/>
              <a:t>utvalde</a:t>
            </a:r>
            <a:r>
              <a:rPr lang="nb-NO" sz="3200" i="1" dirty="0"/>
              <a:t> verktøy</a:t>
            </a:r>
            <a:endParaRPr lang="nb-NO" sz="2800" i="1" dirty="0"/>
          </a:p>
          <a:p>
            <a:pPr lvl="1" fontAlgn="base"/>
            <a:r>
              <a:rPr lang="nb-NO" sz="2800" dirty="0"/>
              <a:t>kunne bruke hensiktsmessige editorer tilpasset valgt programmeringsspråk</a:t>
            </a:r>
            <a:endParaRPr lang="nb-NO" sz="2400" i="1" dirty="0"/>
          </a:p>
          <a:p>
            <a:pPr fontAlgn="base"/>
            <a:r>
              <a:rPr lang="nb-NO" sz="3200" i="1" dirty="0" smtClean="0"/>
              <a:t>vurdere </a:t>
            </a:r>
            <a:r>
              <a:rPr lang="nb-NO" sz="3200" i="1" dirty="0"/>
              <a:t>teknologiske produkt ut </a:t>
            </a:r>
            <a:r>
              <a:rPr lang="nb-NO" sz="3200" i="1" dirty="0" err="1"/>
              <a:t>frå</a:t>
            </a:r>
            <a:r>
              <a:rPr lang="nb-NO" sz="3200" i="1" dirty="0"/>
              <a:t> brukartilpassing, HMS-krav og miljøtilpassing</a:t>
            </a:r>
            <a:endParaRPr lang="nb-NO" sz="2800" i="1" dirty="0"/>
          </a:p>
          <a:p>
            <a:pPr lvl="1" fontAlgn="base"/>
            <a:r>
              <a:rPr lang="nb-NO" sz="2800" dirty="0"/>
              <a:t>se på </a:t>
            </a:r>
            <a:r>
              <a:rPr lang="nb-NO" sz="2800" dirty="0" err="1"/>
              <a:t>usability</a:t>
            </a:r>
            <a:r>
              <a:rPr lang="nb-NO" sz="2800" dirty="0"/>
              <a:t> på forskjellige programmer, hjemmesider </a:t>
            </a:r>
            <a:r>
              <a:rPr lang="nb-NO" sz="2800" dirty="0" err="1" smtClean="0"/>
              <a:t>etc</a:t>
            </a:r>
            <a:r>
              <a:rPr lang="nb-NO" sz="3200" dirty="0" smtClean="0"/>
              <a:t> </a:t>
            </a:r>
            <a:endParaRPr lang="nb-NO" sz="2800" dirty="0"/>
          </a:p>
          <a:p>
            <a:pPr lvl="1" fontAlgn="base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394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IKT </a:t>
            </a:r>
            <a:r>
              <a:rPr lang="en-US" i="1" u="sng" dirty="0" err="1" smtClean="0"/>
              <a:t>som</a:t>
            </a:r>
            <a:r>
              <a:rPr lang="en-US" dirty="0" smtClean="0"/>
              <a:t> fag: </a:t>
            </a:r>
            <a:r>
              <a:rPr lang="en-US" i="1" dirty="0" err="1" smtClean="0"/>
              <a:t>Teknologi</a:t>
            </a:r>
            <a:r>
              <a:rPr lang="en-US" i="1" dirty="0" smtClean="0"/>
              <a:t> i </a:t>
            </a:r>
            <a:r>
              <a:rPr lang="en-US" i="1" dirty="0" err="1" smtClean="0"/>
              <a:t>praksis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565035"/>
            <a:ext cx="7561385" cy="5240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sz="3200" b="1" dirty="0" smtClean="0"/>
              <a:t>Mål </a:t>
            </a:r>
            <a:r>
              <a:rPr lang="nb-NO" sz="3200" b="1" dirty="0"/>
              <a:t>for opplæringa er at eleven skal kunne</a:t>
            </a:r>
            <a:endParaRPr lang="nb-NO" sz="2800" b="1" dirty="0"/>
          </a:p>
          <a:p>
            <a:pPr lvl="0" fontAlgn="base"/>
            <a:r>
              <a:rPr lang="nb-NO" sz="3200" i="1" dirty="0" smtClean="0"/>
              <a:t>utvikle </a:t>
            </a:r>
            <a:r>
              <a:rPr lang="nb-NO" sz="3200" i="1" dirty="0" err="1"/>
              <a:t>ein</a:t>
            </a:r>
            <a:r>
              <a:rPr lang="nb-NO" sz="3200" i="1" dirty="0"/>
              <a:t> realistisk kravspesifikasjon for </a:t>
            </a:r>
            <a:r>
              <a:rPr lang="nb-NO" sz="3200" i="1" dirty="0" err="1"/>
              <a:t>eit</a:t>
            </a:r>
            <a:r>
              <a:rPr lang="nb-NO" sz="3200" i="1" dirty="0"/>
              <a:t> teknologisk produkt og beskrive kva behov produktet skal </a:t>
            </a:r>
            <a:r>
              <a:rPr lang="nb-NO" sz="3200" i="1" dirty="0" err="1"/>
              <a:t>dekkje</a:t>
            </a:r>
            <a:endParaRPr lang="nb-NO" sz="2800" i="1" dirty="0"/>
          </a:p>
          <a:p>
            <a:pPr lvl="1" fontAlgn="base"/>
            <a:r>
              <a:rPr lang="nb-NO" sz="2800" dirty="0"/>
              <a:t>lage et flytskjema/plan for et dataprogram som har et definert mål</a:t>
            </a:r>
            <a:endParaRPr lang="nb-NO" sz="2400" dirty="0"/>
          </a:p>
          <a:p>
            <a:pPr lvl="1" fontAlgn="base"/>
            <a:r>
              <a:rPr lang="nb-NO" sz="2800" dirty="0"/>
              <a:t>spesifisere hva som skal være på hjemmesiden, og lage en skisse på hvordan det skal se ut</a:t>
            </a:r>
            <a:endParaRPr lang="nb-NO" sz="2400" dirty="0"/>
          </a:p>
          <a:p>
            <a:pPr lvl="0" fontAlgn="base"/>
            <a:r>
              <a:rPr lang="nb-NO" sz="3200" i="1" dirty="0"/>
              <a:t>framstille produktet med eigna materiale, </a:t>
            </a:r>
            <a:r>
              <a:rPr lang="nb-NO" sz="3200" i="1" dirty="0" err="1"/>
              <a:t>komponentar</a:t>
            </a:r>
            <a:r>
              <a:rPr lang="nb-NO" sz="3200" i="1" dirty="0"/>
              <a:t>, og funksjonelle teknologiske </a:t>
            </a:r>
            <a:r>
              <a:rPr lang="nb-NO" sz="3200" i="1" dirty="0" err="1"/>
              <a:t>løysingar</a:t>
            </a:r>
            <a:endParaRPr lang="nb-NO" sz="2800" i="1" dirty="0"/>
          </a:p>
          <a:p>
            <a:pPr lvl="1" fontAlgn="base"/>
            <a:r>
              <a:rPr lang="nb-NO" sz="2800" dirty="0"/>
              <a:t>lage et </a:t>
            </a:r>
            <a:r>
              <a:rPr lang="nb-NO" sz="2800" dirty="0" err="1"/>
              <a:t>et</a:t>
            </a:r>
            <a:r>
              <a:rPr lang="nb-NO" sz="2800" dirty="0"/>
              <a:t> program eller en hjemmeside</a:t>
            </a:r>
            <a:endParaRPr lang="nb-NO" sz="2400" dirty="0"/>
          </a:p>
          <a:p>
            <a:pPr lvl="0" fontAlgn="base"/>
            <a:r>
              <a:rPr lang="nb-NO" sz="3200" i="1" dirty="0"/>
              <a:t>bruke kunnskap om andre produkt i arbeidet med eige produkt</a:t>
            </a:r>
            <a:endParaRPr lang="nb-NO" sz="2800" i="1" dirty="0"/>
          </a:p>
          <a:p>
            <a:pPr lvl="1" fontAlgn="base"/>
            <a:r>
              <a:rPr lang="nb-NO" sz="2800" dirty="0"/>
              <a:t>bruke kodeeksempler og låne kodesnutter fra andre programmer/hjemmesider, for å få eget produkt til å bli best mulig</a:t>
            </a:r>
            <a:r>
              <a:rPr lang="nb-NO" sz="2800" dirty="0" smtClean="0"/>
              <a:t>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8407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IKT </a:t>
            </a:r>
            <a:r>
              <a:rPr lang="en-US" i="1" u="sng" dirty="0" err="1" smtClean="0"/>
              <a:t>som</a:t>
            </a:r>
            <a:r>
              <a:rPr lang="en-US" dirty="0" smtClean="0"/>
              <a:t> fag: </a:t>
            </a:r>
            <a:r>
              <a:rPr lang="en-US" i="1" dirty="0" err="1" smtClean="0"/>
              <a:t>Teknologi</a:t>
            </a:r>
            <a:r>
              <a:rPr lang="en-US" i="1" dirty="0" smtClean="0"/>
              <a:t> i </a:t>
            </a:r>
            <a:r>
              <a:rPr lang="en-US" i="1" dirty="0" err="1" smtClean="0"/>
              <a:t>praksis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565035"/>
            <a:ext cx="7561385" cy="524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 smtClean="0"/>
              <a:t>Mål </a:t>
            </a:r>
            <a:r>
              <a:rPr lang="nb-NO" sz="2500" b="1" dirty="0"/>
              <a:t>for opplæringa er at eleven skal kunne</a:t>
            </a:r>
          </a:p>
          <a:p>
            <a:pPr lvl="0" fontAlgn="base"/>
            <a:r>
              <a:rPr lang="nb-NO" sz="2500" i="1" dirty="0"/>
              <a:t>teste eigne produkt og foreslå </a:t>
            </a:r>
            <a:r>
              <a:rPr lang="nb-NO" sz="2500" i="1" dirty="0" err="1"/>
              <a:t>moglege</a:t>
            </a:r>
            <a:r>
              <a:rPr lang="nb-NO" sz="2500" i="1" dirty="0"/>
              <a:t> </a:t>
            </a:r>
            <a:r>
              <a:rPr lang="nb-NO" sz="2500" i="1" dirty="0" err="1"/>
              <a:t>forbetringar</a:t>
            </a:r>
            <a:endParaRPr lang="nb-NO" sz="2500" i="1" dirty="0"/>
          </a:p>
          <a:p>
            <a:pPr lvl="1" fontAlgn="base"/>
            <a:r>
              <a:rPr lang="nb-NO" sz="2200" dirty="0"/>
              <a:t>kompilere kode og kjøre programmet, eller åpne hjemmesiden og bruke den</a:t>
            </a:r>
          </a:p>
          <a:p>
            <a:pPr lvl="1" fontAlgn="base"/>
            <a:r>
              <a:rPr lang="nb-NO" sz="2200" dirty="0"/>
              <a:t>kompilatoren vil rapportere feil som </a:t>
            </a:r>
            <a:r>
              <a:rPr lang="nb-NO" sz="2200" dirty="0" smtClean="0"/>
              <a:t>må </a:t>
            </a:r>
            <a:r>
              <a:rPr lang="nb-NO" sz="2200" dirty="0"/>
              <a:t>rettes, hjemmesiden vil ikke vises riktig</a:t>
            </a:r>
          </a:p>
          <a:p>
            <a:pPr lvl="1" fontAlgn="base"/>
            <a:r>
              <a:rPr lang="nb-NO" sz="2200" dirty="0"/>
              <a:t>vurdere behov for ekstra funksjonalitet og/eller forbedret grafisk design</a:t>
            </a:r>
          </a:p>
          <a:p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14248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IKT i </a:t>
            </a:r>
            <a:r>
              <a:rPr lang="en-US" dirty="0" err="1" smtClean="0"/>
              <a:t>videregående</a:t>
            </a:r>
            <a:r>
              <a:rPr lang="en-US" dirty="0" smtClean="0"/>
              <a:t> </a:t>
            </a:r>
            <a:r>
              <a:rPr lang="en-US" dirty="0" err="1" smtClean="0"/>
              <a:t>skole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283679"/>
            <a:ext cx="7561385" cy="52405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nb-NO" sz="3200" i="1" dirty="0" smtClean="0"/>
          </a:p>
          <a:p>
            <a:pPr marL="0" indent="0" algn="r">
              <a:buNone/>
            </a:pPr>
            <a:r>
              <a:rPr lang="nb-NO" dirty="0" smtClean="0"/>
              <a:t>Informasjonsteknologi 1 og 2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Elektro/dataelektroniker</a:t>
            </a:r>
          </a:p>
          <a:p>
            <a:pPr algn="r"/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IKT-servicefag</a:t>
            </a:r>
            <a:endParaRPr lang="nb-NO" dirty="0" smtClean="0"/>
          </a:p>
          <a:p>
            <a:pPr algn="r"/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IKT-fag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98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r"/>
            <a:r>
              <a:rPr lang="nb-NO" dirty="0"/>
              <a:t>Informasjonsteknologi 1 og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283679"/>
            <a:ext cx="7561385" cy="52405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nb-NO" sz="3200" i="1" dirty="0" smtClean="0"/>
          </a:p>
          <a:p>
            <a:pPr marL="0" indent="0" algn="r">
              <a:buNone/>
            </a:pPr>
            <a:r>
              <a:rPr lang="nb-NO" dirty="0" smtClean="0"/>
              <a:t>Koding er sentralt fagområde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Svært gode læreplaner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Middels lærebøker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Gode lærere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81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r"/>
            <a:r>
              <a:rPr lang="nb-NO" dirty="0"/>
              <a:t>Elektro/dataelektroniker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283679"/>
            <a:ext cx="7561385" cy="52405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nb-NO" sz="3200" i="1" dirty="0" smtClean="0"/>
          </a:p>
          <a:p>
            <a:pPr marL="0" indent="0" algn="r">
              <a:buNone/>
            </a:pPr>
            <a:r>
              <a:rPr lang="nb-NO" dirty="0" smtClean="0"/>
              <a:t>Koding er </a:t>
            </a:r>
            <a:r>
              <a:rPr lang="nb-NO" b="1" i="1" u="sng" dirty="0" smtClean="0"/>
              <a:t>ikke</a:t>
            </a:r>
            <a:r>
              <a:rPr lang="nb-NO" b="1" i="1" dirty="0" smtClean="0"/>
              <a:t> </a:t>
            </a:r>
            <a:r>
              <a:rPr lang="nb-NO" dirty="0" smtClean="0"/>
              <a:t>sentralt fagområde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/>
              <a:t>Avhengig av gode lærere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Programmering av PLS</a:t>
            </a:r>
            <a:endParaRPr lang="nb-NO" dirty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Spesielt interessert</a:t>
            </a:r>
          </a:p>
          <a:p>
            <a:pPr marL="0" indent="0" algn="r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1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r"/>
            <a:r>
              <a:rPr lang="nb-NO" dirty="0"/>
              <a:t>IKT-servicefag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283679"/>
            <a:ext cx="7561385" cy="52405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nb-NO" sz="3200" i="1" dirty="0" smtClean="0"/>
          </a:p>
          <a:p>
            <a:pPr marL="0" indent="0" algn="r">
              <a:buNone/>
            </a:pPr>
            <a:r>
              <a:rPr lang="nb-NO" dirty="0" smtClean="0"/>
              <a:t>Koding er </a:t>
            </a:r>
            <a:r>
              <a:rPr lang="nb-NO" b="1" i="1" u="sng" dirty="0" smtClean="0"/>
              <a:t>ikke</a:t>
            </a:r>
            <a:r>
              <a:rPr lang="nb-NO" b="1" i="1" dirty="0" smtClean="0"/>
              <a:t> </a:t>
            </a:r>
            <a:r>
              <a:rPr lang="nb-NO" dirty="0" smtClean="0"/>
              <a:t>sentralt fagområde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/>
              <a:t>Avhengig av </a:t>
            </a:r>
            <a:r>
              <a:rPr lang="nb-NO" dirty="0" smtClean="0"/>
              <a:t>interesserte lærere</a:t>
            </a:r>
            <a:endParaRPr lang="nb-NO" dirty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Informasjonsteknologi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/>
              <a:t>Praksis i bedrift</a:t>
            </a:r>
          </a:p>
        </p:txBody>
      </p:sp>
    </p:spTree>
    <p:extLst>
      <p:ext uri="{BB962C8B-B14F-4D97-AF65-F5344CB8AC3E}">
        <p14:creationId xmlns:p14="http://schemas.microsoft.com/office/powerpoint/2010/main" val="35525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r"/>
            <a:r>
              <a:rPr lang="nb-NO" b="1" i="1" dirty="0" smtClean="0"/>
              <a:t>Nytt:</a:t>
            </a:r>
            <a:r>
              <a:rPr lang="nb-NO" dirty="0" smtClean="0"/>
              <a:t> IKT-fag</a:t>
            </a:r>
            <a:endParaRPr lang="nb-NO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283679"/>
            <a:ext cx="7561385" cy="52405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nb-NO" sz="3200" i="1" dirty="0" smtClean="0"/>
          </a:p>
          <a:p>
            <a:pPr marL="0" indent="0" algn="r">
              <a:buNone/>
            </a:pPr>
            <a:r>
              <a:rPr lang="nb-NO" dirty="0" smtClean="0"/>
              <a:t>Koding er sentralt fagområde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Lånt svært gode </a:t>
            </a:r>
            <a:r>
              <a:rPr lang="nb-NO" dirty="0"/>
              <a:t>læreplaner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Gode lærebøker?</a:t>
            </a:r>
            <a:endParaRPr lang="nb-NO" dirty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Gode lærere???</a:t>
            </a:r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228601" y="5715000"/>
            <a:ext cx="87219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000" b="1" dirty="0" smtClean="0">
                <a:solidFill>
                  <a:srgbClr val="FF0000"/>
                </a:solidFill>
                <a:latin typeface="Tw Cen MT Condensed Extra Bold" panose="020B0803020202020204" pitchFamily="34" charset="0"/>
              </a:rPr>
              <a:t>NB: Faget er søkt om, men søknaden er under behandling!</a:t>
            </a:r>
            <a:endParaRPr lang="nb-NO" sz="3000" b="1" dirty="0">
              <a:solidFill>
                <a:srgbClr val="FF0000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99829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nb-NO" smtClean="0"/>
              <a:t>Få en enhet til å utføre ønskede oppgaver</a:t>
            </a:r>
          </a:p>
          <a:p>
            <a:pPr marL="0" indent="0" algn="r">
              <a:buNone/>
            </a:pPr>
            <a:endParaRPr lang="nb-NO" smtClean="0"/>
          </a:p>
          <a:p>
            <a:pPr marL="0" indent="0" algn="r">
              <a:buNone/>
            </a:pPr>
            <a:r>
              <a:rPr lang="nb-NO" smtClean="0"/>
              <a:t>Lage/utføre en algoritme</a:t>
            </a:r>
            <a:endParaRPr lang="en-US" smtClean="0"/>
          </a:p>
          <a:p>
            <a:pPr marL="0" indent="0" algn="r">
              <a:buNone/>
            </a:pPr>
            <a:endParaRPr lang="nb-NO" smtClean="0"/>
          </a:p>
          <a:p>
            <a:pPr marL="0" indent="0" algn="r">
              <a:buNone/>
            </a:pPr>
            <a:r>
              <a:rPr lang="nb-NO" smtClean="0"/>
              <a:t>Lage en oppskrift</a:t>
            </a:r>
          </a:p>
          <a:p>
            <a:pPr marL="0" indent="0" algn="r">
              <a:buNone/>
            </a:pPr>
            <a:endParaRPr lang="nb-NO" smtClean="0"/>
          </a:p>
          <a:p>
            <a:pPr marL="0" indent="0" algn="r">
              <a:buNone/>
            </a:pPr>
            <a:r>
              <a:rPr lang="nb-NO" smtClean="0"/>
              <a:t>Problemløsing</a:t>
            </a:r>
          </a:p>
          <a:p>
            <a:pPr marL="0" indent="0">
              <a:buNone/>
            </a:pPr>
            <a:endParaRPr lang="en-US" b="1" i="1" smtClean="0"/>
          </a:p>
          <a:p>
            <a:pPr marL="0" indent="0">
              <a:buNone/>
            </a:pPr>
            <a:endParaRPr lang="en-US" b="1" i="1" smtClean="0"/>
          </a:p>
          <a:p>
            <a:pPr marL="0" indent="0">
              <a:buNone/>
            </a:pPr>
            <a:r>
              <a:rPr lang="en-US" b="1" i="1" smtClean="0"/>
              <a:t>“Controlling complexity is the essence of computer programming.”</a:t>
            </a:r>
            <a:endParaRPr lang="en-US" i="1" smtClean="0"/>
          </a:p>
          <a:p>
            <a:pPr marL="0" indent="0">
              <a:buNone/>
            </a:pPr>
            <a:r>
              <a:rPr lang="en-US" sz="2600" smtClean="0"/>
              <a:t>Brian Kernigan</a:t>
            </a:r>
          </a:p>
          <a:p>
            <a:pPr marL="0" indent="0" algn="r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73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Fra </a:t>
            </a:r>
            <a:r>
              <a:rPr lang="en-US" dirty="0" err="1" smtClean="0"/>
              <a:t>barnehage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post.doc.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eller</a:t>
            </a:r>
            <a:r>
              <a:rPr lang="en-US" dirty="0" smtClean="0"/>
              <a:t> post.doc.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barnehage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42680384"/>
              </p:ext>
            </p:extLst>
          </p:nvPr>
        </p:nvGraphicFramePr>
        <p:xfrm>
          <a:off x="246187" y="1494694"/>
          <a:ext cx="8651629" cy="522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ky 5"/>
          <p:cNvSpPr/>
          <p:nvPr/>
        </p:nvSpPr>
        <p:spPr>
          <a:xfrm>
            <a:off x="5451234" y="1160590"/>
            <a:ext cx="3569677" cy="24794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100" b="1" dirty="0"/>
              <a:t>Næringslivet</a:t>
            </a:r>
            <a:endParaRPr lang="nb-NO" sz="3100" b="1" dirty="0"/>
          </a:p>
        </p:txBody>
      </p:sp>
    </p:spTree>
    <p:extLst>
      <p:ext uri="{BB962C8B-B14F-4D97-AF65-F5344CB8AC3E}">
        <p14:creationId xmlns:p14="http://schemas.microsoft.com/office/powerpoint/2010/main" val="33932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smtClean="0"/>
              <a:t>med </a:t>
            </a:r>
            <a:r>
              <a:rPr lang="en-US" dirty="0" err="1" smtClean="0"/>
              <a:t>fritiden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83679"/>
            <a:ext cx="8229600" cy="52405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nb-NO" i="1" dirty="0"/>
          </a:p>
          <a:p>
            <a:pPr marL="0" lvl="0" indent="0" algn="r">
              <a:buNone/>
            </a:pPr>
            <a:r>
              <a:rPr lang="nb-NO" dirty="0" smtClean="0"/>
              <a:t>Kodeklubber</a:t>
            </a:r>
          </a:p>
          <a:p>
            <a:pPr marL="0" lvl="0" indent="0" algn="r">
              <a:buNone/>
            </a:pPr>
            <a:endParaRPr lang="nb-NO" dirty="0" smtClean="0"/>
          </a:p>
          <a:p>
            <a:pPr marL="0" lvl="0" indent="0" algn="r">
              <a:buNone/>
            </a:pPr>
            <a:r>
              <a:rPr lang="nb-NO" dirty="0" smtClean="0"/>
              <a:t>Datapartyer</a:t>
            </a:r>
          </a:p>
          <a:p>
            <a:pPr marL="0" lvl="0" indent="0" algn="r">
              <a:buNone/>
            </a:pPr>
            <a:endParaRPr lang="nb-NO" dirty="0" smtClean="0"/>
          </a:p>
          <a:p>
            <a:pPr marL="0" lvl="0" indent="0" algn="r">
              <a:buNone/>
            </a:pPr>
            <a:r>
              <a:rPr lang="nb-NO" dirty="0" smtClean="0"/>
              <a:t>Sitte hjemme</a:t>
            </a:r>
          </a:p>
          <a:p>
            <a:pPr marL="0" lvl="0" indent="0" algn="r">
              <a:buNone/>
            </a:pPr>
            <a:endParaRPr lang="nb-NO" dirty="0"/>
          </a:p>
          <a:p>
            <a:pPr marL="0" lvl="0" indent="0" algn="r">
              <a:buNone/>
            </a:pPr>
            <a:r>
              <a:rPr lang="nb-NO" dirty="0" smtClean="0"/>
              <a:t>Kamerater</a:t>
            </a:r>
            <a:endParaRPr lang="nb-NO" dirty="0" smtClean="0"/>
          </a:p>
        </p:txBody>
      </p:sp>
      <p:sp>
        <p:nvSpPr>
          <p:cNvPr id="4" name="Sky 3"/>
          <p:cNvSpPr/>
          <p:nvPr/>
        </p:nvSpPr>
        <p:spPr>
          <a:xfrm>
            <a:off x="773711" y="1846390"/>
            <a:ext cx="4430443" cy="30773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b="1" dirty="0"/>
              <a:t>Næringslivet</a:t>
            </a:r>
            <a:endParaRPr lang="nb-NO" sz="4000" b="1" dirty="0"/>
          </a:p>
        </p:txBody>
      </p:sp>
      <p:sp>
        <p:nvSpPr>
          <p:cNvPr id="7" name="Sky 6"/>
          <p:cNvSpPr/>
          <p:nvPr/>
        </p:nvSpPr>
        <p:spPr>
          <a:xfrm>
            <a:off x="1682249" y="3429002"/>
            <a:ext cx="4430443" cy="3077303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000" b="1" dirty="0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3" y="4366017"/>
            <a:ext cx="3445892" cy="11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b-NO" dirty="0" smtClean="0"/>
              <a:t>Takk for oppmerksomheten</a:t>
            </a:r>
            <a:endParaRPr lang="nb-NO" dirty="0"/>
          </a:p>
        </p:txBody>
      </p:sp>
      <p:pic>
        <p:nvPicPr>
          <p:cNvPr id="3074" name="Picture 2" descr="http://www.brudvik.org/wp-content/uploads/2010/12/computer-comic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4" y="1653346"/>
            <a:ext cx="5818443" cy="48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998299"/>
            <a:ext cx="8229600" cy="4460559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nb-NO" dirty="0" smtClean="0"/>
              <a:t>Musikk/komposisjon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Regneark/Excel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err="1" smtClean="0"/>
              <a:t>Powerpoint</a:t>
            </a: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Dataspill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>
              <a:buNone/>
            </a:pPr>
            <a:r>
              <a:rPr lang="en-US" b="1" i="1" dirty="0" smtClean="0"/>
              <a:t>«Most good programmers do programming not because they expect to get paid or get adulation by the public, but because it is fun to program.»</a:t>
            </a:r>
          </a:p>
          <a:p>
            <a:pPr marL="0" indent="0">
              <a:buNone/>
            </a:pPr>
            <a:r>
              <a:rPr lang="en-US" sz="2600" dirty="0" smtClean="0"/>
              <a:t>Linus Torvalds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9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99829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nb-NO" dirty="0" smtClean="0"/>
              <a:t>Lage og utvikle dataprogrammer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Brukergrensesnitt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Databehandling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Visualisering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>
              <a:buNone/>
            </a:pPr>
            <a:r>
              <a:rPr lang="en-US" b="1" dirty="0"/>
              <a:t>“That’s the thing about people who think they hate computers.  What they really hate is lousy programmers.”</a:t>
            </a:r>
          </a:p>
          <a:p>
            <a:pPr marL="0" indent="0">
              <a:buNone/>
            </a:pPr>
            <a:r>
              <a:rPr lang="en-US" sz="2600" dirty="0" smtClean="0"/>
              <a:t>Larry </a:t>
            </a:r>
            <a:r>
              <a:rPr lang="en-US" sz="2600" dirty="0" err="1"/>
              <a:t>Niven</a:t>
            </a:r>
            <a:endParaRPr lang="en-US" dirty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38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lære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998299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nb-NO" dirty="0"/>
              <a:t>Hvorfor lære å skrive skjønnlitterære </a:t>
            </a:r>
            <a:r>
              <a:rPr lang="nb-NO" dirty="0" smtClean="0"/>
              <a:t>tekster?</a:t>
            </a:r>
            <a:endParaRPr lang="nb-NO" dirty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Hvorfor lære å gå på skøyter? 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Hvorfor lære musikk?</a:t>
            </a:r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Hvorfor lære dans?</a:t>
            </a:r>
            <a:endParaRPr lang="nb-NO" dirty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 smtClean="0"/>
          </a:p>
          <a:p>
            <a:pPr marL="0" indent="0" algn="r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36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b-NO" dirty="0" smtClean="0"/>
              <a:t>IKT i grunnskolen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47984814"/>
              </p:ext>
            </p:extLst>
          </p:nvPr>
        </p:nvGraphicFramePr>
        <p:xfrm>
          <a:off x="486229" y="1417639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3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IKT </a:t>
            </a:r>
            <a:r>
              <a:rPr lang="en-US" i="1" u="sng" dirty="0" smtClean="0"/>
              <a:t>i</a:t>
            </a:r>
            <a:r>
              <a:rPr lang="en-US" dirty="0" smtClean="0"/>
              <a:t> fag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25417" y="1283679"/>
            <a:ext cx="7561385" cy="52405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nb-NO" sz="3200" i="1" dirty="0" smtClean="0"/>
          </a:p>
          <a:p>
            <a:pPr marL="0" indent="0" algn="r">
              <a:buNone/>
            </a:pPr>
            <a:r>
              <a:rPr lang="nb-NO" dirty="0" smtClean="0"/>
              <a:t>Matematikk</a:t>
            </a:r>
          </a:p>
          <a:p>
            <a:pPr marL="0" indent="0" algn="r">
              <a:buNone/>
            </a:pPr>
            <a:endParaRPr lang="nb-NO" dirty="0"/>
          </a:p>
          <a:p>
            <a:pPr marL="0" indent="0" algn="r">
              <a:buNone/>
            </a:pPr>
            <a:r>
              <a:rPr lang="nb-NO" dirty="0" smtClean="0"/>
              <a:t>Naturfag</a:t>
            </a:r>
          </a:p>
          <a:p>
            <a:pPr algn="r"/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Engelsk</a:t>
            </a:r>
          </a:p>
          <a:p>
            <a:pPr algn="r"/>
            <a:endParaRPr lang="nb-NO" dirty="0" smtClean="0"/>
          </a:p>
          <a:p>
            <a:pPr marL="0" indent="0" algn="r">
              <a:buNone/>
            </a:pPr>
            <a:r>
              <a:rPr lang="nb-NO" dirty="0" smtClean="0"/>
              <a:t>Norsk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1796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læreplanene</a:t>
            </a:r>
            <a:r>
              <a:rPr lang="en-US" dirty="0" smtClean="0"/>
              <a:t> i </a:t>
            </a:r>
            <a:r>
              <a:rPr lang="en-US" dirty="0" err="1" smtClean="0"/>
              <a:t>engelsk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44063" y="1565035"/>
            <a:ext cx="8299938" cy="5240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i="1" dirty="0" smtClean="0"/>
              <a:t>1-2</a:t>
            </a:r>
            <a:r>
              <a:rPr lang="nb-NO" i="1" dirty="0"/>
              <a:t>. </a:t>
            </a:r>
            <a:r>
              <a:rPr lang="nb-NO" i="1" dirty="0" err="1"/>
              <a:t>årstrinn</a:t>
            </a:r>
            <a:r>
              <a:rPr lang="nb-NO" i="1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bruke </a:t>
            </a:r>
            <a:r>
              <a:rPr lang="nb-NO" dirty="0"/>
              <a:t>digitale ressurser i opplevelse av språket</a:t>
            </a:r>
          </a:p>
          <a:p>
            <a:pPr marL="0" indent="0">
              <a:buNone/>
            </a:pPr>
            <a:r>
              <a:rPr lang="nb-NO" dirty="0" smtClean="0"/>
              <a:t>3-4</a:t>
            </a:r>
            <a:r>
              <a:rPr lang="nb-NO" dirty="0"/>
              <a:t>. </a:t>
            </a:r>
            <a:r>
              <a:rPr lang="nb-NO" dirty="0" err="1"/>
              <a:t>årstrinn</a:t>
            </a:r>
            <a:r>
              <a:rPr lang="nb-NO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bruke </a:t>
            </a:r>
            <a:r>
              <a:rPr lang="nb-NO" dirty="0"/>
              <a:t>digitale ressurser og </a:t>
            </a:r>
            <a:r>
              <a:rPr lang="nb-NO" dirty="0" smtClean="0"/>
              <a:t>andre </a:t>
            </a:r>
            <a:r>
              <a:rPr lang="nb-NO" dirty="0"/>
              <a:t>hjelpemidler i utforsking av språket</a:t>
            </a:r>
          </a:p>
          <a:p>
            <a:pPr marL="0" indent="0">
              <a:buNone/>
            </a:pPr>
            <a:r>
              <a:rPr lang="nb-NO" dirty="0" smtClean="0"/>
              <a:t>5-7</a:t>
            </a:r>
            <a:r>
              <a:rPr lang="nb-NO" dirty="0"/>
              <a:t>. </a:t>
            </a:r>
            <a:r>
              <a:rPr lang="nb-NO" dirty="0" err="1"/>
              <a:t>årstrinn</a:t>
            </a:r>
            <a:r>
              <a:rPr lang="nb-NO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uttrykke </a:t>
            </a:r>
            <a:r>
              <a:rPr lang="nb-NO" dirty="0"/>
              <a:t>seg på en kreativ måte inspirert av ulike </a:t>
            </a:r>
            <a:r>
              <a:rPr lang="nb-NO" dirty="0" smtClean="0"/>
              <a:t>typer engelskspråklige </a:t>
            </a:r>
            <a:r>
              <a:rPr lang="nb-NO" dirty="0"/>
              <a:t>litterære tekster fra forskjellige kilder</a:t>
            </a:r>
          </a:p>
          <a:p>
            <a:pPr marL="0" indent="0">
              <a:buNone/>
            </a:pPr>
            <a:r>
              <a:rPr lang="nb-NO" dirty="0" smtClean="0"/>
              <a:t>8-10</a:t>
            </a:r>
            <a:r>
              <a:rPr lang="nb-NO" dirty="0"/>
              <a:t>. </a:t>
            </a:r>
            <a:r>
              <a:rPr lang="nb-NO" dirty="0" err="1"/>
              <a:t>årstrinn</a:t>
            </a:r>
            <a:r>
              <a:rPr lang="nb-NO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bruke </a:t>
            </a:r>
            <a:r>
              <a:rPr lang="nb-NO" dirty="0"/>
              <a:t>digitale verktøy og formkrav for informasjonsbehandling, tekstproduksjon og </a:t>
            </a:r>
            <a:r>
              <a:rPr lang="nb-NO" dirty="0" smtClean="0"/>
              <a:t>kommunikasjon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 smtClean="0"/>
              <a:t>samtale </a:t>
            </a:r>
            <a:r>
              <a:rPr lang="nb-NO" dirty="0"/>
              <a:t>om og formidle aktuelle og faglige </a:t>
            </a:r>
            <a:r>
              <a:rPr lang="nb-NO" dirty="0" smtClean="0"/>
              <a:t>emner</a:t>
            </a:r>
          </a:p>
          <a:p>
            <a:pPr marL="0" indent="0">
              <a:buNone/>
            </a:pPr>
            <a:r>
              <a:rPr lang="nb-NO" dirty="0"/>
              <a:t>Vg1</a:t>
            </a:r>
            <a:r>
              <a:rPr lang="nb-NO" dirty="0" smtClean="0"/>
              <a:t>:</a:t>
            </a:r>
            <a:r>
              <a:rPr lang="nb-NO" dirty="0"/>
              <a:t>	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/>
              <a:t>tolke og bruke teknisk og matematisk informasjon i </a:t>
            </a:r>
            <a:r>
              <a:rPr lang="nb-NO" dirty="0" smtClean="0"/>
              <a:t>kommunikasjon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b-NO" dirty="0"/>
              <a:t>samtale om og formidle aktuelle og faglige emner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793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læreplanene</a:t>
            </a:r>
            <a:r>
              <a:rPr lang="en-US" dirty="0" smtClean="0"/>
              <a:t> i </a:t>
            </a:r>
            <a:r>
              <a:rPr lang="en-US" dirty="0" err="1" smtClean="0"/>
              <a:t>engelsk</a:t>
            </a:r>
            <a:endParaRPr lang="en-US" dirty="0"/>
          </a:p>
        </p:txBody>
      </p:sp>
      <p:pic>
        <p:nvPicPr>
          <p:cNvPr id="2050" name="Picture 2" descr="http://www.dailyperricone.com/wp-content/uploads/2011/03/Milk-Eg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53" y="2877965"/>
            <a:ext cx="5233865" cy="35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500" b="1" i="1" dirty="0" smtClean="0"/>
              <a:t>The problem </a:t>
            </a:r>
            <a:r>
              <a:rPr lang="nb-NO" sz="2500" b="1" i="1" dirty="0" err="1" smtClean="0"/>
              <a:t>about</a:t>
            </a:r>
            <a:r>
              <a:rPr lang="nb-NO" sz="2500" b="1" i="1" dirty="0" smtClean="0"/>
              <a:t> </a:t>
            </a:r>
            <a:r>
              <a:rPr lang="nb-NO" sz="2500" b="1" i="1" dirty="0" err="1" smtClean="0"/>
              <a:t>being</a:t>
            </a:r>
            <a:r>
              <a:rPr lang="nb-NO" sz="2500" b="1" i="1" dirty="0" smtClean="0"/>
              <a:t> a programmer:</a:t>
            </a:r>
          </a:p>
          <a:p>
            <a:pPr marL="0" indent="0">
              <a:buNone/>
            </a:pPr>
            <a:r>
              <a:rPr lang="nb-NO" sz="2200" dirty="0" smtClean="0"/>
              <a:t>My </a:t>
            </a:r>
            <a:r>
              <a:rPr lang="nb-NO" sz="2200" dirty="0" err="1" smtClean="0"/>
              <a:t>mom</a:t>
            </a:r>
            <a:r>
              <a:rPr lang="nb-NO" sz="2200" dirty="0" smtClean="0"/>
              <a:t> </a:t>
            </a:r>
            <a:r>
              <a:rPr lang="nb-NO" sz="2200" dirty="0" err="1" smtClean="0"/>
              <a:t>said</a:t>
            </a:r>
            <a:r>
              <a:rPr lang="nb-NO" sz="2200" dirty="0" smtClean="0"/>
              <a:t>:</a:t>
            </a:r>
          </a:p>
          <a:p>
            <a:pPr marL="0" indent="0">
              <a:buNone/>
            </a:pPr>
            <a:r>
              <a:rPr lang="nb-NO" sz="2200" dirty="0" smtClean="0"/>
              <a:t>«</a:t>
            </a:r>
            <a:r>
              <a:rPr lang="nb-NO" sz="2200" dirty="0" err="1" smtClean="0"/>
              <a:t>Honey</a:t>
            </a:r>
            <a:r>
              <a:rPr lang="nb-NO" sz="2200" dirty="0" smtClean="0"/>
              <a:t>, </a:t>
            </a:r>
            <a:r>
              <a:rPr lang="nb-NO" sz="2200" dirty="0" err="1" smtClean="0"/>
              <a:t>please</a:t>
            </a:r>
            <a:r>
              <a:rPr lang="nb-NO" sz="2200" dirty="0" smtClean="0"/>
              <a:t> og to </a:t>
            </a:r>
            <a:r>
              <a:rPr lang="nb-NO" sz="2200" dirty="0" err="1" smtClean="0"/>
              <a:t>the</a:t>
            </a:r>
            <a:r>
              <a:rPr lang="nb-NO" sz="2200" dirty="0" smtClean="0"/>
              <a:t> </a:t>
            </a:r>
            <a:r>
              <a:rPr lang="nb-NO" sz="2200" dirty="0" err="1" smtClean="0"/>
              <a:t>market</a:t>
            </a:r>
            <a:r>
              <a:rPr lang="nb-NO" sz="2200" dirty="0" smtClean="0"/>
              <a:t> and </a:t>
            </a:r>
            <a:r>
              <a:rPr lang="nb-NO" sz="2200" dirty="0" err="1" smtClean="0"/>
              <a:t>buy</a:t>
            </a:r>
            <a:r>
              <a:rPr lang="nb-NO" sz="2200" dirty="0" smtClean="0"/>
              <a:t> 1 </a:t>
            </a:r>
            <a:r>
              <a:rPr lang="nb-NO" sz="2200" dirty="0" err="1" smtClean="0"/>
              <a:t>bottle</a:t>
            </a:r>
            <a:r>
              <a:rPr lang="nb-NO" sz="2200" dirty="0" smtClean="0"/>
              <a:t> </a:t>
            </a:r>
            <a:r>
              <a:rPr lang="nb-NO" sz="2200" dirty="0" err="1" smtClean="0"/>
              <a:t>of</a:t>
            </a:r>
            <a:r>
              <a:rPr lang="nb-NO" sz="2200" dirty="0" smtClean="0"/>
              <a:t> </a:t>
            </a:r>
            <a:r>
              <a:rPr lang="nb-NO" sz="2200" dirty="0" err="1" smtClean="0"/>
              <a:t>milk</a:t>
            </a:r>
            <a:r>
              <a:rPr lang="nb-NO" sz="2200" dirty="0" smtClean="0"/>
              <a:t>. If </a:t>
            </a:r>
            <a:r>
              <a:rPr lang="nb-NO" sz="2200" dirty="0" err="1" smtClean="0"/>
              <a:t>they</a:t>
            </a:r>
            <a:r>
              <a:rPr lang="nb-NO" sz="2200" dirty="0" smtClean="0"/>
              <a:t> have eggs, bring 6.</a:t>
            </a:r>
          </a:p>
          <a:p>
            <a:pPr marL="0" indent="0">
              <a:buNone/>
            </a:pPr>
            <a:endParaRPr lang="nb-NO" sz="2200" dirty="0"/>
          </a:p>
          <a:p>
            <a:pPr marL="0" indent="0">
              <a:buNone/>
            </a:pPr>
            <a:r>
              <a:rPr lang="nb-NO" sz="2200" dirty="0" smtClean="0"/>
              <a:t>I </a:t>
            </a:r>
            <a:r>
              <a:rPr lang="nb-NO" sz="2200" dirty="0" err="1" smtClean="0"/>
              <a:t>came</a:t>
            </a:r>
            <a:r>
              <a:rPr lang="nb-NO" sz="2200" dirty="0" smtClean="0"/>
              <a:t> back </a:t>
            </a:r>
            <a:r>
              <a:rPr lang="nb-NO" sz="2200" dirty="0" err="1" smtClean="0"/>
              <a:t>with</a:t>
            </a:r>
            <a:r>
              <a:rPr lang="nb-NO" sz="2200" dirty="0" smtClean="0"/>
              <a:t> 6 </a:t>
            </a:r>
            <a:r>
              <a:rPr lang="nb-NO" sz="2200" dirty="0" err="1" smtClean="0"/>
              <a:t>bottles</a:t>
            </a:r>
            <a:r>
              <a:rPr lang="nb-NO" sz="2200" dirty="0" smtClean="0"/>
              <a:t> </a:t>
            </a:r>
            <a:r>
              <a:rPr lang="nb-NO" sz="2200" dirty="0" err="1" smtClean="0"/>
              <a:t>of</a:t>
            </a:r>
            <a:r>
              <a:rPr lang="nb-NO" sz="2200" dirty="0" smtClean="0"/>
              <a:t> </a:t>
            </a:r>
            <a:r>
              <a:rPr lang="nb-NO" sz="2200" dirty="0" err="1" smtClean="0"/>
              <a:t>milk</a:t>
            </a:r>
            <a:r>
              <a:rPr lang="nb-NO" sz="2200" dirty="0" smtClean="0"/>
              <a:t>.</a:t>
            </a:r>
          </a:p>
          <a:p>
            <a:pPr marL="0" indent="0">
              <a:buNone/>
            </a:pPr>
            <a:endParaRPr lang="nb-NO" sz="2200" dirty="0"/>
          </a:p>
          <a:p>
            <a:pPr marL="0" indent="0">
              <a:buNone/>
            </a:pPr>
            <a:r>
              <a:rPr lang="nb-NO" sz="2200" dirty="0" err="1" smtClean="0"/>
              <a:t>She</a:t>
            </a:r>
            <a:r>
              <a:rPr lang="nb-NO" sz="2200" dirty="0" smtClean="0"/>
              <a:t> </a:t>
            </a:r>
            <a:r>
              <a:rPr lang="nb-NO" sz="2200" dirty="0" err="1" smtClean="0"/>
              <a:t>said</a:t>
            </a:r>
            <a:r>
              <a:rPr lang="nb-NO" sz="2200" dirty="0" smtClean="0"/>
              <a:t>: «</a:t>
            </a:r>
            <a:r>
              <a:rPr lang="nb-NO" sz="2200" dirty="0" err="1" smtClean="0"/>
              <a:t>Why</a:t>
            </a:r>
            <a:r>
              <a:rPr lang="nb-NO" sz="2200" dirty="0" smtClean="0"/>
              <a:t> </a:t>
            </a:r>
            <a:r>
              <a:rPr lang="nb-NO" sz="2200" dirty="0" err="1" smtClean="0"/>
              <a:t>the</a:t>
            </a:r>
            <a:r>
              <a:rPr lang="nb-NO" sz="2200" dirty="0" smtClean="0"/>
              <a:t> hell </a:t>
            </a:r>
            <a:r>
              <a:rPr lang="nb-NO" sz="2200" dirty="0" err="1" smtClean="0"/>
              <a:t>did</a:t>
            </a:r>
            <a:r>
              <a:rPr lang="nb-NO" sz="2200" dirty="0" smtClean="0"/>
              <a:t> </a:t>
            </a:r>
            <a:r>
              <a:rPr lang="nb-NO" sz="2200" dirty="0" err="1" smtClean="0"/>
              <a:t>you</a:t>
            </a:r>
            <a:r>
              <a:rPr lang="nb-NO" sz="2200" dirty="0" smtClean="0"/>
              <a:t> </a:t>
            </a:r>
            <a:r>
              <a:rPr lang="nb-NO" sz="2200" dirty="0" err="1" smtClean="0"/>
              <a:t>buy</a:t>
            </a:r>
            <a:r>
              <a:rPr lang="nb-NO" sz="2200" dirty="0" smtClean="0"/>
              <a:t> </a:t>
            </a:r>
          </a:p>
          <a:p>
            <a:pPr marL="0" indent="0">
              <a:buNone/>
            </a:pPr>
            <a:r>
              <a:rPr lang="nb-NO" sz="2200" dirty="0" smtClean="0"/>
              <a:t>6 </a:t>
            </a:r>
            <a:r>
              <a:rPr lang="nb-NO" sz="2200" dirty="0" err="1" smtClean="0"/>
              <a:t>bottles</a:t>
            </a:r>
            <a:r>
              <a:rPr lang="nb-NO" sz="2200" dirty="0" smtClean="0"/>
              <a:t> </a:t>
            </a:r>
            <a:r>
              <a:rPr lang="nb-NO" sz="2200" dirty="0" err="1" smtClean="0"/>
              <a:t>of</a:t>
            </a:r>
            <a:r>
              <a:rPr lang="nb-NO" sz="2200" dirty="0" smtClean="0"/>
              <a:t> </a:t>
            </a:r>
            <a:r>
              <a:rPr lang="nb-NO" sz="2200" dirty="0" err="1" smtClean="0"/>
              <a:t>milk</a:t>
            </a:r>
            <a:r>
              <a:rPr lang="nb-NO" sz="2200" dirty="0" smtClean="0"/>
              <a:t>?»</a:t>
            </a:r>
          </a:p>
          <a:p>
            <a:pPr marL="0" indent="0">
              <a:buNone/>
            </a:pPr>
            <a:endParaRPr lang="nb-NO" sz="2200" dirty="0"/>
          </a:p>
          <a:p>
            <a:pPr marL="0" indent="0">
              <a:buNone/>
            </a:pPr>
            <a:r>
              <a:rPr lang="nb-NO" sz="2200" dirty="0" smtClean="0"/>
              <a:t>I </a:t>
            </a:r>
            <a:r>
              <a:rPr lang="nb-NO" sz="2200" dirty="0" err="1" smtClean="0"/>
              <a:t>said</a:t>
            </a:r>
            <a:r>
              <a:rPr lang="nb-NO" sz="2200" dirty="0" smtClean="0"/>
              <a:t>: «</a:t>
            </a:r>
            <a:r>
              <a:rPr lang="nb-NO" sz="2200" dirty="0" err="1" smtClean="0"/>
              <a:t>Because</a:t>
            </a:r>
            <a:r>
              <a:rPr lang="nb-NO" sz="2200" dirty="0" smtClean="0"/>
              <a:t> </a:t>
            </a:r>
            <a:r>
              <a:rPr lang="nb-NO" sz="2200" dirty="0" err="1" smtClean="0"/>
              <a:t>they</a:t>
            </a:r>
            <a:r>
              <a:rPr lang="nb-NO" sz="2200" dirty="0" smtClean="0"/>
              <a:t> </a:t>
            </a:r>
            <a:r>
              <a:rPr lang="nb-NO" sz="2200" dirty="0" err="1" smtClean="0"/>
              <a:t>had</a:t>
            </a:r>
            <a:r>
              <a:rPr lang="nb-NO" sz="2200" dirty="0" smtClean="0"/>
              <a:t> eggs!»</a:t>
            </a: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16107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nologi">
  <a:themeElements>
    <a:clrScheme name="Teknolog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knolog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knolog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8451</TotalTime>
  <Words>1035</Words>
  <Application>Microsoft Office PowerPoint</Application>
  <PresentationFormat>Skjermfremvisning (4:3)</PresentationFormat>
  <Paragraphs>273</Paragraphs>
  <Slides>23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4" baseType="lpstr">
      <vt:lpstr>Teknologi</vt:lpstr>
      <vt:lpstr>Koding i læreplanen og som en  del av skolehverdagen</vt:lpstr>
      <vt:lpstr>Hva er programmering?</vt:lpstr>
      <vt:lpstr>Hva er programmering?</vt:lpstr>
      <vt:lpstr>Hva er programmering?</vt:lpstr>
      <vt:lpstr>Hvorfor lære programmering?</vt:lpstr>
      <vt:lpstr>IKT i grunnskolen</vt:lpstr>
      <vt:lpstr>IKT i fag</vt:lpstr>
      <vt:lpstr>Eksempel: læreplanene i engelsk</vt:lpstr>
      <vt:lpstr>Eksempel: læreplanene i engelsk</vt:lpstr>
      <vt:lpstr>Eksempel: læreplanene i naturfag</vt:lpstr>
      <vt:lpstr>IKT som fag: Teknologi i praksis</vt:lpstr>
      <vt:lpstr>IKT som fag: Teknologi i praksis</vt:lpstr>
      <vt:lpstr>IKT som fag: Teknologi i praksis</vt:lpstr>
      <vt:lpstr>IKT som fag: Teknologi i praksis</vt:lpstr>
      <vt:lpstr>IKT i videregående skole</vt:lpstr>
      <vt:lpstr>Informasjonsteknologi 1 og 2</vt:lpstr>
      <vt:lpstr>Elektro/dataelektroniker</vt:lpstr>
      <vt:lpstr>IKT-servicefag</vt:lpstr>
      <vt:lpstr>Nytt: IKT-fag</vt:lpstr>
      <vt:lpstr>Fra barnehage til post.doc.</vt:lpstr>
      <vt:lpstr>eller post.doc. til barnehage?</vt:lpstr>
      <vt:lpstr>Hva med fritiden?</vt:lpstr>
      <vt:lpstr>Takk for oppmerksomheten</vt:lpstr>
    </vt:vector>
  </TitlesOfParts>
  <Company>Bouvet ASA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Simen Sommerfeldt</dc:creator>
  <cp:lastModifiedBy>Kristoffer Ryeng</cp:lastModifiedBy>
  <cp:revision>126</cp:revision>
  <dcterms:created xsi:type="dcterms:W3CDTF">2013-03-27T09:33:14Z</dcterms:created>
  <dcterms:modified xsi:type="dcterms:W3CDTF">2013-11-15T07:55:57Z</dcterms:modified>
</cp:coreProperties>
</file>