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5"/>
    <p:sldMasterId id="2147483648" r:id="rId6"/>
    <p:sldMasterId id="2147483870" r:id="rId7"/>
    <p:sldMasterId id="2147483888" r:id="rId8"/>
  </p:sldMasterIdLst>
  <p:notesMasterIdLst>
    <p:notesMasterId r:id="rId21"/>
  </p:notesMasterIdLst>
  <p:handoutMasterIdLst>
    <p:handoutMasterId r:id="rId22"/>
  </p:handoutMasterIdLst>
  <p:sldIdLst>
    <p:sldId id="266" r:id="rId9"/>
    <p:sldId id="281" r:id="rId10"/>
    <p:sldId id="273" r:id="rId11"/>
    <p:sldId id="274" r:id="rId12"/>
    <p:sldId id="275" r:id="rId13"/>
    <p:sldId id="276" r:id="rId14"/>
    <p:sldId id="277" r:id="rId15"/>
    <p:sldId id="284" r:id="rId16"/>
    <p:sldId id="278" r:id="rId17"/>
    <p:sldId id="282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8332" autoAdjust="0"/>
  </p:normalViewPr>
  <p:slideViewPr>
    <p:cSldViewPr snapToObjects="1">
      <p:cViewPr>
        <p:scale>
          <a:sx n="134" d="100"/>
          <a:sy n="134" d="100"/>
        </p:scale>
        <p:origin x="-472" y="-8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23.10.14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23.10.14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4" name="Rett linje 12"/>
          <p:cNvCxnSpPr/>
          <p:nvPr userDrawn="1"/>
        </p:nvCxnSpPr>
        <p:spPr>
          <a:xfrm>
            <a:off x="468346" y="5877272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rgbClr val="8000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91" r:id="rId14"/>
    <p:sldLayoutId id="2147483696" r:id="rId15"/>
    <p:sldLayoutId id="2147483697" r:id="rId16"/>
    <p:sldLayoutId id="2147483851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  <p:pic>
        <p:nvPicPr>
          <p:cNvPr id="5" name="Picture 4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hyperlink" Target="http://www.facebook.com/kidsako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3"/>
          <p:cNvSpPr>
            <a:spLocks noGrp="1"/>
          </p:cNvSpPr>
          <p:nvPr>
            <p:ph idx="1"/>
          </p:nvPr>
        </p:nvSpPr>
        <p:spPr>
          <a:xfrm>
            <a:off x="468313" y="2637060"/>
            <a:ext cx="8201025" cy="302418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3200" dirty="0" smtClean="0">
                <a:latin typeface="Arial" charset="0"/>
              </a:rPr>
              <a:t>En </a:t>
            </a:r>
            <a:r>
              <a:rPr lang="en-US" sz="3200" dirty="0" err="1" smtClean="0">
                <a:latin typeface="Arial" charset="0"/>
              </a:rPr>
              <a:t>skoletime</a:t>
            </a:r>
            <a:r>
              <a:rPr lang="en-US" sz="3200" dirty="0" smtClean="0">
                <a:latin typeface="Arial" charset="0"/>
              </a:rPr>
              <a:t>: </a:t>
            </a:r>
            <a:r>
              <a:rPr lang="en-US" sz="3200" dirty="0" err="1" smtClean="0">
                <a:latin typeface="Arial" charset="0"/>
              </a:rPr>
              <a:t>Hjelp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oss</a:t>
            </a:r>
            <a:r>
              <a:rPr lang="en-US" sz="3200" dirty="0" smtClean="0">
                <a:latin typeface="Arial" charset="0"/>
              </a:rPr>
              <a:t> med </a:t>
            </a:r>
            <a:r>
              <a:rPr lang="en-US" sz="3200" dirty="0" err="1" smtClean="0">
                <a:latin typeface="Arial" charset="0"/>
              </a:rPr>
              <a:t>å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bringe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Norge</a:t>
            </a:r>
            <a:r>
              <a:rPr lang="en-US" sz="3200" dirty="0" smtClean="0">
                <a:latin typeface="Arial" charset="0"/>
              </a:rPr>
              <a:t> inn </a:t>
            </a:r>
            <a:r>
              <a:rPr lang="en-US" sz="3200" dirty="0" err="1" smtClean="0">
                <a:latin typeface="Arial" charset="0"/>
              </a:rPr>
              <a:t>i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det</a:t>
            </a:r>
            <a:r>
              <a:rPr lang="en-US" sz="3200" dirty="0" smtClean="0">
                <a:latin typeface="Arial" charset="0"/>
              </a:rPr>
              <a:t> 21. </a:t>
            </a:r>
            <a:r>
              <a:rPr lang="en-US" sz="3200" dirty="0" err="1" smtClean="0">
                <a:latin typeface="Arial" charset="0"/>
              </a:rPr>
              <a:t>århundret</a:t>
            </a:r>
            <a:r>
              <a:rPr lang="en-US" sz="3200" dirty="0" smtClean="0">
                <a:latin typeface="Arial" charset="0"/>
              </a:rPr>
              <a:t>!</a:t>
            </a:r>
            <a:endParaRPr sz="3200" dirty="0">
              <a:latin typeface="Arial" charset="0"/>
            </a:endParaRPr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  <a:p>
            <a:pPr marL="0" indent="0" algn="ctr">
              <a:buFontTx/>
              <a:buNone/>
            </a:pPr>
            <a:r>
              <a:rPr lang="en-US" sz="3200" dirty="0">
                <a:latin typeface="Arial" charset="0"/>
              </a:rPr>
              <a:t>8</a:t>
            </a:r>
            <a:r>
              <a:rPr lang="en-US" sz="3200" dirty="0" smtClean="0">
                <a:latin typeface="Arial" charset="0"/>
              </a:rPr>
              <a:t>. </a:t>
            </a:r>
            <a:r>
              <a:rPr lang="en-US" sz="3200" dirty="0">
                <a:latin typeface="Arial" charset="0"/>
              </a:rPr>
              <a:t>– </a:t>
            </a:r>
            <a:r>
              <a:rPr lang="en-US" sz="3200" dirty="0" smtClean="0">
                <a:latin typeface="Arial" charset="0"/>
              </a:rPr>
              <a:t>12. </a:t>
            </a:r>
            <a:r>
              <a:rPr lang="en-US" sz="3200" dirty="0" err="1" smtClean="0">
                <a:latin typeface="Arial" charset="0"/>
              </a:rPr>
              <a:t>Desember</a:t>
            </a:r>
            <a:endParaRPr lang="en-US" sz="3200" dirty="0" smtClean="0">
              <a:latin typeface="Arial" charset="0"/>
            </a:endParaRPr>
          </a:p>
          <a:p>
            <a:pPr marL="0" indent="0" algn="ctr">
              <a:buFontTx/>
              <a:buNone/>
            </a:pPr>
            <a:r>
              <a:rPr lang="nb-NO" sz="3200" dirty="0" err="1" smtClean="0">
                <a:latin typeface="Arial" charset="0"/>
              </a:rPr>
              <a:t>www.kodetimen.no</a:t>
            </a:r>
            <a:endParaRPr lang="nb-NO" sz="3200" dirty="0"/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</p:txBody>
      </p:sp>
      <p:pic>
        <p:nvPicPr>
          <p:cNvPr id="66563" name="Picture 5" descr="Kodetimen logo 72 dpi - dari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92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Utførlig</a:t>
            </a:r>
            <a:r>
              <a:rPr lang="en-US" dirty="0" smtClean="0"/>
              <a:t> </a:t>
            </a:r>
            <a:r>
              <a:rPr lang="en-US" dirty="0" err="1" smtClean="0"/>
              <a:t>veiledning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018824" cy="5466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52736"/>
            <a:ext cx="5499435" cy="5342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61" y="1052736"/>
            <a:ext cx="6024686" cy="52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2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28185" y="5949280"/>
            <a:ext cx="2915816" cy="814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 descr="forside_infoskri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00815"/>
            <a:ext cx="3672408" cy="5261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6" y="360000"/>
            <a:ext cx="8280918" cy="980768"/>
          </a:xfrm>
        </p:spPr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www.kidsakoder.no</a:t>
            </a:r>
            <a:r>
              <a:rPr lang="en-US" dirty="0" smtClean="0"/>
              <a:t>/</a:t>
            </a:r>
            <a:r>
              <a:rPr lang="en-US" dirty="0" err="1" smtClean="0"/>
              <a:t>kodetimen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Informasjons-brosjyre</a:t>
            </a:r>
            <a:endParaRPr lang="en-US" dirty="0" smtClean="0"/>
          </a:p>
          <a:p>
            <a:r>
              <a:rPr lang="en-US" dirty="0" err="1" smtClean="0"/>
              <a:t>Forslag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mailer</a:t>
            </a:r>
          </a:p>
          <a:p>
            <a:r>
              <a:rPr lang="en-US" dirty="0" err="1" smtClean="0"/>
              <a:t>Undervisnings-opplegg</a:t>
            </a:r>
            <a:endParaRPr lang="en-US" dirty="0" smtClean="0"/>
          </a:p>
          <a:p>
            <a:r>
              <a:rPr lang="en-US" dirty="0" err="1" smtClean="0"/>
              <a:t>Veiledninger</a:t>
            </a:r>
            <a:endParaRPr lang="en-US" dirty="0" smtClean="0"/>
          </a:p>
          <a:p>
            <a:r>
              <a:rPr lang="en-US" dirty="0" smtClean="0"/>
              <a:t>Forum</a:t>
            </a:r>
          </a:p>
          <a:p>
            <a:r>
              <a:rPr lang="en-US" dirty="0" err="1" smtClean="0"/>
              <a:t>Nyheter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63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</a:t>
            </a:r>
            <a:r>
              <a:rPr lang="en-US" dirty="0" err="1"/>
              <a:t>ned</a:t>
            </a:r>
            <a:r>
              <a:rPr lang="en-US" dirty="0"/>
              <a:t> </a:t>
            </a:r>
            <a:r>
              <a:rPr lang="en-US" dirty="0" err="1"/>
              <a:t>brosjyren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les den</a:t>
            </a:r>
          </a:p>
          <a:p>
            <a:r>
              <a:rPr lang="en-US" dirty="0" err="1" smtClean="0"/>
              <a:t>Klassevis</a:t>
            </a:r>
            <a:r>
              <a:rPr lang="en-US" dirty="0" smtClean="0"/>
              <a:t> </a:t>
            </a:r>
            <a:r>
              <a:rPr lang="en-US" dirty="0" err="1" smtClean="0"/>
              <a:t>påmelding</a:t>
            </a:r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viser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påmeldte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kartet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samler</a:t>
            </a:r>
            <a:r>
              <a:rPr lang="en-US" dirty="0" smtClean="0"/>
              <a:t> inn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Følg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www.kidsakoder.no/kodetimen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kidsakoder</a:t>
            </a:r>
            <a:r>
              <a:rPr lang="en-US" dirty="0" smtClean="0"/>
              <a:t> </a:t>
            </a:r>
            <a:r>
              <a:rPr lang="en-US" dirty="0" err="1"/>
              <a:t>Hashtag</a:t>
            </a:r>
            <a:r>
              <a:rPr lang="en-US" dirty="0"/>
              <a:t>: #</a:t>
            </a:r>
            <a:r>
              <a:rPr lang="en-US" dirty="0" err="1" smtClean="0"/>
              <a:t>kodetimen</a:t>
            </a:r>
            <a:endParaRPr lang="en-US" dirty="0" smtClean="0"/>
          </a:p>
          <a:p>
            <a:r>
              <a:rPr lang="en-US" dirty="0" smtClean="0"/>
              <a:t>Facebook: </a:t>
            </a:r>
            <a:r>
              <a:rPr lang="en-US" dirty="0" smtClean="0">
                <a:hlinkClick r:id="rId3"/>
              </a:rPr>
              <a:t>www.facebook.com/kidsakoder</a:t>
            </a:r>
            <a:endParaRPr lang="en-US" dirty="0" smtClean="0"/>
          </a:p>
          <a:p>
            <a:r>
              <a:rPr lang="en-US" dirty="0" err="1" smtClean="0"/>
              <a:t>Prosjektleder</a:t>
            </a:r>
            <a:r>
              <a:rPr lang="en-US" dirty="0" smtClean="0"/>
              <a:t>: </a:t>
            </a:r>
            <a:r>
              <a:rPr lang="en-US" dirty="0" err="1" smtClean="0"/>
              <a:t>Øystein</a:t>
            </a:r>
            <a:r>
              <a:rPr lang="en-US" dirty="0" smtClean="0"/>
              <a:t> </a:t>
            </a:r>
            <a:r>
              <a:rPr lang="en-US" dirty="0" err="1" smtClean="0"/>
              <a:t>Gulbrandsen</a:t>
            </a:r>
            <a:r>
              <a:rPr lang="en-US" dirty="0"/>
              <a:t> (</a:t>
            </a:r>
            <a:r>
              <a:rPr lang="en-US" dirty="0" err="1"/>
              <a:t>ogu@Teleplan.no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slutt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elevene</a:t>
            </a:r>
            <a:r>
              <a:rPr lang="en-US" dirty="0" smtClean="0"/>
              <a:t> en </a:t>
            </a:r>
            <a:r>
              <a:rPr lang="en-US" dirty="0" err="1" smtClean="0"/>
              <a:t>forsmak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uforpliktende</a:t>
            </a:r>
            <a:r>
              <a:rPr lang="en-US" dirty="0" smtClean="0"/>
              <a:t> </a:t>
            </a:r>
            <a:r>
              <a:rPr lang="en-US" dirty="0" err="1" smtClean="0"/>
              <a:t>anledning</a:t>
            </a:r>
            <a:r>
              <a:rPr lang="en-US" dirty="0" smtClean="0"/>
              <a:t> for </a:t>
            </a:r>
            <a:r>
              <a:rPr lang="en-US" dirty="0" err="1" smtClean="0"/>
              <a:t>skolen</a:t>
            </a:r>
            <a:endParaRPr lang="en-US" dirty="0" smtClean="0"/>
          </a:p>
          <a:p>
            <a:r>
              <a:rPr lang="en-US" dirty="0" err="1" smtClean="0"/>
              <a:t>Skape</a:t>
            </a:r>
            <a:r>
              <a:rPr lang="en-US" dirty="0" smtClean="0"/>
              <a:t> et </a:t>
            </a:r>
            <a:r>
              <a:rPr lang="en-US" dirty="0" err="1" smtClean="0"/>
              <a:t>nettverk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lærere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prøve</a:t>
            </a:r>
            <a:endParaRPr lang="en-US" dirty="0"/>
          </a:p>
          <a:p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generasjonen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mulighet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bli</a:t>
            </a:r>
            <a:r>
              <a:rPr lang="en-US" dirty="0" smtClean="0"/>
              <a:t> </a:t>
            </a:r>
            <a:r>
              <a:rPr lang="en-US" dirty="0" err="1" smtClean="0"/>
              <a:t>skapere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bare </a:t>
            </a:r>
            <a:r>
              <a:rPr lang="en-US" dirty="0" err="1" smtClean="0"/>
              <a:t>forbrukere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digital </a:t>
            </a:r>
            <a:r>
              <a:rPr lang="en-US" dirty="0" err="1" smtClean="0"/>
              <a:t>teknologi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Hensikt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0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28185" y="5949280"/>
            <a:ext cx="2915816" cy="814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76454" cy="1081088"/>
          </a:xfrm>
        </p:spPr>
        <p:txBody>
          <a:bodyPr/>
          <a:lstStyle/>
          <a:p>
            <a:r>
              <a:rPr lang="en-US" dirty="0" err="1" smtClean="0"/>
              <a:t>Veiledning</a:t>
            </a:r>
            <a:r>
              <a:rPr lang="en-US" dirty="0" smtClean="0"/>
              <a:t> for </a:t>
            </a:r>
            <a:r>
              <a:rPr lang="en-US" dirty="0" err="1" smtClean="0"/>
              <a:t>skoler</a:t>
            </a:r>
            <a:r>
              <a:rPr lang="en-US" dirty="0" smtClean="0"/>
              <a:t>, </a:t>
            </a:r>
            <a:r>
              <a:rPr lang="en-US" dirty="0" err="1" smtClean="0"/>
              <a:t>bedrifter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foreldre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27"/>
          <a:stretch/>
        </p:blipFill>
        <p:spPr>
          <a:xfrm>
            <a:off x="1907704" y="1052735"/>
            <a:ext cx="5184576" cy="55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truktur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innhold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code.org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939"/>
          <a:stretch/>
        </p:blipFill>
        <p:spPr>
          <a:xfrm>
            <a:off x="1043608" y="908720"/>
            <a:ext cx="6889139" cy="55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Læreren</a:t>
            </a:r>
            <a:r>
              <a:rPr lang="en-US" dirty="0" smtClean="0"/>
              <a:t> </a:t>
            </a:r>
            <a:r>
              <a:rPr lang="en-US" dirty="0" err="1" smtClean="0"/>
              <a:t>trenger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forkunnskaper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56327"/>
            <a:ext cx="662797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Undervisningsopplegget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nettet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6665680" cy="54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 smtClean="0">
                <a:solidFill>
                  <a:schemeClr val="tx1"/>
                </a:solidFill>
              </a:rPr>
              <a:t>Vi </a:t>
            </a:r>
            <a:r>
              <a:rPr lang="en-US" i="0" dirty="0" err="1" smtClean="0">
                <a:solidFill>
                  <a:schemeClr val="tx1"/>
                </a:solidFill>
              </a:rPr>
              <a:t>tilbyr</a:t>
            </a:r>
            <a:r>
              <a:rPr lang="en-US" i="0" dirty="0" smtClean="0">
                <a:solidFill>
                  <a:schemeClr val="tx1"/>
                </a:solidFill>
              </a:rPr>
              <a:t> </a:t>
            </a:r>
            <a:r>
              <a:rPr lang="en-US" i="0" dirty="0" err="1" smtClean="0">
                <a:solidFill>
                  <a:schemeClr val="tx1"/>
                </a:solidFill>
              </a:rPr>
              <a:t>norske</a:t>
            </a:r>
            <a:r>
              <a:rPr lang="en-US" i="0" dirty="0" smtClean="0">
                <a:solidFill>
                  <a:schemeClr val="tx1"/>
                </a:solidFill>
              </a:rPr>
              <a:t> </a:t>
            </a:r>
            <a:r>
              <a:rPr lang="en-US" i="0" dirty="0" err="1" smtClean="0">
                <a:solidFill>
                  <a:schemeClr val="tx1"/>
                </a:solidFill>
              </a:rPr>
              <a:t>instruksjonvideoer</a:t>
            </a: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6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Utførlig</a:t>
            </a:r>
            <a:r>
              <a:rPr lang="en-US" dirty="0" smtClean="0"/>
              <a:t> </a:t>
            </a:r>
            <a:r>
              <a:rPr lang="en-US" dirty="0" err="1" smtClean="0"/>
              <a:t>veiledning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0625"/>
          <a:stretch/>
        </p:blipFill>
        <p:spPr>
          <a:xfrm>
            <a:off x="1115616" y="1556792"/>
            <a:ext cx="6750138" cy="37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2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Utførlig</a:t>
            </a:r>
            <a:r>
              <a:rPr lang="en-US" dirty="0" smtClean="0"/>
              <a:t> </a:t>
            </a:r>
            <a:r>
              <a:rPr lang="en-US" dirty="0" err="1" smtClean="0"/>
              <a:t>veiledning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018824" cy="5466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52736"/>
            <a:ext cx="5499435" cy="53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KK template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KK template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Bouvet-mal_2012_ny3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ppt/theme/themeOverride2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FK7UAMZMK7QV-5066-28</_dlc_DocId>
    <_dlc_DocIdUrl xmlns="cd7095a3-97f1-4663-a71f-a762e9d8a5de">
      <Url>https://pingvinen.bouvet.no/kunder/Safetel/TilbudOgAvtaler/RFIavSafetelOnline/_layouts/DocIdRedir.aspx?ID=FK7UAMZMK7QV-5066-28</Url>
      <Description>FK7UAMZMK7QV-5066-28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E5EA65346E546869377CF35786C33" ma:contentTypeVersion="0" ma:contentTypeDescription="Create a new document." ma:contentTypeScope="" ma:versionID="064368adc82cbd0d1e319bb93aaee3be">
  <xsd:schema xmlns:xsd="http://www.w3.org/2001/XMLSchema" xmlns:xs="http://www.w3.org/2001/XMLSchema" xmlns:p="http://schemas.microsoft.com/office/2006/metadata/properties" xmlns:ns2="cd7095a3-97f1-4663-a71f-a762e9d8a5de" targetNamespace="http://schemas.microsoft.com/office/2006/metadata/properties" ma:root="true" ma:fieldsID="f708dfcba63a8ad509e4692dbb023e00" ns2:_=""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CDA906-3D3B-42BE-AB3F-07A27E76DD1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d7095a3-97f1-4663-a71f-a762e9d8a5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7578E2-4207-48D0-85D7-98F249B23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02A7FE-2F78-4FFD-A9FB-DF7D30F739F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F547655-3E29-4FDD-9B18-6AEA5D4DC9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LKK template.potx</Template>
  <TotalTime>3963</TotalTime>
  <Words>159</Words>
  <Application>Microsoft Macintosh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1_LKK template</vt:lpstr>
      <vt:lpstr>Bouvet-mal_2012_ny3</vt:lpstr>
      <vt:lpstr>LKK template</vt:lpstr>
      <vt:lpstr>2_Bouvet-mal_2012_ny3</vt:lpstr>
      <vt:lpstr>PowerPoint Presentation</vt:lpstr>
      <vt:lpstr>Hensikt</vt:lpstr>
      <vt:lpstr>Veiledning for skoler, bedrifter og foreldre</vt:lpstr>
      <vt:lpstr>Struktur og innhold: code.org</vt:lpstr>
      <vt:lpstr>Læreren trenger ingen forkunnskaper</vt:lpstr>
      <vt:lpstr>Undervisningsopplegget er på nettet</vt:lpstr>
      <vt:lpstr>Vi tilbyr norske instruksjonvideoer</vt:lpstr>
      <vt:lpstr>Utførlig veiledning</vt:lpstr>
      <vt:lpstr>Utførlig veiledning</vt:lpstr>
      <vt:lpstr>Utførlig veiledning</vt:lpstr>
      <vt:lpstr>Gå til www.kidsakoder.no/kodetimen</vt:lpstr>
      <vt:lpstr>Til slutt:</vt:lpstr>
    </vt:vector>
  </TitlesOfParts>
  <Manager/>
  <Company>Bouvet ASA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Safetelmøte 10 sep 2013</dc:title>
  <dc:subject/>
  <dc:creator>Bjørn Hallan</dc:creator>
  <cp:keywords/>
  <dc:description/>
  <cp:lastModifiedBy>Simen Sommerfeldt</cp:lastModifiedBy>
  <cp:revision>388</cp:revision>
  <cp:lastPrinted>2013-10-09T10:32:43Z</cp:lastPrinted>
  <dcterms:created xsi:type="dcterms:W3CDTF">2012-10-26T13:38:33Z</dcterms:created>
  <dcterms:modified xsi:type="dcterms:W3CDTF">2014-10-23T14:25:25Z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0x010100D31E5EA65346E546869377CF35786C33</vt:lpwstr>
  </property>
  <property fmtid="{D5CDD505-2E9C-101B-9397-08002B2CF9AE}" pid="3" name="_dlc_DocIdItemGuid">
    <vt:lpwstr>833a1c1b-b877-4107-9d80-4677df397929</vt:lpwstr>
  </property>
</Properties>
</file>