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3004800" cy="9753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228600" algn="l" rtl="0">
              <a:spcBef>
                <a:spcPts val="0"/>
              </a:spcBef>
              <a:defRPr/>
            </a:lvl2pPr>
            <a:lvl3pPr marL="0" marR="0" indent="457200" algn="l" rtl="0">
              <a:spcBef>
                <a:spcPts val="0"/>
              </a:spcBef>
              <a:defRPr/>
            </a:lvl3pPr>
            <a:lvl4pPr marL="0" marR="0" indent="685800" algn="l" rtl="0">
              <a:spcBef>
                <a:spcPts val="0"/>
              </a:spcBef>
              <a:defRPr/>
            </a:lvl4pPr>
            <a:lvl5pPr marL="0" marR="0" indent="914400" algn="l" rtl="0">
              <a:spcBef>
                <a:spcPts val="0"/>
              </a:spcBef>
              <a:defRPr/>
            </a:lvl5pPr>
            <a:lvl6pPr marL="0" marR="0" indent="1143000" algn="l" rtl="0">
              <a:spcBef>
                <a:spcPts val="0"/>
              </a:spcBef>
              <a:defRPr/>
            </a:lvl6pPr>
            <a:lvl7pPr marL="0" marR="0" indent="1371600" algn="l" rtl="0">
              <a:spcBef>
                <a:spcPts val="0"/>
              </a:spcBef>
              <a:defRPr/>
            </a:lvl7pPr>
            <a:lvl8pPr marL="0" marR="0" indent="1600200" algn="l" rtl="0">
              <a:spcBef>
                <a:spcPts val="0"/>
              </a:spcBef>
              <a:defRPr/>
            </a:lvl8pPr>
            <a:lvl9pPr marL="0" marR="0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2405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500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509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2225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775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549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13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823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2963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387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 copy 5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indent="228600" algn="ctr" rtl="0">
              <a:spcBef>
                <a:spcPts val="0"/>
              </a:spcBef>
              <a:defRPr/>
            </a:lvl2pPr>
            <a:lvl3pPr indent="457200" algn="ctr" rtl="0">
              <a:spcBef>
                <a:spcPts val="0"/>
              </a:spcBef>
              <a:defRPr/>
            </a:lvl3pPr>
            <a:lvl4pPr indent="685800" algn="ctr" rtl="0">
              <a:spcBef>
                <a:spcPts val="0"/>
              </a:spcBef>
              <a:defRPr/>
            </a:lvl4pPr>
            <a:lvl5pPr indent="914400" algn="ctr" rtl="0">
              <a:spcBef>
                <a:spcPts val="0"/>
              </a:spcBef>
              <a:defRPr/>
            </a:lvl5pPr>
            <a:lvl6pPr indent="1143000" algn="ctr" rtl="0">
              <a:spcBef>
                <a:spcPts val="0"/>
              </a:spcBef>
              <a:defRPr/>
            </a:lvl6pPr>
            <a:lvl7pPr indent="1371600" algn="ctr" rtl="0">
              <a:spcBef>
                <a:spcPts val="0"/>
              </a:spcBef>
              <a:defRPr/>
            </a:lvl7pPr>
            <a:lvl8pPr indent="1600200" algn="ctr" rtl="0">
              <a:spcBef>
                <a:spcPts val="0"/>
              </a:spcBef>
              <a:defRPr/>
            </a:lvl8pPr>
            <a:lvl9pPr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kopi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4800"/>
              </a:spcBef>
              <a:defRPr/>
            </a:lvl1pPr>
            <a:lvl2pPr rtl="0">
              <a:spcBef>
                <a:spcPts val="4800"/>
              </a:spcBef>
              <a:defRPr/>
            </a:lvl2pPr>
            <a:lvl3pPr rtl="0">
              <a:spcBef>
                <a:spcPts val="4800"/>
              </a:spcBef>
              <a:defRPr/>
            </a:lvl3pPr>
            <a:lvl4pPr rtl="0">
              <a:spcBef>
                <a:spcPts val="4800"/>
              </a:spcBef>
              <a:defRPr/>
            </a:lvl4pPr>
            <a:lvl5pPr rtl="0">
              <a:spcBef>
                <a:spcPts val="48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opi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indent="228600" algn="ctr" rtl="0">
              <a:spcBef>
                <a:spcPts val="0"/>
              </a:spcBef>
              <a:defRPr/>
            </a:lvl2pPr>
            <a:lvl3pPr indent="457200" algn="ctr" rtl="0">
              <a:spcBef>
                <a:spcPts val="0"/>
              </a:spcBef>
              <a:defRPr/>
            </a:lvl3pPr>
            <a:lvl4pPr indent="685800" algn="ctr" rtl="0">
              <a:spcBef>
                <a:spcPts val="0"/>
              </a:spcBef>
              <a:defRPr/>
            </a:lvl4pPr>
            <a:lvl5pPr indent="914400" algn="ctr" rtl="0">
              <a:spcBef>
                <a:spcPts val="0"/>
              </a:spcBef>
              <a:defRPr/>
            </a:lvl5pPr>
            <a:lvl6pPr indent="1143000" algn="ctr" rtl="0">
              <a:spcBef>
                <a:spcPts val="0"/>
              </a:spcBef>
              <a:defRPr/>
            </a:lvl6pPr>
            <a:lvl7pPr indent="1371600" algn="ctr" rtl="0">
              <a:spcBef>
                <a:spcPts val="0"/>
              </a:spcBef>
              <a:defRPr/>
            </a:lvl7pPr>
            <a:lvl8pPr indent="1600200" algn="ctr" rtl="0">
              <a:spcBef>
                <a:spcPts val="0"/>
              </a:spcBef>
              <a:defRPr/>
            </a:lvl8pPr>
            <a:lvl9pPr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889000" indent="-115443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1pPr>
            <a:lvl2pPr marL="1333500" indent="-115442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2pPr>
            <a:lvl3pPr marL="1778000" indent="-115442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3pPr>
            <a:lvl4pPr marL="2222500" indent="-115442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4pPr>
            <a:lvl5pPr marL="2667000" indent="-115442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5pPr>
            <a:lvl6pPr marL="3022600" indent="-115442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6pPr>
            <a:lvl7pPr marL="3378200" indent="-115442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7pPr>
            <a:lvl8pPr marL="3733800" indent="-115442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8pPr>
            <a:lvl9pPr marL="4089400" indent="-115442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py 12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>
            <a:off x="214209" y="183706"/>
            <a:ext cx="5463474" cy="325295"/>
            <a:chOff x="0" y="0"/>
            <a:chExt cx="5463472" cy="325294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2737281" cy="2449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821871" y="20492"/>
              <a:ext cx="2641601" cy="304801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81818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rgbClr val="0078AD"/>
                  </a:solidFill>
                  <a:latin typeface="Verdana"/>
                  <a:ea typeface="Verdana"/>
                  <a:cs typeface="Verdana"/>
                  <a:sym typeface="Verdana"/>
                </a:rPr>
                <a:t>IT-næringens interesseorganisasjon</a:t>
              </a:r>
            </a:p>
          </p:txBody>
        </p:sp>
      </p:grpSp>
      <p:sp>
        <p:nvSpPr>
          <p:cNvPr id="14" name="Shape 14"/>
          <p:cNvSpPr/>
          <p:nvPr/>
        </p:nvSpPr>
        <p:spPr>
          <a:xfrm>
            <a:off x="11823700" y="203198"/>
            <a:ext cx="978148" cy="2667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90909"/>
              </a:lnSpc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rgbClr val="0078AD"/>
                </a:solidFill>
                <a:latin typeface="Verdana"/>
                <a:ea typeface="Verdana"/>
                <a:cs typeface="Verdana"/>
                <a:sym typeface="Verdana"/>
              </a:rPr>
              <a:t>ikt-norge.no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 copy 10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214209" y="183705"/>
            <a:ext cx="12587640" cy="325297"/>
            <a:chOff x="0" y="0"/>
            <a:chExt cx="12587638" cy="325296"/>
          </a:xfrm>
        </p:grpSpPr>
        <p:grpSp>
          <p:nvGrpSpPr>
            <p:cNvPr id="17" name="Shape 17"/>
            <p:cNvGrpSpPr/>
            <p:nvPr/>
          </p:nvGrpSpPr>
          <p:grpSpPr>
            <a:xfrm>
              <a:off x="0" y="0"/>
              <a:ext cx="5463473" cy="325296"/>
              <a:chOff x="0" y="0"/>
              <a:chExt cx="5463472" cy="325294"/>
            </a:xfrm>
          </p:grpSpPr>
          <p:sp>
            <p:nvSpPr>
              <p:cNvPr id="18" name="Shape 18"/>
              <p:cNvSpPr/>
              <p:nvPr/>
            </p:nvSpPr>
            <p:spPr>
              <a:xfrm>
                <a:off x="0" y="0"/>
                <a:ext cx="2737281" cy="244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2821871" y="20492"/>
                <a:ext cx="2641601" cy="304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50800" bIns="50800" anchor="ctr" anchorCtr="0">
                <a:noAutofit/>
              </a:bodyPr>
              <a:lstStyle/>
              <a:p>
                <a:pPr marL="0" marR="0" lvl="0" indent="0" algn="l" rtl="0">
                  <a:lnSpc>
                    <a:spcPct val="281818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1100" b="0" i="0" u="none" strike="noStrike" cap="none" baseline="0">
                    <a:solidFill>
                      <a:srgbClr val="00649D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IT-næringens interesseorganisasjon</a:t>
                </a:r>
              </a:p>
            </p:txBody>
          </p:sp>
        </p:grpSp>
        <p:sp>
          <p:nvSpPr>
            <p:cNvPr id="20" name="Shape 20"/>
            <p:cNvSpPr/>
            <p:nvPr/>
          </p:nvSpPr>
          <p:spPr>
            <a:xfrm>
              <a:off x="11609489" y="19492"/>
              <a:ext cx="978148" cy="266701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90909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rgbClr val="00649D"/>
                  </a:solidFill>
                  <a:latin typeface="Verdana"/>
                  <a:ea typeface="Verdana"/>
                  <a:cs typeface="Verdana"/>
                  <a:sym typeface="Verdana"/>
                </a:rPr>
                <a:t>ikt-norge.no</a:t>
              </a: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indent="228600" algn="ctr" rtl="0">
              <a:spcBef>
                <a:spcPts val="0"/>
              </a:spcBef>
              <a:defRPr/>
            </a:lvl2pPr>
            <a:lvl3pPr indent="457200" algn="ctr" rtl="0">
              <a:spcBef>
                <a:spcPts val="0"/>
              </a:spcBef>
              <a:defRPr/>
            </a:lvl3pPr>
            <a:lvl4pPr indent="685800" algn="ctr" rtl="0">
              <a:spcBef>
                <a:spcPts val="0"/>
              </a:spcBef>
              <a:defRPr/>
            </a:lvl4pPr>
            <a:lvl5pPr indent="914400" algn="ctr" rtl="0">
              <a:spcBef>
                <a:spcPts val="0"/>
              </a:spcBef>
              <a:defRPr/>
            </a:lvl5pPr>
            <a:lvl6pPr indent="1143000" algn="ctr" rtl="0">
              <a:spcBef>
                <a:spcPts val="0"/>
              </a:spcBef>
              <a:defRPr/>
            </a:lvl6pPr>
            <a:lvl7pPr indent="1371600" algn="ctr" rtl="0">
              <a:spcBef>
                <a:spcPts val="0"/>
              </a:spcBef>
              <a:defRPr/>
            </a:lvl7pPr>
            <a:lvl8pPr indent="1600200" algn="ctr" rtl="0">
              <a:spcBef>
                <a:spcPts val="0"/>
              </a:spcBef>
              <a:defRPr/>
            </a:lvl8pPr>
            <a:lvl9pPr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opi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 copy 1 kopi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14209" y="183706"/>
            <a:ext cx="5463474" cy="325295"/>
            <a:chOff x="0" y="0"/>
            <a:chExt cx="5463472" cy="325294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2737281" cy="2449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821871" y="20492"/>
              <a:ext cx="2641601" cy="304801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81818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rgbClr val="00649D"/>
                  </a:solidFill>
                  <a:latin typeface="Verdana"/>
                  <a:ea typeface="Verdana"/>
                  <a:cs typeface="Verdana"/>
                  <a:sym typeface="Verdana"/>
                </a:rPr>
                <a:t>IT-næringens interesseorganisasjon</a:t>
              </a:r>
            </a:p>
          </p:txBody>
        </p:sp>
      </p:grpSp>
      <p:sp>
        <p:nvSpPr>
          <p:cNvPr id="27" name="Shape 27"/>
          <p:cNvSpPr/>
          <p:nvPr/>
        </p:nvSpPr>
        <p:spPr>
          <a:xfrm>
            <a:off x="11823700" y="203200"/>
            <a:ext cx="978148" cy="2666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90909"/>
              </a:lnSpc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rgbClr val="0078AD"/>
                </a:solidFill>
                <a:latin typeface="Verdana"/>
                <a:ea typeface="Verdana"/>
                <a:cs typeface="Verdana"/>
                <a:sym typeface="Verdana"/>
              </a:rPr>
              <a:t>ikt-norge.no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indent="228600" algn="ctr" rtl="0">
              <a:spcBef>
                <a:spcPts val="0"/>
              </a:spcBef>
              <a:defRPr/>
            </a:lvl2pPr>
            <a:lvl3pPr indent="457200" algn="ctr" rtl="0">
              <a:spcBef>
                <a:spcPts val="0"/>
              </a:spcBef>
              <a:defRPr/>
            </a:lvl3pPr>
            <a:lvl4pPr indent="685800" algn="ctr" rtl="0">
              <a:spcBef>
                <a:spcPts val="0"/>
              </a:spcBef>
              <a:defRPr/>
            </a:lvl4pPr>
            <a:lvl5pPr indent="914400" algn="ctr" rtl="0">
              <a:spcBef>
                <a:spcPts val="0"/>
              </a:spcBef>
              <a:defRPr/>
            </a:lvl5pPr>
            <a:lvl6pPr indent="1143000" algn="ctr" rtl="0">
              <a:spcBef>
                <a:spcPts val="0"/>
              </a:spcBef>
              <a:defRPr/>
            </a:lvl6pPr>
            <a:lvl7pPr indent="1371600" algn="ctr" rtl="0">
              <a:spcBef>
                <a:spcPts val="0"/>
              </a:spcBef>
              <a:defRPr/>
            </a:lvl7pPr>
            <a:lvl8pPr indent="1600200" algn="ctr" rtl="0">
              <a:spcBef>
                <a:spcPts val="0"/>
              </a:spcBef>
              <a:defRPr/>
            </a:lvl8pPr>
            <a:lvl9pPr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 copy 4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py 8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 kopi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indent="228600" algn="ctr" rtl="0">
              <a:spcBef>
                <a:spcPts val="0"/>
              </a:spcBef>
              <a:defRPr/>
            </a:lvl2pPr>
            <a:lvl3pPr indent="457200" algn="ctr" rtl="0">
              <a:spcBef>
                <a:spcPts val="0"/>
              </a:spcBef>
              <a:defRPr/>
            </a:lvl3pPr>
            <a:lvl4pPr indent="685800" algn="ctr" rtl="0">
              <a:spcBef>
                <a:spcPts val="0"/>
              </a:spcBef>
              <a:defRPr/>
            </a:lvl4pPr>
            <a:lvl5pPr indent="914400" algn="ctr" rtl="0">
              <a:spcBef>
                <a:spcPts val="0"/>
              </a:spcBef>
              <a:defRPr/>
            </a:lvl5pPr>
            <a:lvl6pPr indent="1143000" algn="ctr" rtl="0">
              <a:spcBef>
                <a:spcPts val="0"/>
              </a:spcBef>
              <a:defRPr/>
            </a:lvl6pPr>
            <a:lvl7pPr indent="1371600" algn="ctr" rtl="0">
              <a:spcBef>
                <a:spcPts val="0"/>
              </a:spcBef>
              <a:defRPr/>
            </a:lvl7pPr>
            <a:lvl8pPr indent="1600200" algn="ctr" rtl="0">
              <a:spcBef>
                <a:spcPts val="0"/>
              </a:spcBef>
              <a:defRPr/>
            </a:lvl8pPr>
            <a:lvl9pPr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100000" sy="100000" flip="none" algn="tl"/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11684247" y="203200"/>
            <a:ext cx="1130301" cy="2666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90909"/>
              </a:lnSpc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rgbClr val="4F8F00"/>
                </a:solidFill>
                <a:latin typeface="Verdana"/>
                <a:ea typeface="Verdana"/>
                <a:cs typeface="Verdana"/>
                <a:sym typeface="Verdana"/>
              </a:rPr>
              <a:t>kidsakoder.no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228600" algn="ctr" rtl="0">
              <a:spcBef>
                <a:spcPts val="0"/>
              </a:spcBef>
              <a:defRPr/>
            </a:lvl2pPr>
            <a:lvl3pPr marL="0" marR="0" indent="457200" algn="ctr" rtl="0">
              <a:spcBef>
                <a:spcPts val="0"/>
              </a:spcBef>
              <a:defRPr/>
            </a:lvl3pPr>
            <a:lvl4pPr marL="0" marR="0" indent="685800" algn="ctr" rtl="0">
              <a:spcBef>
                <a:spcPts val="0"/>
              </a:spcBef>
              <a:defRPr/>
            </a:lvl4pPr>
            <a:lvl5pPr marL="0" marR="0" indent="914400" algn="ctr" rtl="0">
              <a:spcBef>
                <a:spcPts val="0"/>
              </a:spcBef>
              <a:defRPr/>
            </a:lvl5pPr>
            <a:lvl6pPr marL="0" marR="0" indent="1143000" algn="ctr" rtl="0">
              <a:spcBef>
                <a:spcPts val="0"/>
              </a:spcBef>
              <a:defRPr/>
            </a:lvl6pPr>
            <a:lvl7pPr marL="0" marR="0" indent="1371600" algn="ctr" rtl="0">
              <a:spcBef>
                <a:spcPts val="0"/>
              </a:spcBef>
              <a:defRPr/>
            </a:lvl7pPr>
            <a:lvl8pPr marL="0" marR="0" indent="1600200" algn="ctr" rtl="0">
              <a:spcBef>
                <a:spcPts val="0"/>
              </a:spcBef>
              <a:defRPr/>
            </a:lvl8pPr>
            <a:lvl9pPr marL="0" marR="0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889000" marR="0" indent="-115443" algn="l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1pPr>
            <a:lvl2pPr marL="1333500" marR="0" indent="-115442" algn="l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2pPr>
            <a:lvl3pPr marL="1778000" marR="0" indent="-115442" algn="l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3pPr>
            <a:lvl4pPr marL="2222500" marR="0" indent="-115442" algn="l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4pPr>
            <a:lvl5pPr marL="2667000" marR="0" indent="-115442" algn="l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5pPr>
            <a:lvl6pPr marL="3022600" marR="0" indent="-115442" algn="l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6pPr>
            <a:lvl7pPr marL="3378200" marR="0" indent="-115442" algn="l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7pPr>
            <a:lvl8pPr marL="3733800" marR="0" indent="-115442" algn="l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8pPr>
            <a:lvl9pPr marL="4089400" marR="0" indent="-115442" algn="l" rtl="0">
              <a:spcBef>
                <a:spcPts val="2400"/>
              </a:spcBef>
              <a:buClr>
                <a:srgbClr val="424242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tjerand.silde@kidsakoder.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13030200" cy="9893400"/>
          </a:xfrm>
          <a:prstGeom prst="rect">
            <a:avLst/>
          </a:prstGeom>
          <a:solidFill>
            <a:srgbClr val="B4B7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00" b="0" i="0" u="none" strike="noStrike" cap="none" baseline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" name="Shape 44"/>
          <p:cNvSpPr/>
          <p:nvPr/>
        </p:nvSpPr>
        <p:spPr>
          <a:xfrm rot="5400600">
            <a:off x="10198156" y="7677168"/>
            <a:ext cx="5156100" cy="241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545EEC"/>
                </a:solidFill>
                <a:latin typeface="Cabin"/>
                <a:ea typeface="Cabin"/>
                <a:cs typeface="Cabin"/>
                <a:sym typeface="Cabin"/>
              </a:rPr>
              <a:t>https://commons.wikimedia.org/wiki/File:C64_startup_animiert.gif</a:t>
            </a:r>
          </a:p>
        </p:txBody>
      </p:sp>
      <p:sp>
        <p:nvSpPr>
          <p:cNvPr id="45" name="Shape 45"/>
          <p:cNvSpPr/>
          <p:nvPr/>
        </p:nvSpPr>
        <p:spPr>
          <a:xfrm>
            <a:off x="2114083" y="4524498"/>
            <a:ext cx="8766300" cy="7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000" b="0" i="0" u="none" strike="noStrike" cap="none" baseline="0">
                <a:solidFill>
                  <a:srgbClr val="B4B7FF"/>
                </a:solidFill>
                <a:latin typeface="Arial"/>
                <a:ea typeface="Arial"/>
                <a:cs typeface="Arial"/>
                <a:sym typeface="Arial"/>
              </a:rPr>
              <a:t>LAER KIDSA KODING</a:t>
            </a:r>
          </a:p>
        </p:txBody>
      </p:sp>
      <p:sp>
        <p:nvSpPr>
          <p:cNvPr id="46" name="Shape 46"/>
          <p:cNvSpPr/>
          <p:nvPr/>
        </p:nvSpPr>
        <p:spPr>
          <a:xfrm>
            <a:off x="2146300" y="6108700"/>
            <a:ext cx="8715300" cy="279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B4B7FF"/>
                </a:solidFill>
                <a:latin typeface="Arial"/>
                <a:ea typeface="Arial"/>
                <a:cs typeface="Arial"/>
                <a:sym typeface="Arial"/>
              </a:rPr>
              <a:t>fremtid, innovasjon, empowerment, demokrati, kompetanse, etc</a:t>
            </a:r>
          </a:p>
        </p:txBody>
      </p:sp>
      <p:sp>
        <p:nvSpPr>
          <p:cNvPr id="47" name="Shape 47"/>
          <p:cNvSpPr/>
          <p:nvPr/>
        </p:nvSpPr>
        <p:spPr>
          <a:xfrm>
            <a:off x="787400" y="2302568"/>
            <a:ext cx="7810499" cy="411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rgbClr val="B3B3FD"/>
                </a:solidFill>
                <a:latin typeface="Arial"/>
                <a:ea typeface="Arial"/>
                <a:cs typeface="Arial"/>
                <a:sym typeface="Arial"/>
              </a:rPr>
              <a:t>Tekst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30200" y="25400"/>
            <a:ext cx="13754100" cy="974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>
            <a:off x="4017962" y="8661400"/>
            <a:ext cx="4959300" cy="888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rgbClr val="545EEC"/>
                </a:solidFill>
              </a:rPr>
              <a:t>Tjerand Silde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rgbClr val="545EEC"/>
                </a:solidFill>
              </a:rPr>
              <a:t>Prosjektleder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rgbClr val="545EEC"/>
                </a:solidFill>
              </a:rPr>
              <a:t>Lær Kidsa Koding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rgbClr val="545EEC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>
                <a:solidFill>
                  <a:srgbClr val="545EEC"/>
                </a:solidFill>
              </a:rPr>
              <a:t>TjerandSilde</a:t>
            </a:r>
          </a:p>
        </p:txBody>
      </p:sp>
      <p:sp>
        <p:nvSpPr>
          <p:cNvPr id="50" name="Shape 50"/>
          <p:cNvSpPr/>
          <p:nvPr/>
        </p:nvSpPr>
        <p:spPr>
          <a:xfrm>
            <a:off x="2114083" y="4524498"/>
            <a:ext cx="8766300" cy="742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000" b="0" i="0" u="none" strike="noStrike" cap="none" baseline="0">
                <a:solidFill>
                  <a:srgbClr val="B4B7FF"/>
                </a:solidFill>
                <a:latin typeface="Arial"/>
                <a:ea typeface="Arial"/>
                <a:cs typeface="Arial"/>
                <a:sym typeface="Arial"/>
              </a:rPr>
              <a:t>LAER KIDSA KODING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8424221"/>
            <a:ext cx="1663800" cy="12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016350" y="1789600"/>
            <a:ext cx="11421599" cy="60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5000" b="1"/>
              <a:t>Hvem er Tjerand?</a:t>
            </a:r>
          </a:p>
          <a:p>
            <a:pPr rtl="0">
              <a:spcBef>
                <a:spcPts val="0"/>
              </a:spcBef>
              <a:buNone/>
            </a:pPr>
            <a:endParaRPr sz="5000" b="1"/>
          </a:p>
          <a:p>
            <a:pPr rtl="0">
              <a:spcBef>
                <a:spcPts val="0"/>
              </a:spcBef>
              <a:buNone/>
            </a:pPr>
            <a:r>
              <a:rPr lang="en-US" sz="5000" b="1"/>
              <a:t>Hva går prosjektleder-rollen ut på?</a:t>
            </a:r>
          </a:p>
          <a:p>
            <a:pPr rtl="0">
              <a:spcBef>
                <a:spcPts val="0"/>
              </a:spcBef>
              <a:buNone/>
            </a:pPr>
            <a:endParaRPr sz="5000" b="1"/>
          </a:p>
          <a:p>
            <a:pPr rtl="0">
              <a:spcBef>
                <a:spcPts val="0"/>
              </a:spcBef>
              <a:buNone/>
            </a:pPr>
            <a:r>
              <a:rPr lang="en-US" sz="5000" b="1"/>
              <a:t>Hva har jeg gjort til nå?</a:t>
            </a:r>
          </a:p>
          <a:p>
            <a:pPr rtl="0">
              <a:spcBef>
                <a:spcPts val="0"/>
              </a:spcBef>
              <a:buNone/>
            </a:pPr>
            <a:endParaRPr sz="5000" b="1"/>
          </a:p>
          <a:p>
            <a:pPr>
              <a:spcBef>
                <a:spcPts val="0"/>
              </a:spcBef>
              <a:buNone/>
            </a:pPr>
            <a:r>
              <a:rPr lang="en-US" sz="5000" b="1"/>
              <a:t>Hva skal jeg gjøre fremover?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8424221"/>
            <a:ext cx="1663800" cy="12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91600" y="939500"/>
            <a:ext cx="11421599" cy="748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5000" b="1" u="sng"/>
              <a:t>Tjerand Silde</a:t>
            </a:r>
          </a:p>
          <a:p>
            <a:pPr rtl="0">
              <a:spcBef>
                <a:spcPts val="0"/>
              </a:spcBef>
              <a:buNone/>
            </a:pPr>
            <a:endParaRPr sz="5000" b="1"/>
          </a:p>
          <a:p>
            <a:pPr rtl="0">
              <a:spcBef>
                <a:spcPts val="0"/>
              </a:spcBef>
              <a:buNone/>
            </a:pPr>
            <a:r>
              <a:rPr lang="en-US" sz="5000" b="1"/>
              <a:t>Matematikkstudent NTNU</a:t>
            </a:r>
          </a:p>
          <a:p>
            <a:pPr rtl="0">
              <a:spcBef>
                <a:spcPts val="0"/>
              </a:spcBef>
              <a:buNone/>
            </a:pPr>
            <a:r>
              <a:rPr lang="en-US" sz="5000" b="1"/>
              <a:t>Kodeklubben Trondheim</a:t>
            </a:r>
          </a:p>
          <a:p>
            <a:pPr rtl="0">
              <a:spcBef>
                <a:spcPts val="0"/>
              </a:spcBef>
              <a:buNone/>
            </a:pPr>
            <a:r>
              <a:rPr lang="en-US" sz="5000" b="1">
                <a:solidFill>
                  <a:schemeClr val="dk1"/>
                </a:solidFill>
              </a:rPr>
              <a:t>Lærer videregående skole</a:t>
            </a:r>
          </a:p>
          <a:p>
            <a:pPr rtl="0">
              <a:spcBef>
                <a:spcPts val="0"/>
              </a:spcBef>
              <a:buNone/>
            </a:pPr>
            <a:r>
              <a:rPr lang="en-US" sz="5000" b="1"/>
              <a:t>Lærer ungdomsskole</a:t>
            </a:r>
          </a:p>
          <a:p>
            <a:pPr rtl="0">
              <a:spcBef>
                <a:spcPts val="0"/>
              </a:spcBef>
              <a:buNone/>
            </a:pPr>
            <a:r>
              <a:rPr lang="en-US" sz="5000" b="1">
                <a:solidFill>
                  <a:schemeClr val="dk1"/>
                </a:solidFill>
              </a:rPr>
              <a:t>Vektorprogrammet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5000" b="1">
                <a:solidFill>
                  <a:schemeClr val="dk1"/>
                </a:solidFill>
              </a:rPr>
              <a:t>Ent3r Trondheim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9575" y="4738375"/>
            <a:ext cx="5015224" cy="50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8424221"/>
            <a:ext cx="1663800" cy="12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791600" y="939525"/>
            <a:ext cx="11421599" cy="88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5000" b="1" u="sng" dirty="0" err="1"/>
              <a:t>Kodeklubben</a:t>
            </a:r>
            <a:r>
              <a:rPr lang="en-US" sz="5000" b="1" u="sng" dirty="0"/>
              <a:t> Trondheim</a:t>
            </a:r>
          </a:p>
          <a:p>
            <a:pPr rtl="0">
              <a:spcBef>
                <a:spcPts val="0"/>
              </a:spcBef>
              <a:buNone/>
            </a:pPr>
            <a:endParaRPr sz="5000" b="1" u="sng" dirty="0"/>
          </a:p>
          <a:p>
            <a:pPr rtl="0">
              <a:spcBef>
                <a:spcPts val="0"/>
              </a:spcBef>
              <a:buNone/>
            </a:pPr>
            <a:r>
              <a:rPr lang="en-US" sz="5000" b="1" dirty="0" err="1"/>
              <a:t>Startet</a:t>
            </a:r>
            <a:r>
              <a:rPr lang="en-US" sz="5000" b="1" dirty="0"/>
              <a:t> </a:t>
            </a:r>
            <a:r>
              <a:rPr lang="en-US" sz="5000" b="1" dirty="0" err="1"/>
              <a:t>på</a:t>
            </a:r>
            <a:r>
              <a:rPr lang="en-US" sz="5000" b="1" dirty="0"/>
              <a:t> </a:t>
            </a:r>
            <a:r>
              <a:rPr lang="en-US" sz="5000" b="1" dirty="0" err="1"/>
              <a:t>Blussuvoll</a:t>
            </a:r>
            <a:r>
              <a:rPr lang="en-US" sz="5000" b="1" dirty="0"/>
              <a:t> </a:t>
            </a:r>
            <a:r>
              <a:rPr lang="en-US" sz="5000" b="1" dirty="0" err="1"/>
              <a:t>høst</a:t>
            </a:r>
            <a:r>
              <a:rPr lang="en-US" sz="5000" b="1" dirty="0"/>
              <a:t> </a:t>
            </a:r>
            <a:r>
              <a:rPr lang="en-US" sz="5000" b="1" dirty="0" smtClean="0"/>
              <a:t>13</a:t>
            </a:r>
          </a:p>
          <a:p>
            <a:pPr rtl="0">
              <a:spcBef>
                <a:spcPts val="0"/>
              </a:spcBef>
              <a:buNone/>
            </a:pPr>
            <a:r>
              <a:rPr lang="en-US" sz="5000" b="1" dirty="0" smtClean="0"/>
              <a:t>	- </a:t>
            </a:r>
            <a:r>
              <a:rPr lang="en-US" sz="5000" b="1" dirty="0" err="1" smtClean="0"/>
              <a:t>Valgfag</a:t>
            </a:r>
            <a:r>
              <a:rPr lang="en-US" sz="5000" b="1" dirty="0" smtClean="0"/>
              <a:t> (P,V&amp;T) 10 </a:t>
            </a:r>
            <a:r>
              <a:rPr lang="en-US" sz="5000" b="1" dirty="0" err="1" smtClean="0"/>
              <a:t>uker</a:t>
            </a:r>
            <a:r>
              <a:rPr lang="en-US" sz="5000" b="1" dirty="0" smtClean="0"/>
              <a:t> Scratch</a:t>
            </a:r>
            <a:endParaRPr lang="en-US" sz="5000" b="1" dirty="0"/>
          </a:p>
          <a:p>
            <a:pPr rtl="0">
              <a:spcBef>
                <a:spcPts val="0"/>
              </a:spcBef>
              <a:buNone/>
            </a:pPr>
            <a:r>
              <a:rPr lang="en-US" sz="5000" b="1" dirty="0" err="1"/>
              <a:t>Utvidet</a:t>
            </a:r>
            <a:r>
              <a:rPr lang="en-US" sz="5000" b="1" dirty="0"/>
              <a:t> </a:t>
            </a:r>
            <a:r>
              <a:rPr lang="en-US" sz="5000" b="1" dirty="0" err="1"/>
              <a:t>til</a:t>
            </a:r>
            <a:r>
              <a:rPr lang="en-US" sz="5000" b="1" dirty="0"/>
              <a:t> </a:t>
            </a:r>
            <a:r>
              <a:rPr lang="en-US" sz="5000" b="1" dirty="0" err="1"/>
              <a:t>fritidstilbud</a:t>
            </a:r>
            <a:r>
              <a:rPr lang="en-US" sz="5000" b="1" dirty="0"/>
              <a:t> </a:t>
            </a:r>
            <a:r>
              <a:rPr lang="en-US" sz="5000" b="1" dirty="0" err="1"/>
              <a:t>vår</a:t>
            </a:r>
            <a:r>
              <a:rPr lang="en-US" sz="5000" b="1" dirty="0"/>
              <a:t> </a:t>
            </a:r>
            <a:r>
              <a:rPr lang="en-US" sz="5000" b="1" dirty="0" smtClean="0"/>
              <a:t>14</a:t>
            </a:r>
            <a:endParaRPr sz="5000" b="1" dirty="0"/>
          </a:p>
          <a:p>
            <a:pPr rtl="0">
              <a:spcBef>
                <a:spcPts val="0"/>
              </a:spcBef>
              <a:buNone/>
            </a:pPr>
            <a:r>
              <a:rPr lang="en-US" sz="5000" b="1" dirty="0"/>
              <a:t>~10 </a:t>
            </a:r>
            <a:r>
              <a:rPr lang="en-US" sz="5000" b="1" dirty="0" err="1"/>
              <a:t>kurs</a:t>
            </a:r>
            <a:r>
              <a:rPr lang="en-US" sz="5000" b="1" dirty="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-US" sz="5000" b="1" dirty="0"/>
              <a:t>~10 </a:t>
            </a:r>
            <a:r>
              <a:rPr lang="en-US" sz="5000" b="1" dirty="0" err="1"/>
              <a:t>uker</a:t>
            </a:r>
            <a:endParaRPr lang="en-US" sz="5000" b="1" dirty="0"/>
          </a:p>
          <a:p>
            <a:pPr rtl="0">
              <a:spcBef>
                <a:spcPts val="0"/>
              </a:spcBef>
              <a:buNone/>
            </a:pPr>
            <a:r>
              <a:rPr lang="en-US" sz="5000" b="1" dirty="0"/>
              <a:t>~300 </a:t>
            </a:r>
            <a:r>
              <a:rPr lang="en-US" sz="5000" b="1" dirty="0" err="1"/>
              <a:t>påmeldte</a:t>
            </a:r>
            <a:endParaRPr lang="en-US" sz="5000" b="1" dirty="0"/>
          </a:p>
          <a:p>
            <a:pPr rtl="0">
              <a:spcBef>
                <a:spcPts val="0"/>
              </a:spcBef>
              <a:buNone/>
            </a:pPr>
            <a:r>
              <a:rPr lang="en-US" sz="5000" b="1" dirty="0"/>
              <a:t>~25 </a:t>
            </a:r>
            <a:r>
              <a:rPr lang="en-US" sz="5000" b="1" dirty="0" err="1"/>
              <a:t>veiledere</a:t>
            </a:r>
            <a:endParaRPr lang="en-US" sz="5000" b="1" dirty="0"/>
          </a:p>
          <a:p>
            <a:pPr rtl="0">
              <a:spcBef>
                <a:spcPts val="0"/>
              </a:spcBef>
              <a:buNone/>
            </a:pPr>
            <a:endParaRPr sz="5000" b="1" u="sng" dirty="0"/>
          </a:p>
          <a:p>
            <a:pPr lvl="0" rtl="0">
              <a:spcBef>
                <a:spcPts val="0"/>
              </a:spcBef>
              <a:buNone/>
            </a:pPr>
            <a:r>
              <a:rPr lang="en-US" sz="5000" b="1" dirty="0"/>
              <a:t>	   </a:t>
            </a:r>
            <a:r>
              <a:rPr lang="en-US" sz="4000" b="1" u="sng" dirty="0">
                <a:solidFill>
                  <a:srgbClr val="0000FF"/>
                </a:solidFill>
              </a:rPr>
              <a:t>trondheim.kodeklubben.no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4400" y="5633200"/>
            <a:ext cx="4120399" cy="41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8424221"/>
            <a:ext cx="1663800" cy="12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791600" y="939525"/>
            <a:ext cx="11421599" cy="88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5000" b="1" u="sng" dirty="0" err="1">
                <a:solidFill>
                  <a:schemeClr val="dk1"/>
                </a:solidFill>
              </a:rPr>
              <a:t>Prosjektleder-rollen</a:t>
            </a:r>
            <a:endParaRPr lang="en-US" sz="5000" b="1" u="sng" dirty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5000" b="1" u="sng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Nettsidene</a:t>
            </a:r>
            <a:endParaRPr lang="en-US" sz="5000" b="1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Oversikt</a:t>
            </a:r>
            <a:endParaRPr lang="en-US" sz="5000" b="1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smtClean="0">
                <a:solidFill>
                  <a:schemeClr val="dk1"/>
                </a:solidFill>
              </a:rPr>
              <a:t>Coaching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 smtClean="0">
                <a:solidFill>
                  <a:schemeClr val="dk1"/>
                </a:solidFill>
              </a:rPr>
              <a:t>Kodetimen</a:t>
            </a:r>
            <a:endParaRPr lang="en-US" sz="5000" b="1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Lærernettverk</a:t>
            </a:r>
            <a:endParaRPr lang="en-US" sz="5000" b="1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Samarbeid</a:t>
            </a:r>
            <a:endParaRPr lang="en-US" sz="5000" b="1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Oppfølging</a:t>
            </a:r>
            <a:endParaRPr lang="en-US" sz="5000" b="1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>
                <a:solidFill>
                  <a:schemeClr val="dk1"/>
                </a:solidFill>
              </a:rPr>
              <a:t>Arrangement</a:t>
            </a:r>
          </a:p>
          <a:p>
            <a:pPr lvl="0" rtl="0">
              <a:spcBef>
                <a:spcPts val="0"/>
              </a:spcBef>
              <a:buNone/>
            </a:pPr>
            <a:endParaRPr sz="5000" b="1" dirty="0">
              <a:solidFill>
                <a:schemeClr val="dk1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275" y="6301000"/>
            <a:ext cx="3452525" cy="34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8424221"/>
            <a:ext cx="1663800" cy="12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791600" y="939525"/>
            <a:ext cx="11421599" cy="88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000" b="1" u="sng">
                <a:solidFill>
                  <a:schemeClr val="dk1"/>
                </a:solidFill>
              </a:rPr>
              <a:t>Hva har jeg gjort til nå?</a:t>
            </a:r>
          </a:p>
          <a:p>
            <a:pPr lvl="0" rtl="0">
              <a:spcBef>
                <a:spcPts val="0"/>
              </a:spcBef>
              <a:buNone/>
            </a:pPr>
            <a:endParaRPr sz="5000" b="1" u="sng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>
                <a:solidFill>
                  <a:schemeClr val="dk1"/>
                </a:solidFill>
              </a:rPr>
              <a:t>Ministerbesøk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>
                <a:solidFill>
                  <a:schemeClr val="dk1"/>
                </a:solidFill>
              </a:rPr>
              <a:t>Nettsidene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>
                <a:solidFill>
                  <a:schemeClr val="dk1"/>
                </a:solidFill>
              </a:rPr>
              <a:t>Oversikt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>
                <a:solidFill>
                  <a:schemeClr val="dk1"/>
                </a:solidFill>
              </a:rPr>
              <a:t>Kodeklubbens oppgaver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>
                <a:solidFill>
                  <a:schemeClr val="dk1"/>
                </a:solidFill>
              </a:rPr>
              <a:t>Lærerkonferanse Trondheim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>
                <a:solidFill>
                  <a:schemeClr val="dk1"/>
                </a:solidFill>
              </a:rPr>
              <a:t>Lærerkonferanse Oslo</a:t>
            </a:r>
          </a:p>
          <a:p>
            <a:pPr rtl="0">
              <a:spcBef>
                <a:spcPts val="0"/>
              </a:spcBef>
              <a:buNone/>
            </a:pPr>
            <a:endParaRPr sz="5000" b="1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5000" b="1">
                <a:solidFill>
                  <a:schemeClr val="dk1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5000" b="1">
                <a:solidFill>
                  <a:schemeClr val="dk1"/>
                </a:solidFill>
              </a:rPr>
              <a:t>			</a:t>
            </a:r>
            <a:r>
              <a:rPr lang="en-US" sz="4000" b="1" u="sng">
                <a:solidFill>
                  <a:srgbClr val="0000FF"/>
                </a:solidFill>
              </a:rPr>
              <a:t>kidsakoder.no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180950"/>
            <a:ext cx="13004799" cy="91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8424221"/>
            <a:ext cx="1663800" cy="12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486845" y="6750452"/>
            <a:ext cx="10031105" cy="2102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b="1" u="sng" dirty="0">
                <a:solidFill>
                  <a:srgbClr val="0000FF"/>
                </a:solidFill>
              </a:rPr>
              <a:t>k</a:t>
            </a:r>
            <a:r>
              <a:rPr lang="en-US" sz="4000" b="1" u="sng" dirty="0" smtClean="0">
                <a:solidFill>
                  <a:srgbClr val="0000FF"/>
                </a:solidFill>
              </a:rPr>
              <a:t>odeklubben.github.io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4000" b="1" u="sng" dirty="0" smtClean="0">
                <a:solidFill>
                  <a:srgbClr val="0000FF"/>
                </a:solidFill>
              </a:rPr>
              <a:t>Kodeiskolen.github.io</a:t>
            </a:r>
            <a:endParaRPr lang="en-US" sz="4000" b="1" u="sng" dirty="0">
              <a:solidFill>
                <a:srgbClr val="0000FF"/>
              </a:solidFill>
            </a:endParaRP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28" y="1364775"/>
            <a:ext cx="11959937" cy="43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8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8424221"/>
            <a:ext cx="1663800" cy="12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791600" y="939525"/>
            <a:ext cx="12049199" cy="88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000" b="1" u="sng" dirty="0" err="1">
                <a:solidFill>
                  <a:schemeClr val="dk1"/>
                </a:solidFill>
              </a:rPr>
              <a:t>Hva</a:t>
            </a:r>
            <a:r>
              <a:rPr lang="en-US" sz="5000" b="1" u="sng" dirty="0">
                <a:solidFill>
                  <a:schemeClr val="dk1"/>
                </a:solidFill>
              </a:rPr>
              <a:t> </a:t>
            </a:r>
            <a:r>
              <a:rPr lang="en-US" sz="5000" b="1" u="sng" dirty="0" err="1">
                <a:solidFill>
                  <a:schemeClr val="dk1"/>
                </a:solidFill>
              </a:rPr>
              <a:t>skal</a:t>
            </a:r>
            <a:r>
              <a:rPr lang="en-US" sz="5000" b="1" u="sng" dirty="0">
                <a:solidFill>
                  <a:schemeClr val="dk1"/>
                </a:solidFill>
              </a:rPr>
              <a:t> </a:t>
            </a:r>
            <a:r>
              <a:rPr lang="en-US" sz="5000" b="1" u="sng" dirty="0" err="1">
                <a:solidFill>
                  <a:schemeClr val="dk1"/>
                </a:solidFill>
              </a:rPr>
              <a:t>jeg</a:t>
            </a:r>
            <a:r>
              <a:rPr lang="en-US" sz="5000" b="1" u="sng" dirty="0">
                <a:solidFill>
                  <a:schemeClr val="dk1"/>
                </a:solidFill>
              </a:rPr>
              <a:t> </a:t>
            </a:r>
            <a:r>
              <a:rPr lang="en-US" sz="5000" b="1" u="sng" dirty="0" err="1">
                <a:solidFill>
                  <a:schemeClr val="dk1"/>
                </a:solidFill>
              </a:rPr>
              <a:t>gjøre</a:t>
            </a:r>
            <a:r>
              <a:rPr lang="en-US" sz="5000" b="1" u="sng" dirty="0">
                <a:solidFill>
                  <a:schemeClr val="dk1"/>
                </a:solidFill>
              </a:rPr>
              <a:t> </a:t>
            </a:r>
            <a:r>
              <a:rPr lang="en-US" sz="5000" b="1" u="sng" dirty="0" err="1">
                <a:solidFill>
                  <a:schemeClr val="dk1"/>
                </a:solidFill>
              </a:rPr>
              <a:t>fremover</a:t>
            </a:r>
            <a:r>
              <a:rPr lang="en-US" sz="5000" b="1" u="sng" dirty="0">
                <a:solidFill>
                  <a:schemeClr val="dk1"/>
                </a:solidFill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5000" b="1" u="sng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Nettsidene</a:t>
            </a:r>
            <a:r>
              <a:rPr lang="en-US" sz="5000" b="1" dirty="0">
                <a:solidFill>
                  <a:schemeClr val="dk1"/>
                </a:solidFill>
              </a:rPr>
              <a:t>...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Møte</a:t>
            </a:r>
            <a:r>
              <a:rPr lang="en-US" sz="5000" b="1" dirty="0">
                <a:solidFill>
                  <a:schemeClr val="dk1"/>
                </a:solidFill>
              </a:rPr>
              <a:t> </a:t>
            </a:r>
            <a:r>
              <a:rPr lang="en-US" sz="5000" b="1" dirty="0" err="1">
                <a:solidFill>
                  <a:schemeClr val="dk1"/>
                </a:solidFill>
              </a:rPr>
              <a:t>skolebyråd</a:t>
            </a:r>
            <a:r>
              <a:rPr lang="en-US" sz="5000" b="1" dirty="0">
                <a:solidFill>
                  <a:schemeClr val="dk1"/>
                </a:solidFill>
              </a:rPr>
              <a:t> </a:t>
            </a:r>
            <a:r>
              <a:rPr lang="en-US" sz="5000" b="1" dirty="0" err="1">
                <a:solidFill>
                  <a:schemeClr val="dk1"/>
                </a:solidFill>
              </a:rPr>
              <a:t>i</a:t>
            </a:r>
            <a:r>
              <a:rPr lang="en-US" sz="5000" b="1" dirty="0">
                <a:solidFill>
                  <a:schemeClr val="dk1"/>
                </a:solidFill>
              </a:rPr>
              <a:t> Bergen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Ungdomsgruppemøter</a:t>
            </a:r>
            <a:endParaRPr lang="en-US" sz="5000" b="1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Samling</a:t>
            </a:r>
            <a:r>
              <a:rPr lang="en-US" sz="5000" b="1" dirty="0">
                <a:solidFill>
                  <a:schemeClr val="dk1"/>
                </a:solidFill>
              </a:rPr>
              <a:t> for </a:t>
            </a:r>
            <a:r>
              <a:rPr lang="en-US" sz="5000" b="1" dirty="0" err="1">
                <a:solidFill>
                  <a:schemeClr val="dk1"/>
                </a:solidFill>
              </a:rPr>
              <a:t>ildsjeler</a:t>
            </a:r>
            <a:r>
              <a:rPr lang="en-US" sz="5000" b="1" dirty="0">
                <a:solidFill>
                  <a:schemeClr val="dk1"/>
                </a:solidFill>
              </a:rPr>
              <a:t> </a:t>
            </a:r>
            <a:r>
              <a:rPr lang="en-US" sz="5000" b="1" dirty="0" err="1">
                <a:solidFill>
                  <a:schemeClr val="dk1"/>
                </a:solidFill>
              </a:rPr>
              <a:t>i</a:t>
            </a:r>
            <a:r>
              <a:rPr lang="en-US" sz="5000" b="1" dirty="0">
                <a:solidFill>
                  <a:schemeClr val="dk1"/>
                </a:solidFill>
              </a:rPr>
              <a:t> Oslo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Lærerkonferanse</a:t>
            </a:r>
            <a:r>
              <a:rPr lang="en-US" sz="5000" b="1" dirty="0">
                <a:solidFill>
                  <a:schemeClr val="dk1"/>
                </a:solidFill>
              </a:rPr>
              <a:t> Bergen</a:t>
            </a: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 smtClean="0">
                <a:solidFill>
                  <a:schemeClr val="dk1"/>
                </a:solidFill>
              </a:rPr>
              <a:t>Kodetimen</a:t>
            </a:r>
            <a:endParaRPr lang="en-US" sz="5000" b="1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Innlegg</a:t>
            </a:r>
            <a:endParaRPr lang="en-US" sz="5000" b="1" dirty="0">
              <a:solidFill>
                <a:schemeClr val="dk1"/>
              </a:solidFill>
            </a:endParaRPr>
          </a:p>
          <a:p>
            <a:pPr marL="457200" lvl="0" indent="-546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000" b="1" dirty="0" err="1">
                <a:solidFill>
                  <a:schemeClr val="dk1"/>
                </a:solidFill>
              </a:rPr>
              <a:t>Oppfølging</a:t>
            </a:r>
            <a:endParaRPr lang="en-US" sz="50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50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5000" b="1" dirty="0">
              <a:solidFill>
                <a:schemeClr val="dk1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2950" y="6499275"/>
            <a:ext cx="4661851" cy="31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8424221"/>
            <a:ext cx="1663800" cy="12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91600" y="939525"/>
            <a:ext cx="12049199" cy="88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000" b="1" u="sng">
                <a:solidFill>
                  <a:schemeClr val="dk1"/>
                </a:solidFill>
              </a:rPr>
              <a:t>Ta kontakt!</a:t>
            </a:r>
          </a:p>
          <a:p>
            <a:pPr lvl="0" rtl="0">
              <a:spcBef>
                <a:spcPts val="0"/>
              </a:spcBef>
              <a:buNone/>
            </a:pPr>
            <a:endParaRPr sz="5000" b="1" u="sng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50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5000" b="1">
              <a:solidFill>
                <a:schemeClr val="dk1"/>
              </a:solidFill>
            </a:endParaRPr>
          </a:p>
          <a:p>
            <a:pPr indent="457200" rtl="0">
              <a:spcBef>
                <a:spcPts val="0"/>
              </a:spcBef>
              <a:buNone/>
            </a:pPr>
            <a:r>
              <a:rPr lang="en-US" sz="5000" b="1">
                <a:solidFill>
                  <a:schemeClr val="dk1"/>
                </a:solidFill>
              </a:rPr>
              <a:t>Facebook: Tjerand Silde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5000" b="1">
                <a:solidFill>
                  <a:schemeClr val="dk1"/>
                </a:solidFill>
              </a:rPr>
              <a:t>Epost: </a:t>
            </a:r>
            <a:r>
              <a:rPr lang="en-US" sz="5000" b="1" u="sng">
                <a:solidFill>
                  <a:schemeClr val="hlink"/>
                </a:solidFill>
                <a:hlinkClick r:id="rId4"/>
              </a:rPr>
              <a:t>tjerand.silde@kidsakoder.no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5000" b="1">
                <a:solidFill>
                  <a:schemeClr val="dk1"/>
                </a:solidFill>
              </a:rPr>
              <a:t>Twitter: @TjerandSilde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5000" b="1">
                <a:solidFill>
                  <a:schemeClr val="dk1"/>
                </a:solidFill>
              </a:rPr>
              <a:t>Tlf: +47 47301607</a:t>
            </a:r>
          </a:p>
          <a:p>
            <a:pPr lvl="0" rtl="0">
              <a:spcBef>
                <a:spcPts val="0"/>
              </a:spcBef>
              <a:buNone/>
            </a:pPr>
            <a:endParaRPr sz="5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142</Words>
  <Application>Microsoft Office PowerPoint</Application>
  <PresentationFormat>Egendefinert</PresentationFormat>
  <Paragraphs>76</Paragraphs>
  <Slides>9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Cabin</vt:lpstr>
      <vt:lpstr>Verdana</vt:lpstr>
      <vt:lpstr>White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cp:lastModifiedBy>tjesi</cp:lastModifiedBy>
  <cp:revision>3</cp:revision>
  <dcterms:modified xsi:type="dcterms:W3CDTF">2015-03-25T10:33:26Z</dcterms:modified>
</cp:coreProperties>
</file>