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002-37BE-4223-A10D-E8DC4A76A7C2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FA8F0-0F32-4DDD-83EB-CC53AC043C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910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C0DCE-BAC9-4C91-BE8E-DF1227B5457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231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505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0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2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50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29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88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2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88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21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22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64C2-0AE4-48FA-B4C3-73D827515D03}" type="datetimeFigureOut">
              <a:rPr lang="nb-NO" smtClean="0"/>
              <a:t>31.05.2013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2742-8C9A-4A5F-817F-7E3EE5393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63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om.epost@gmail.enPlu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om.epost@gmai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om.epost@gmail.enPlug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henewboston.org/tutorials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java.com/en/download/index.j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l.bukkit.org/latest-rb/craftbukkit.j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Lage </a:t>
            </a:r>
            <a:r>
              <a:rPr lang="nb-NO" dirty="0" err="1" smtClean="0"/>
              <a:t>plugin</a:t>
            </a:r>
            <a:r>
              <a:rPr lang="nb-NO" dirty="0" smtClean="0"/>
              <a:t> til </a:t>
            </a:r>
            <a:r>
              <a:rPr lang="nb-NO" dirty="0" err="1" smtClean="0"/>
              <a:t>minecraft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Thomas Lund Mathisen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51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Åpne </a:t>
            </a:r>
            <a:r>
              <a:rPr lang="nb-NO" dirty="0" err="1" smtClean="0"/>
              <a:t>eclipse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Og velg hvor ting skal lagres</a:t>
            </a:r>
          </a:p>
          <a:p>
            <a:r>
              <a:rPr lang="nb-NO" dirty="0" smtClean="0"/>
              <a:t>Lagre </a:t>
            </a:r>
            <a:r>
              <a:rPr lang="nb-NO" dirty="0" err="1" smtClean="0"/>
              <a:t>craftbukkit</a:t>
            </a:r>
            <a:r>
              <a:rPr lang="nb-NO" dirty="0" smtClean="0"/>
              <a:t> </a:t>
            </a:r>
            <a:r>
              <a:rPr lang="nb-NO" dirty="0" err="1" smtClean="0"/>
              <a:t>api</a:t>
            </a:r>
            <a:r>
              <a:rPr lang="nb-NO" dirty="0" smtClean="0"/>
              <a:t> på samme sted</a:t>
            </a:r>
          </a:p>
          <a:p>
            <a:pPr marL="742950" lvl="2" indent="-342900"/>
            <a:r>
              <a:rPr lang="nb-NO" dirty="0" smtClean="0"/>
              <a:t>http://dl.bukkit.org/latest-dev/bukkit.jar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28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et prosjektet i </a:t>
            </a:r>
            <a:r>
              <a:rPr lang="nb-NO" dirty="0" err="1" smtClean="0"/>
              <a:t>eclipse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1" t="28178" r="63467" b="47725"/>
          <a:stretch/>
        </p:blipFill>
        <p:spPr bwMode="auto">
          <a:xfrm>
            <a:off x="1965684" y="2492896"/>
            <a:ext cx="4996608" cy="238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8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Velg </a:t>
            </a:r>
            <a:r>
              <a:rPr lang="nb-NO" dirty="0"/>
              <a:t>J</a:t>
            </a:r>
            <a:r>
              <a:rPr lang="nb-NO" dirty="0" smtClean="0"/>
              <a:t>ava </a:t>
            </a:r>
            <a:r>
              <a:rPr lang="nb-NO" dirty="0"/>
              <a:t>P</a:t>
            </a:r>
            <a:r>
              <a:rPr lang="nb-NO" dirty="0" smtClean="0"/>
              <a:t>roject og neste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inn prosjekt navn</a:t>
            </a:r>
          </a:p>
          <a:p>
            <a:r>
              <a:rPr lang="nb-NO" dirty="0" smtClean="0"/>
              <a:t>Og neste</a:t>
            </a:r>
          </a:p>
          <a:p>
            <a:r>
              <a:rPr lang="nb-NO" dirty="0" smtClean="0"/>
              <a:t>Trykk på </a:t>
            </a:r>
            <a:r>
              <a:rPr lang="nb-NO" dirty="0" err="1" smtClean="0"/>
              <a:t>libraries</a:t>
            </a:r>
            <a:r>
              <a:rPr lang="nb-NO" dirty="0" smtClean="0"/>
              <a:t> </a:t>
            </a:r>
          </a:p>
          <a:p>
            <a:r>
              <a:rPr lang="nb-NO" dirty="0" err="1" smtClean="0"/>
              <a:t>Add</a:t>
            </a:r>
            <a:r>
              <a:rPr lang="nb-NO" dirty="0" smtClean="0"/>
              <a:t> </a:t>
            </a:r>
            <a:r>
              <a:rPr lang="nb-NO" dirty="0" err="1" smtClean="0"/>
              <a:t>External</a:t>
            </a:r>
            <a:r>
              <a:rPr lang="nb-NO" dirty="0" smtClean="0"/>
              <a:t> </a:t>
            </a:r>
            <a:r>
              <a:rPr lang="nb-NO" dirty="0" err="1" smtClean="0"/>
              <a:t>JARs</a:t>
            </a:r>
            <a:endParaRPr lang="nb-NO" dirty="0" smtClean="0"/>
          </a:p>
          <a:p>
            <a:r>
              <a:rPr lang="nb-NO" dirty="0" smtClean="0"/>
              <a:t>Finn og velg </a:t>
            </a:r>
            <a:r>
              <a:rPr lang="nb-NO" dirty="0" err="1" smtClean="0"/>
              <a:t>craftbukkit</a:t>
            </a:r>
            <a:r>
              <a:rPr lang="nb-NO" dirty="0" smtClean="0"/>
              <a:t> </a:t>
            </a:r>
            <a:r>
              <a:rPr lang="nb-NO" dirty="0" err="1" smtClean="0"/>
              <a:t>api</a:t>
            </a:r>
            <a:endParaRPr lang="nb-NO" dirty="0" smtClean="0"/>
          </a:p>
          <a:p>
            <a:r>
              <a:rPr lang="nb-NO" dirty="0" smtClean="0"/>
              <a:t>Åpne og finish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46" y="1124744"/>
            <a:ext cx="270140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09" y="3651286"/>
            <a:ext cx="2396891" cy="32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06" y="5010150"/>
            <a:ext cx="46577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4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Velg prosjektet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Høyreklikk på prosjektet – </a:t>
            </a:r>
            <a:r>
              <a:rPr lang="nb-NO" dirty="0" err="1" smtClean="0"/>
              <a:t>new</a:t>
            </a:r>
            <a:r>
              <a:rPr lang="nb-NO" dirty="0" smtClean="0"/>
              <a:t> – file</a:t>
            </a:r>
          </a:p>
          <a:p>
            <a:r>
              <a:rPr lang="nb-NO" dirty="0" smtClean="0"/>
              <a:t>Fyll inn </a:t>
            </a:r>
            <a:r>
              <a:rPr lang="nb-NO" dirty="0" err="1" smtClean="0"/>
              <a:t>plugin.yml</a:t>
            </a:r>
            <a:endParaRPr lang="nb-NO" dirty="0" smtClean="0"/>
          </a:p>
          <a:p>
            <a:r>
              <a:rPr lang="nb-NO" dirty="0" smtClean="0"/>
              <a:t>Trykk på finish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5301208"/>
            <a:ext cx="46863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Åpne </a:t>
            </a:r>
            <a:r>
              <a:rPr lang="nb-NO" dirty="0" err="1" smtClean="0"/>
              <a:t>plugin.yml</a:t>
            </a:r>
            <a:r>
              <a:rPr lang="nb-NO" dirty="0" smtClean="0"/>
              <a:t> i </a:t>
            </a:r>
            <a:r>
              <a:rPr lang="nb-NO" dirty="0" err="1" smtClean="0"/>
              <a:t>eclipse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(dobbeltrykk på prosjektet og </a:t>
            </a:r>
            <a:r>
              <a:rPr lang="nb-NO" dirty="0" err="1" smtClean="0"/>
              <a:t>plugin.yml</a:t>
            </a:r>
            <a:r>
              <a:rPr lang="nb-NO" dirty="0" smtClean="0"/>
              <a:t> filen)</a:t>
            </a:r>
          </a:p>
          <a:p>
            <a:r>
              <a:rPr lang="nb-NO" dirty="0" smtClean="0"/>
              <a:t>Skriv:</a:t>
            </a:r>
            <a:br>
              <a:rPr lang="nb-NO" dirty="0" smtClean="0"/>
            </a:br>
            <a:r>
              <a:rPr lang="nb-NO" dirty="0" smtClean="0"/>
              <a:t>Navn: </a:t>
            </a:r>
            <a:r>
              <a:rPr lang="nb-NO" dirty="0" err="1" smtClean="0"/>
              <a:t>enPlugin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main</a:t>
            </a:r>
            <a:r>
              <a:rPr lang="nb-NO" dirty="0" smtClean="0"/>
              <a:t>: </a:t>
            </a:r>
            <a:r>
              <a:rPr lang="nb-NO" dirty="0" err="1" smtClean="0">
                <a:hlinkClick r:id="rId2"/>
              </a:rPr>
              <a:t>com.epost@gmail.enPlugin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>	</a:t>
            </a:r>
            <a:r>
              <a:rPr lang="nb-NO" sz="2000" dirty="0" smtClean="0"/>
              <a:t>Hvis du har – gjør det om til _</a:t>
            </a:r>
            <a:endParaRPr lang="nb-NO" sz="2000" dirty="0"/>
          </a:p>
          <a:p>
            <a:pPr marL="0" indent="0">
              <a:buNone/>
            </a:pPr>
            <a:r>
              <a:rPr lang="nb-NO" dirty="0" smtClean="0"/>
              <a:t>    </a:t>
            </a:r>
            <a:r>
              <a:rPr lang="nb-NO" dirty="0" err="1" smtClean="0"/>
              <a:t>version</a:t>
            </a:r>
            <a:r>
              <a:rPr lang="nb-NO" dirty="0" smtClean="0"/>
              <a:t>: 0.0.1</a:t>
            </a:r>
          </a:p>
          <a:p>
            <a:r>
              <a:rPr lang="nb-NO" dirty="0" smtClean="0"/>
              <a:t>Lagre filen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295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en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Høyreklikk på </a:t>
            </a:r>
            <a:r>
              <a:rPr lang="nb-NO" dirty="0" err="1" smtClean="0"/>
              <a:t>src</a:t>
            </a:r>
            <a:endParaRPr lang="nb-NO" dirty="0" smtClean="0"/>
          </a:p>
          <a:p>
            <a:r>
              <a:rPr lang="nb-NO" dirty="0" smtClean="0"/>
              <a:t>New-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err="1" smtClean="0"/>
              <a:t>Name</a:t>
            </a:r>
            <a:r>
              <a:rPr lang="nb-NO" dirty="0" smtClean="0"/>
              <a:t> er være det samme som du skrev i stad</a:t>
            </a:r>
          </a:p>
          <a:p>
            <a:r>
              <a:rPr lang="nb-NO" dirty="0" err="1" smtClean="0">
                <a:hlinkClick r:id="rId2"/>
              </a:rPr>
              <a:t>com.epost@gmail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 en </a:t>
            </a:r>
            <a:r>
              <a:rPr lang="nb-NO" dirty="0" err="1" smtClean="0"/>
              <a:t>class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Høyreklikk på </a:t>
            </a:r>
            <a:r>
              <a:rPr lang="nb-NO" dirty="0" err="1" smtClean="0"/>
              <a:t>packag</a:t>
            </a:r>
            <a:r>
              <a:rPr lang="nb-NO" dirty="0" smtClean="0"/>
              <a:t>-en og velg</a:t>
            </a:r>
          </a:p>
          <a:p>
            <a:r>
              <a:rPr lang="nb-NO" dirty="0" smtClean="0"/>
              <a:t>New – </a:t>
            </a:r>
            <a:r>
              <a:rPr lang="nb-NO" dirty="0" err="1" smtClean="0"/>
              <a:t>class</a:t>
            </a:r>
            <a:endParaRPr lang="nb-NO" dirty="0" smtClean="0"/>
          </a:p>
          <a:p>
            <a:r>
              <a:rPr lang="nb-NO" dirty="0" smtClean="0"/>
              <a:t>Kall den </a:t>
            </a:r>
            <a:r>
              <a:rPr lang="nb-NO" dirty="0" err="1" smtClean="0">
                <a:hlinkClick r:id="rId2"/>
              </a:rPr>
              <a:t>enPlugin</a:t>
            </a:r>
            <a:r>
              <a:rPr lang="nb-NO" dirty="0" smtClean="0"/>
              <a:t> (det du skrev etter eposten)</a:t>
            </a:r>
          </a:p>
          <a:p>
            <a:r>
              <a:rPr lang="nb-NO" dirty="0" smtClean="0"/>
              <a:t>Åpne java-filen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Klar til å kode!!!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Først trykk etter </a:t>
            </a:r>
            <a:br>
              <a:rPr lang="nb-NO" dirty="0" smtClean="0"/>
            </a:b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class</a:t>
            </a:r>
            <a:r>
              <a:rPr lang="nb-NO" dirty="0" smtClean="0"/>
              <a:t> </a:t>
            </a:r>
            <a:r>
              <a:rPr lang="nb-NO" dirty="0" err="1" smtClean="0"/>
              <a:t>enPlugin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men før </a:t>
            </a:r>
            <a:r>
              <a:rPr lang="nb-NO" dirty="0" err="1" smtClean="0"/>
              <a:t>krøllparantesen</a:t>
            </a:r>
            <a:r>
              <a:rPr lang="nb-NO" dirty="0"/>
              <a:t> </a:t>
            </a:r>
            <a:r>
              <a:rPr lang="nb-NO" dirty="0" smtClean="0"/>
              <a:t>og skriv</a:t>
            </a:r>
            <a:br>
              <a:rPr lang="nb-NO" dirty="0" smtClean="0"/>
            </a:br>
            <a:r>
              <a:rPr lang="nb-NO" dirty="0" err="1" smtClean="0"/>
              <a:t>extends</a:t>
            </a:r>
            <a:r>
              <a:rPr lang="nb-NO" dirty="0" smtClean="0"/>
              <a:t> </a:t>
            </a:r>
            <a:r>
              <a:rPr lang="nb-NO" dirty="0" err="1" smtClean="0"/>
              <a:t>JavaPlugin</a:t>
            </a:r>
            <a:endParaRPr lang="nb-NO" dirty="0" smtClean="0"/>
          </a:p>
          <a:p>
            <a:r>
              <a:rPr lang="nb-NO" dirty="0" smtClean="0"/>
              <a:t>Det kommer til å komme en rød strek under den</a:t>
            </a:r>
          </a:p>
          <a:p>
            <a:r>
              <a:rPr lang="nb-NO" dirty="0" smtClean="0"/>
              <a:t>Hold over den med musen </a:t>
            </a:r>
          </a:p>
          <a:p>
            <a:r>
              <a:rPr lang="nb-NO" dirty="0" smtClean="0"/>
              <a:t>En meny kommer og velg import </a:t>
            </a:r>
            <a:r>
              <a:rPr lang="nb-NO" dirty="0" err="1" smtClean="0"/>
              <a:t>JavaPlugin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43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Oppbyggning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52" b="13053"/>
          <a:stretch/>
        </p:blipFill>
        <p:spPr bwMode="auto">
          <a:xfrm>
            <a:off x="589855" y="275010"/>
            <a:ext cx="7515225" cy="658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tt pil 4"/>
          <p:cNvCxnSpPr/>
          <p:nvPr/>
        </p:nvCxnSpPr>
        <p:spPr>
          <a:xfrm flipH="1">
            <a:off x="3707904" y="1412776"/>
            <a:ext cx="360040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/>
          <p:cNvSpPr txBox="1"/>
          <p:nvPr/>
        </p:nvSpPr>
        <p:spPr>
          <a:xfrm>
            <a:off x="7308304" y="908720"/>
            <a:ext cx="183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Nesten all kode skal etter den</a:t>
            </a:r>
            <a:endParaRPr lang="nb-NO" dirty="0"/>
          </a:p>
        </p:txBody>
      </p:sp>
      <p:cxnSp>
        <p:nvCxnSpPr>
          <p:cNvPr id="8" name="Rett pil 7"/>
          <p:cNvCxnSpPr/>
          <p:nvPr/>
        </p:nvCxnSpPr>
        <p:spPr>
          <a:xfrm flipH="1">
            <a:off x="2627784" y="2132856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7020272" y="1916832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Alt inne i </a:t>
            </a:r>
            <a:r>
              <a:rPr lang="nb-NO" dirty="0" err="1" smtClean="0"/>
              <a:t>onEnable</a:t>
            </a:r>
            <a:r>
              <a:rPr lang="nb-NO" dirty="0" smtClean="0"/>
              <a:t> </a:t>
            </a:r>
            <a:r>
              <a:rPr lang="nb-NO" dirty="0" err="1" smtClean="0"/>
              <a:t>bilr</a:t>
            </a:r>
            <a:r>
              <a:rPr lang="nb-NO" dirty="0" smtClean="0"/>
              <a:t> kalt på under oppstart</a:t>
            </a:r>
          </a:p>
          <a:p>
            <a:r>
              <a:rPr lang="nb-NO" dirty="0" smtClean="0"/>
              <a:t>Motsatt med </a:t>
            </a:r>
            <a:r>
              <a:rPr lang="nb-NO" dirty="0" err="1" smtClean="0"/>
              <a:t>onDisable</a:t>
            </a:r>
            <a:endParaRPr lang="nb-NO" dirty="0"/>
          </a:p>
        </p:txBody>
      </p:sp>
      <p:cxnSp>
        <p:nvCxnSpPr>
          <p:cNvPr id="14" name="Rett pil 13"/>
          <p:cNvCxnSpPr/>
          <p:nvPr/>
        </p:nvCxnSpPr>
        <p:spPr>
          <a:xfrm flipH="1" flipV="1">
            <a:off x="5148064" y="4077072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/>
          <p:cNvSpPr txBox="1"/>
          <p:nvPr/>
        </p:nvSpPr>
        <p:spPr>
          <a:xfrm>
            <a:off x="6372200" y="443711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Blir påkalt når det skrives inn en kommando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95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Få noe til å skje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</a:t>
            </a:r>
            <a:br>
              <a:rPr lang="nb-NO" dirty="0" smtClean="0"/>
            </a:b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void</a:t>
            </a:r>
            <a:r>
              <a:rPr lang="nb-NO" dirty="0" smtClean="0"/>
              <a:t> </a:t>
            </a:r>
            <a:r>
              <a:rPr lang="nb-NO" dirty="0" err="1" smtClean="0"/>
              <a:t>onEnable</a:t>
            </a:r>
            <a:r>
              <a:rPr lang="nb-NO" dirty="0" smtClean="0"/>
              <a:t>(){</a:t>
            </a:r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}</a:t>
            </a:r>
          </a:p>
          <a:p>
            <a:pPr marL="0" indent="0">
              <a:buNone/>
            </a:pPr>
            <a:r>
              <a:rPr lang="nb-NO" dirty="0" smtClean="0"/>
              <a:t>Inne i </a:t>
            </a:r>
            <a:r>
              <a:rPr lang="nb-NO" dirty="0" err="1" smtClean="0"/>
              <a:t>classen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15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39626"/>
            <a:ext cx="4139952" cy="2318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Java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Kanskje verdens mest utbredte programmeringsspråk</a:t>
            </a:r>
          </a:p>
          <a:p>
            <a:r>
              <a:rPr lang="nb-NO" dirty="0" smtClean="0"/>
              <a:t>Alt kan programmeres i Java</a:t>
            </a:r>
          </a:p>
          <a:p>
            <a:r>
              <a:rPr lang="nb-NO" smtClean="0"/>
              <a:t>På </a:t>
            </a:r>
            <a:r>
              <a:rPr lang="nb-NO" dirty="0" smtClean="0"/>
              <a:t>Universitetet er Java språket det undervises mest 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61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 </a:t>
            </a:r>
          </a:p>
          <a:p>
            <a:r>
              <a:rPr lang="nb-NO" dirty="0" err="1" smtClean="0"/>
              <a:t>getLogger</a:t>
            </a:r>
            <a:r>
              <a:rPr lang="nb-NO" dirty="0"/>
              <a:t>().info</a:t>
            </a:r>
            <a:r>
              <a:rPr lang="nb-NO" dirty="0" smtClean="0"/>
              <a:t>("Min første </a:t>
            </a:r>
            <a:r>
              <a:rPr lang="nb-NO" dirty="0" err="1" smtClean="0"/>
              <a:t>plugin</a:t>
            </a:r>
            <a:r>
              <a:rPr lang="nb-NO" dirty="0" smtClean="0"/>
              <a:t>!");</a:t>
            </a:r>
          </a:p>
          <a:p>
            <a:r>
              <a:rPr lang="nb-NO" dirty="0" smtClean="0"/>
              <a:t>Inne i </a:t>
            </a:r>
            <a:r>
              <a:rPr lang="nb-NO" dirty="0" err="1" smtClean="0"/>
              <a:t>onEnable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97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Eksporter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Trykk på fil øverst til venstre</a:t>
            </a:r>
          </a:p>
          <a:p>
            <a:r>
              <a:rPr lang="nb-NO" dirty="0" err="1" smtClean="0"/>
              <a:t>Export</a:t>
            </a:r>
            <a:endParaRPr lang="nb-NO" dirty="0" smtClean="0"/>
          </a:p>
          <a:p>
            <a:r>
              <a:rPr lang="nb-NO" dirty="0" smtClean="0"/>
              <a:t>Dobbelttrykk på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</a:p>
          <a:p>
            <a:r>
              <a:rPr lang="nb-NO" dirty="0" smtClean="0"/>
              <a:t>JAR file</a:t>
            </a:r>
          </a:p>
          <a:p>
            <a:r>
              <a:rPr lang="nb-NO" dirty="0" smtClean="0"/>
              <a:t>Neste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20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Eksporter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Velg prosjektet</a:t>
            </a:r>
          </a:p>
          <a:p>
            <a:r>
              <a:rPr lang="nb-NO" dirty="0" smtClean="0"/>
              <a:t>Velg </a:t>
            </a:r>
            <a:r>
              <a:rPr lang="nb-NO" dirty="0" err="1" smtClean="0"/>
              <a:t>export</a:t>
            </a:r>
            <a:r>
              <a:rPr lang="nb-NO" dirty="0" smtClean="0"/>
              <a:t> </a:t>
            </a:r>
            <a:r>
              <a:rPr lang="nb-NO" dirty="0" err="1" smtClean="0"/>
              <a:t>destination</a:t>
            </a:r>
            <a:endParaRPr lang="nb-NO" dirty="0" smtClean="0"/>
          </a:p>
          <a:p>
            <a:r>
              <a:rPr lang="nb-NO" dirty="0" smtClean="0"/>
              <a:t>Naviger til serveren </a:t>
            </a:r>
            <a:r>
              <a:rPr lang="nb-NO" dirty="0" smtClean="0">
                <a:sym typeface="Wingdings" pitchFamily="2" charset="2"/>
              </a:rPr>
              <a:t> </a:t>
            </a:r>
            <a:r>
              <a:rPr lang="nb-NO" dirty="0" err="1" smtClean="0">
                <a:sym typeface="Wingdings" pitchFamily="2" charset="2"/>
              </a:rPr>
              <a:t>plugins</a:t>
            </a:r>
            <a:r>
              <a:rPr lang="nb-NO" dirty="0">
                <a:sym typeface="Wingdings" pitchFamily="2" charset="2"/>
              </a:rPr>
              <a:t/>
            </a:r>
            <a:br>
              <a:rPr lang="nb-NO" dirty="0">
                <a:sym typeface="Wingdings" pitchFamily="2" charset="2"/>
              </a:rPr>
            </a:br>
            <a:r>
              <a:rPr lang="nb-NO" sz="2400" dirty="0" smtClean="0">
                <a:sym typeface="Wingdings" pitchFamily="2" charset="2"/>
              </a:rPr>
              <a:t>(hvis mappen ikke finnes må du kjøre start.bat først og lukke vinduet som kommer når det ikke skjer mer)</a:t>
            </a:r>
          </a:p>
          <a:p>
            <a:r>
              <a:rPr lang="nb-NO" dirty="0" smtClean="0">
                <a:sym typeface="Wingdings" pitchFamily="2" charset="2"/>
              </a:rPr>
              <a:t>Velg den mappen</a:t>
            </a:r>
          </a:p>
          <a:p>
            <a:r>
              <a:rPr lang="nb-NO" dirty="0" smtClean="0">
                <a:sym typeface="Wingdings" pitchFamily="2" charset="2"/>
              </a:rPr>
              <a:t>Finish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9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Kjør serveren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Kjør start.bat for 2. gang</a:t>
            </a:r>
          </a:p>
          <a:p>
            <a:r>
              <a:rPr lang="nb-NO" dirty="0" smtClean="0"/>
              <a:t>Det skal komme </a:t>
            </a:r>
            <a:br>
              <a:rPr lang="nb-NO" dirty="0" smtClean="0"/>
            </a:br>
            <a:r>
              <a:rPr lang="nb-NO" dirty="0" smtClean="0"/>
              <a:t>[navn på </a:t>
            </a:r>
            <a:r>
              <a:rPr lang="nb-NO" dirty="0" err="1" smtClean="0"/>
              <a:t>plugin</a:t>
            </a:r>
            <a:r>
              <a:rPr lang="nb-NO" dirty="0" smtClean="0"/>
              <a:t>] Dette er min første </a:t>
            </a:r>
            <a:r>
              <a:rPr lang="nb-NO" dirty="0" err="1" smtClean="0"/>
              <a:t>plugin</a:t>
            </a:r>
            <a:r>
              <a:rPr lang="nb-NO" dirty="0" smtClean="0"/>
              <a:t>!</a:t>
            </a:r>
          </a:p>
          <a:p>
            <a:r>
              <a:rPr lang="nb-NO" dirty="0" smtClean="0"/>
              <a:t>Hvis ikke prøv alt igjen</a:t>
            </a:r>
          </a:p>
        </p:txBody>
      </p:sp>
    </p:spTree>
    <p:extLst>
      <p:ext uri="{BB962C8B-B14F-4D97-AF65-F5344CB8AC3E}">
        <p14:creationId xmlns:p14="http://schemas.microsoft.com/office/powerpoint/2010/main" val="15186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Kommandoer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Åpne </a:t>
            </a:r>
            <a:r>
              <a:rPr lang="nb-NO" dirty="0" err="1" smtClean="0"/>
              <a:t>plugin.yml</a:t>
            </a:r>
            <a:endParaRPr lang="nb-NO" dirty="0" smtClean="0"/>
          </a:p>
          <a:p>
            <a:r>
              <a:rPr lang="nb-NO" dirty="0" smtClean="0"/>
              <a:t>Under det du har skrevet skal du skrive:</a:t>
            </a:r>
          </a:p>
          <a:p>
            <a:r>
              <a:rPr lang="nb-NO" dirty="0" err="1" smtClean="0"/>
              <a:t>Commands</a:t>
            </a:r>
            <a:r>
              <a:rPr lang="nb-NO" dirty="0" smtClean="0"/>
              <a:t>: </a:t>
            </a:r>
          </a:p>
          <a:p>
            <a:r>
              <a:rPr lang="nb-NO" dirty="0" smtClean="0"/>
              <a:t>Enter – tab </a:t>
            </a:r>
          </a:p>
          <a:p>
            <a:r>
              <a:rPr lang="nb-NO" dirty="0" err="1" smtClean="0"/>
              <a:t>Testkommanndo</a:t>
            </a:r>
            <a:r>
              <a:rPr lang="nb-NO" dirty="0" smtClean="0"/>
              <a:t>: (hva du vil)</a:t>
            </a:r>
          </a:p>
          <a:p>
            <a:r>
              <a:rPr lang="nb-NO" dirty="0" smtClean="0"/>
              <a:t>Enter – tab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description</a:t>
            </a:r>
            <a:r>
              <a:rPr lang="nb-NO" dirty="0"/>
              <a:t>: </a:t>
            </a:r>
            <a:r>
              <a:rPr lang="nb-NO" dirty="0" smtClean="0"/>
              <a:t>dette skjer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usage</a:t>
            </a:r>
            <a:r>
              <a:rPr lang="nb-NO" dirty="0"/>
              <a:t>: </a:t>
            </a:r>
            <a:r>
              <a:rPr lang="nb-NO" dirty="0" smtClean="0"/>
              <a:t>/kommando</a:t>
            </a:r>
            <a:endParaRPr lang="nb-NO" dirty="0"/>
          </a:p>
        </p:txBody>
      </p:sp>
      <p:pic>
        <p:nvPicPr>
          <p:cNvPr id="3074" name="Picture 2" descr="http://www.ourgemcodes.com/wp-content/uploads/2011/05/Tab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204864"/>
            <a:ext cx="3810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onCommando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Skriv:</a:t>
            </a:r>
            <a:endParaRPr lang="nb-NO" dirty="0"/>
          </a:p>
          <a:p>
            <a:r>
              <a:rPr lang="en-US" sz="2800" dirty="0"/>
              <a:t>public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onCommand</a:t>
            </a:r>
            <a:r>
              <a:rPr lang="en-US" sz="2800" dirty="0"/>
              <a:t>(</a:t>
            </a:r>
            <a:r>
              <a:rPr lang="en-US" sz="2800" dirty="0" err="1"/>
              <a:t>CommandSender</a:t>
            </a:r>
            <a:r>
              <a:rPr lang="en-US" sz="2800" dirty="0"/>
              <a:t> sender, Command </a:t>
            </a:r>
            <a:r>
              <a:rPr lang="en-US" sz="2800" dirty="0" err="1"/>
              <a:t>cmd</a:t>
            </a:r>
            <a:r>
              <a:rPr lang="en-US" sz="2800" dirty="0"/>
              <a:t>, String label, String[] </a:t>
            </a:r>
            <a:r>
              <a:rPr lang="en-US" sz="2800" dirty="0" err="1"/>
              <a:t>args</a:t>
            </a:r>
            <a:r>
              <a:rPr lang="en-US" sz="2800" dirty="0" smtClean="0"/>
              <a:t>){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}</a:t>
            </a:r>
          </a:p>
          <a:p>
            <a:r>
              <a:rPr lang="en-US" sz="2800" dirty="0" err="1" smtClean="0"/>
              <a:t>Dette</a:t>
            </a:r>
            <a:r>
              <a:rPr lang="en-US" sz="2800" dirty="0" smtClean="0"/>
              <a:t> </a:t>
            </a:r>
            <a:r>
              <a:rPr lang="en-US" sz="2800" dirty="0" err="1" smtClean="0"/>
              <a:t>er</a:t>
            </a:r>
            <a:r>
              <a:rPr lang="en-US" sz="2800" dirty="0" smtClean="0"/>
              <a:t> den </a:t>
            </a:r>
            <a:r>
              <a:rPr lang="en-US" sz="2800" dirty="0" err="1" smtClean="0"/>
              <a:t>som</a:t>
            </a:r>
            <a:r>
              <a:rPr lang="en-US" sz="2800" dirty="0" smtClean="0"/>
              <a:t> </a:t>
            </a:r>
            <a:r>
              <a:rPr lang="en-US" sz="2800" dirty="0" err="1" smtClean="0"/>
              <a:t>blir</a:t>
            </a:r>
            <a:r>
              <a:rPr lang="en-US" sz="2800" dirty="0" smtClean="0"/>
              <a:t> </a:t>
            </a:r>
            <a:r>
              <a:rPr lang="en-US" sz="2800" dirty="0" err="1" smtClean="0"/>
              <a:t>kalt</a:t>
            </a:r>
            <a:r>
              <a:rPr lang="en-US" sz="2800" dirty="0" smtClean="0"/>
              <a:t> </a:t>
            </a:r>
            <a:r>
              <a:rPr lang="en-US" sz="2800" dirty="0" err="1" smtClean="0"/>
              <a:t>på</a:t>
            </a:r>
            <a:r>
              <a:rPr lang="en-US" sz="2800" dirty="0" smtClean="0"/>
              <a:t> </a:t>
            </a:r>
            <a:r>
              <a:rPr lang="en-US" sz="2800" dirty="0" err="1" smtClean="0"/>
              <a:t>når</a:t>
            </a:r>
            <a:r>
              <a:rPr lang="en-US" sz="2800" dirty="0" smtClean="0"/>
              <a:t> </a:t>
            </a:r>
            <a:r>
              <a:rPr lang="en-US" sz="2800" dirty="0" err="1" smtClean="0"/>
              <a:t>noen</a:t>
            </a:r>
            <a:r>
              <a:rPr lang="en-US" sz="2800" dirty="0" smtClean="0"/>
              <a:t> </a:t>
            </a:r>
            <a:r>
              <a:rPr lang="en-US" sz="2800" dirty="0" err="1" smtClean="0"/>
              <a:t>skriver</a:t>
            </a:r>
            <a:r>
              <a:rPr lang="en-US" sz="2800" dirty="0" smtClean="0"/>
              <a:t> /</a:t>
            </a:r>
            <a:r>
              <a:rPr lang="en-US" sz="2800" dirty="0" err="1" smtClean="0"/>
              <a:t>hvasomhelst</a:t>
            </a:r>
            <a:endParaRPr lang="en-US" sz="2800" dirty="0" smtClean="0"/>
          </a:p>
          <a:p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2406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Sjekke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 må sjekke om det er den kommandoen vi vil ha:</a:t>
            </a:r>
            <a:endParaRPr lang="nb-NO" dirty="0"/>
          </a:p>
          <a:p>
            <a:r>
              <a:rPr lang="nb-NO" dirty="0" err="1"/>
              <a:t>if</a:t>
            </a:r>
            <a:r>
              <a:rPr lang="nb-NO" dirty="0"/>
              <a:t>(</a:t>
            </a:r>
            <a:r>
              <a:rPr lang="nb-NO" dirty="0" err="1"/>
              <a:t>cmd.getName</a:t>
            </a:r>
            <a:r>
              <a:rPr lang="nb-NO" dirty="0"/>
              <a:t>().</a:t>
            </a:r>
            <a:r>
              <a:rPr lang="nb-NO" dirty="0" err="1" smtClean="0"/>
              <a:t>equalsIgnoreCase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(«kommandoen din")){</a:t>
            </a:r>
          </a:p>
          <a:p>
            <a:r>
              <a:rPr lang="nb-NO" dirty="0"/>
              <a:t>}</a:t>
            </a:r>
            <a:endParaRPr lang="nb-NO" dirty="0" smtClean="0"/>
          </a:p>
          <a:p>
            <a:r>
              <a:rPr lang="nb-NO" dirty="0" smtClean="0"/>
              <a:t>Hvis dette stemmer skjer det som kommer mellom {}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10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Privat melding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 vil svare brukeren «hei»:</a:t>
            </a:r>
            <a:endParaRPr lang="nb-NO" dirty="0"/>
          </a:p>
          <a:p>
            <a:r>
              <a:rPr lang="nb-NO" dirty="0" err="1"/>
              <a:t>sender.sendMessage</a:t>
            </a:r>
            <a:r>
              <a:rPr lang="nb-NO" dirty="0"/>
              <a:t>("Hei</a:t>
            </a:r>
            <a:r>
              <a:rPr lang="nb-NO" dirty="0" smtClean="0"/>
              <a:t>");</a:t>
            </a:r>
          </a:p>
          <a:p>
            <a:r>
              <a:rPr lang="nb-NO" dirty="0" smtClean="0"/>
              <a:t>Skriv «</a:t>
            </a:r>
            <a:r>
              <a:rPr lang="nb-NO" dirty="0" err="1" smtClean="0"/>
              <a:t>return</a:t>
            </a:r>
            <a:r>
              <a:rPr lang="nb-NO" dirty="0" smtClean="0"/>
              <a:t> true;» etter det</a:t>
            </a:r>
          </a:p>
          <a:p>
            <a:r>
              <a:rPr lang="nb-NO" dirty="0" smtClean="0"/>
              <a:t>Gå forbi den ene } og skriv «</a:t>
            </a:r>
            <a:r>
              <a:rPr lang="nb-NO" dirty="0" err="1" smtClean="0"/>
              <a:t>return</a:t>
            </a:r>
            <a:r>
              <a:rPr lang="nb-NO" dirty="0" smtClean="0"/>
              <a:t> false;»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328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2" y="1828932"/>
            <a:ext cx="8465317" cy="424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Eksporter på samme måte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Husk og velg </a:t>
            </a:r>
            <a:r>
              <a:rPr lang="nb-NO" dirty="0" err="1" smtClean="0"/>
              <a:t>yes</a:t>
            </a:r>
            <a:r>
              <a:rPr lang="nb-NO" dirty="0" smtClean="0"/>
              <a:t> når du blir spurt om du vil overskrive den andre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15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Lære </a:t>
            </a:r>
            <a:r>
              <a:rPr lang="nb-NO" dirty="0" err="1" smtClean="0"/>
              <a:t>java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Kunne litt</a:t>
            </a:r>
          </a:p>
          <a:p>
            <a:r>
              <a:rPr lang="nb-NO" dirty="0" smtClean="0"/>
              <a:t>Bøker – </a:t>
            </a:r>
            <a:r>
              <a:rPr lang="nb-NO" dirty="0" err="1" smtClean="0"/>
              <a:t>Youtube</a:t>
            </a:r>
            <a:endParaRPr lang="nb-NO" dirty="0" smtClean="0"/>
          </a:p>
          <a:p>
            <a:r>
              <a:rPr lang="nb-NO" dirty="0" smtClean="0"/>
              <a:t>Bok «Rett på Java» (objekt orientert)</a:t>
            </a:r>
          </a:p>
          <a:p>
            <a:pPr lvl="1"/>
            <a:r>
              <a:rPr lang="nb-NO" dirty="0" smtClean="0"/>
              <a:t>Universitetet</a:t>
            </a:r>
          </a:p>
          <a:p>
            <a:r>
              <a:rPr lang="nb-NO" dirty="0" smtClean="0"/>
              <a:t>The </a:t>
            </a:r>
            <a:r>
              <a:rPr lang="nb-NO" dirty="0"/>
              <a:t>N</a:t>
            </a:r>
            <a:r>
              <a:rPr lang="nb-NO" dirty="0" smtClean="0"/>
              <a:t>ew Boston (</a:t>
            </a:r>
            <a:r>
              <a:rPr lang="nb-NO" dirty="0" err="1" smtClean="0"/>
              <a:t>Buckey</a:t>
            </a:r>
            <a:r>
              <a:rPr lang="nb-NO" dirty="0" smtClean="0"/>
              <a:t>)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smtClean="0">
                <a:hlinkClick r:id="rId2"/>
              </a:rPr>
              <a:t>thenewboston.org</a:t>
            </a:r>
            <a:r>
              <a:rPr lang="nb-NO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81128"/>
            <a:ext cx="2736304" cy="210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5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Gå inn på </a:t>
            </a:r>
            <a:r>
              <a:rPr lang="nb-NO" dirty="0" err="1" smtClean="0"/>
              <a:t>minecraft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Velg </a:t>
            </a:r>
            <a:r>
              <a:rPr lang="nb-NO" dirty="0" err="1" smtClean="0"/>
              <a:t>multiplayer</a:t>
            </a:r>
            <a:endParaRPr lang="nb-NO" dirty="0" smtClean="0"/>
          </a:p>
          <a:p>
            <a:r>
              <a:rPr lang="nb-NO" dirty="0" smtClean="0"/>
              <a:t>Koble deg til «</a:t>
            </a:r>
            <a:r>
              <a:rPr lang="nb-NO" dirty="0" err="1" smtClean="0"/>
              <a:t>localhost</a:t>
            </a:r>
            <a:r>
              <a:rPr lang="nb-NO" dirty="0" smtClean="0"/>
              <a:t>»</a:t>
            </a:r>
          </a:p>
          <a:p>
            <a:r>
              <a:rPr lang="nb-NO" dirty="0" err="1" smtClean="0"/>
              <a:t>Localhost</a:t>
            </a:r>
            <a:r>
              <a:rPr lang="nb-NO" dirty="0" smtClean="0"/>
              <a:t> som </a:t>
            </a:r>
            <a:r>
              <a:rPr lang="nb-NO" dirty="0" err="1" smtClean="0"/>
              <a:t>ip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38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 kommandoen din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skal få svar hei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3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</a:t>
            </a:r>
            <a:r>
              <a:rPr lang="nb-NO" dirty="0" err="1" smtClean="0"/>
              <a:t>blocker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Verifiser at kommandoen er fra en spiller:</a:t>
            </a:r>
            <a:endParaRPr lang="nb-NO" dirty="0"/>
          </a:p>
          <a:p>
            <a:r>
              <a:rPr lang="nb-NO" dirty="0" err="1"/>
              <a:t>if</a:t>
            </a:r>
            <a:r>
              <a:rPr lang="nb-NO" dirty="0"/>
              <a:t>(sender </a:t>
            </a:r>
            <a:r>
              <a:rPr lang="nb-NO" dirty="0" err="1"/>
              <a:t>instanceof</a:t>
            </a:r>
            <a:r>
              <a:rPr lang="nb-NO" dirty="0"/>
              <a:t> Player</a:t>
            </a:r>
            <a:r>
              <a:rPr lang="nb-NO" dirty="0" smtClean="0"/>
              <a:t>){</a:t>
            </a:r>
          </a:p>
          <a:p>
            <a:pPr marL="0" indent="0">
              <a:buNone/>
            </a:pPr>
            <a:r>
              <a:rPr lang="nb-NO" dirty="0" smtClean="0"/>
              <a:t>    }</a:t>
            </a:r>
          </a:p>
          <a:p>
            <a:r>
              <a:rPr lang="nb-NO" dirty="0" smtClean="0"/>
              <a:t>Legg denne inne i den andre if-en og legg det som var i den inne i denne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87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</a:t>
            </a:r>
            <a:r>
              <a:rPr lang="nb-NO" dirty="0" err="1" smtClean="0"/>
              <a:t>blocker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Skriv: </a:t>
            </a:r>
          </a:p>
          <a:p>
            <a:r>
              <a:rPr lang="en-US" dirty="0" smtClean="0"/>
              <a:t>Location </a:t>
            </a:r>
            <a:r>
              <a:rPr lang="en-US" dirty="0"/>
              <a:t>l = ((Player) sender).</a:t>
            </a:r>
            <a:r>
              <a:rPr lang="en-US" dirty="0" err="1"/>
              <a:t>getLocation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Importer location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måte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stad</a:t>
            </a:r>
            <a:r>
              <a:rPr lang="en-US" dirty="0" smtClean="0"/>
              <a:t>, men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bukkit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der </a:t>
            </a:r>
            <a:r>
              <a:rPr lang="en-US" dirty="0" err="1" smtClean="0"/>
              <a:t>spilleren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endParaRPr lang="en-US" dirty="0" smtClean="0"/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6149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</a:t>
            </a:r>
            <a:r>
              <a:rPr lang="nb-NO" dirty="0" err="1" smtClean="0"/>
              <a:t>blocker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Skriv: </a:t>
            </a:r>
          </a:p>
          <a:p>
            <a:r>
              <a:rPr lang="nb-NO" dirty="0" err="1" smtClean="0"/>
              <a:t>l.setY</a:t>
            </a:r>
            <a:r>
              <a:rPr lang="nb-NO" dirty="0" smtClean="0"/>
              <a:t>(</a:t>
            </a:r>
            <a:r>
              <a:rPr lang="nb-NO" dirty="0" err="1" smtClean="0"/>
              <a:t>l.getY</a:t>
            </a:r>
            <a:r>
              <a:rPr lang="nb-NO" dirty="0"/>
              <a:t>() - 1</a:t>
            </a:r>
            <a:r>
              <a:rPr lang="nb-NO" dirty="0" smtClean="0"/>
              <a:t>);</a:t>
            </a:r>
          </a:p>
          <a:p>
            <a:r>
              <a:rPr lang="nb-NO" dirty="0" smtClean="0"/>
              <a:t>Vi senker y med en (y er høyden)</a:t>
            </a:r>
            <a:br>
              <a:rPr lang="nb-NO" dirty="0" smtClean="0"/>
            </a:br>
            <a:r>
              <a:rPr lang="nb-NO" dirty="0" smtClean="0"/>
              <a:t>Så vi får </a:t>
            </a:r>
            <a:r>
              <a:rPr lang="nb-NO" dirty="0" err="1" smtClean="0"/>
              <a:t>blocken</a:t>
            </a:r>
            <a:r>
              <a:rPr lang="nb-NO" dirty="0" smtClean="0"/>
              <a:t> under spilleren</a:t>
            </a:r>
          </a:p>
          <a:p>
            <a:r>
              <a:rPr lang="nb-NO" dirty="0" smtClean="0"/>
              <a:t>Skriv: </a:t>
            </a:r>
            <a:br>
              <a:rPr lang="nb-NO" dirty="0" smtClean="0"/>
            </a:br>
            <a:r>
              <a:rPr lang="nb-NO" dirty="0"/>
              <a:t>Block b = </a:t>
            </a:r>
            <a:r>
              <a:rPr lang="nb-NO" dirty="0" err="1"/>
              <a:t>l.getBlock</a:t>
            </a:r>
            <a:r>
              <a:rPr lang="nb-NO" dirty="0" smtClean="0"/>
              <a:t>();</a:t>
            </a:r>
            <a:br>
              <a:rPr lang="nb-NO" dirty="0" smtClean="0"/>
            </a:br>
            <a:r>
              <a:rPr lang="nb-NO" dirty="0" smtClean="0"/>
              <a:t>importer </a:t>
            </a:r>
            <a:r>
              <a:rPr lang="nb-NO" dirty="0" err="1" smtClean="0"/>
              <a:t>block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79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</a:t>
            </a:r>
            <a:r>
              <a:rPr lang="nb-NO" dirty="0" err="1" smtClean="0"/>
              <a:t>blocker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Skriv: </a:t>
            </a:r>
            <a:br>
              <a:rPr lang="nb-NO" dirty="0" smtClean="0"/>
            </a:br>
            <a:r>
              <a:rPr lang="nb-NO" dirty="0" err="1" smtClean="0"/>
              <a:t>b.setType</a:t>
            </a:r>
            <a:r>
              <a:rPr lang="nb-NO" dirty="0" smtClean="0"/>
              <a:t>(</a:t>
            </a:r>
            <a:r>
              <a:rPr lang="nb-NO" dirty="0" err="1" smtClean="0"/>
              <a:t>Material.</a:t>
            </a:r>
            <a:r>
              <a:rPr lang="nb-NO" i="1" dirty="0" err="1" smtClean="0"/>
              <a:t>STONE</a:t>
            </a:r>
            <a:r>
              <a:rPr lang="nb-NO" i="1" dirty="0" smtClean="0"/>
              <a:t>);</a:t>
            </a:r>
          </a:p>
          <a:p>
            <a:r>
              <a:rPr lang="nb-NO" dirty="0" smtClean="0"/>
              <a:t>Endrer </a:t>
            </a:r>
            <a:r>
              <a:rPr lang="nb-NO" dirty="0" err="1" smtClean="0"/>
              <a:t>blocken</a:t>
            </a:r>
            <a:r>
              <a:rPr lang="nb-NO" dirty="0" smtClean="0"/>
              <a:t> til stein</a:t>
            </a:r>
          </a:p>
          <a:p>
            <a:r>
              <a:rPr lang="nb-NO" dirty="0" smtClean="0"/>
              <a:t>Eksporter og test</a:t>
            </a:r>
          </a:p>
          <a:p>
            <a:r>
              <a:rPr lang="nb-NO" dirty="0" smtClean="0"/>
              <a:t>(dette er bare den </a:t>
            </a:r>
            <a:r>
              <a:rPr lang="nb-NO" dirty="0" err="1" smtClean="0"/>
              <a:t>blocken</a:t>
            </a:r>
            <a:r>
              <a:rPr lang="nb-NO" dirty="0" smtClean="0"/>
              <a:t> under deg når du skriver </a:t>
            </a:r>
            <a:r>
              <a:rPr lang="nb-NO" dirty="0" err="1" smtClean="0"/>
              <a:t>pluginen</a:t>
            </a:r>
            <a:r>
              <a:rPr lang="nb-NO" dirty="0" smtClean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75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Bruke parametere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 brukeren skrive </a:t>
            </a:r>
            <a:br>
              <a:rPr lang="nb-NO" dirty="0" smtClean="0"/>
            </a:br>
            <a:r>
              <a:rPr lang="nb-NO" dirty="0" smtClean="0"/>
              <a:t>/ler 2</a:t>
            </a:r>
            <a:br>
              <a:rPr lang="nb-NO" dirty="0" smtClean="0"/>
            </a:br>
            <a:r>
              <a:rPr lang="nb-NO" dirty="0" smtClean="0"/>
              <a:t>det blir gress istedenfor stein (gress har id 2)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94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Teste antall parametere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Skriv: </a:t>
            </a:r>
            <a:br>
              <a:rPr lang="nb-NO" dirty="0" smtClean="0"/>
            </a:br>
            <a:r>
              <a:rPr lang="nb-NO" dirty="0" err="1"/>
              <a:t>if</a:t>
            </a:r>
            <a:r>
              <a:rPr lang="nb-NO" dirty="0"/>
              <a:t>(</a:t>
            </a:r>
            <a:r>
              <a:rPr lang="nb-NO" dirty="0" err="1"/>
              <a:t>args.length</a:t>
            </a:r>
            <a:r>
              <a:rPr lang="nb-NO" dirty="0"/>
              <a:t> == 1</a:t>
            </a:r>
            <a:r>
              <a:rPr lang="nb-NO" dirty="0" smtClean="0"/>
              <a:t>){</a:t>
            </a:r>
          </a:p>
          <a:p>
            <a:pPr marL="0" indent="0">
              <a:buNone/>
            </a:pPr>
            <a:r>
              <a:rPr lang="nb-NO" dirty="0" smtClean="0"/>
              <a:t>    }</a:t>
            </a:r>
          </a:p>
          <a:p>
            <a:pPr marL="0" indent="0">
              <a:buNone/>
            </a:pPr>
            <a:r>
              <a:rPr lang="nb-NO" dirty="0" err="1" smtClean="0"/>
              <a:t>Args</a:t>
            </a:r>
            <a:r>
              <a:rPr lang="nb-NO" dirty="0" smtClean="0"/>
              <a:t> er en </a:t>
            </a:r>
            <a:r>
              <a:rPr lang="nb-NO" dirty="0" err="1" smtClean="0"/>
              <a:t>array</a:t>
            </a:r>
            <a:r>
              <a:rPr lang="nb-NO" dirty="0" smtClean="0"/>
              <a:t> med parametere </a:t>
            </a:r>
            <a:br>
              <a:rPr lang="nb-NO" dirty="0" smtClean="0"/>
            </a:br>
            <a:r>
              <a:rPr lang="nb-NO" dirty="0" smtClean="0"/>
              <a:t>(en hylle med flere skuffer, ikke viktig)</a:t>
            </a:r>
            <a:br>
              <a:rPr lang="nb-NO" dirty="0" smtClean="0"/>
            </a:br>
            <a:r>
              <a:rPr lang="nb-NO" dirty="0" smtClean="0"/>
              <a:t>hvis det er 1 ting etter kommandoen kommer det 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05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Skriv inn sånn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9036496" cy="382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7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Endre </a:t>
            </a:r>
            <a:r>
              <a:rPr lang="nb-NO" dirty="0" err="1" smtClean="0"/>
              <a:t>blockens</a:t>
            </a:r>
            <a:r>
              <a:rPr lang="nb-NO" dirty="0" smtClean="0"/>
              <a:t> id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Siden vi vet at det er noe etter bruker vi det</a:t>
            </a:r>
          </a:p>
          <a:p>
            <a:r>
              <a:rPr lang="nb-NO" dirty="0" smtClean="0"/>
              <a:t>Der det står </a:t>
            </a:r>
            <a:br>
              <a:rPr lang="nb-NO" dirty="0" smtClean="0"/>
            </a:br>
            <a:r>
              <a:rPr lang="nb-NO" dirty="0" err="1" smtClean="0"/>
              <a:t>b.setType</a:t>
            </a:r>
            <a:r>
              <a:rPr lang="nb-NO" dirty="0" smtClean="0"/>
              <a:t>(…);</a:t>
            </a:r>
            <a:br>
              <a:rPr lang="nb-NO" dirty="0" smtClean="0"/>
            </a:br>
            <a:r>
              <a:rPr lang="nb-NO" dirty="0" smtClean="0"/>
              <a:t>endrer vi til </a:t>
            </a:r>
            <a:br>
              <a:rPr lang="nb-NO" dirty="0" smtClean="0"/>
            </a:br>
            <a:r>
              <a:rPr lang="nb-NO" dirty="0" err="1" smtClean="0"/>
              <a:t>b.setTypeId</a:t>
            </a:r>
            <a:r>
              <a:rPr lang="nb-NO" dirty="0" smtClean="0"/>
              <a:t>(</a:t>
            </a:r>
            <a:r>
              <a:rPr lang="nb-NO" dirty="0" err="1"/>
              <a:t>Integer.</a:t>
            </a:r>
            <a:r>
              <a:rPr lang="nb-NO" i="1" dirty="0" err="1"/>
              <a:t>parseInt</a:t>
            </a:r>
            <a:r>
              <a:rPr lang="nb-NO" i="1" dirty="0"/>
              <a:t>(</a:t>
            </a:r>
            <a:r>
              <a:rPr lang="nb-NO" i="1" dirty="0" err="1"/>
              <a:t>args</a:t>
            </a:r>
            <a:r>
              <a:rPr lang="nb-NO" i="1" dirty="0"/>
              <a:t>[0</a:t>
            </a:r>
            <a:r>
              <a:rPr lang="nb-NO" i="1" dirty="0" smtClean="0"/>
              <a:t>])</a:t>
            </a:r>
            <a:r>
              <a:rPr lang="nb-NO" dirty="0" smtClean="0"/>
              <a:t>);</a:t>
            </a:r>
            <a:br>
              <a:rPr lang="nb-NO" dirty="0" smtClean="0"/>
            </a:br>
            <a:r>
              <a:rPr lang="nb-NO" dirty="0" smtClean="0"/>
              <a:t>dette for å gjøre om til et tall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10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Last ned Java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trenger:</a:t>
            </a:r>
          </a:p>
          <a:p>
            <a:pPr lvl="1"/>
            <a:r>
              <a:rPr lang="nb-NO" dirty="0" smtClean="0"/>
              <a:t>Java SDK (vanlig) </a:t>
            </a:r>
            <a:r>
              <a:rPr lang="nb-NO" dirty="0">
                <a:hlinkClick r:id="rId2"/>
              </a:rPr>
              <a:t>http://java.com/en/download/index.jsp</a:t>
            </a:r>
            <a:endParaRPr lang="nb-NO" dirty="0" smtClean="0"/>
          </a:p>
          <a:p>
            <a:pPr lvl="1"/>
            <a:r>
              <a:rPr lang="nb-NO" dirty="0" smtClean="0"/>
              <a:t>Java JDK (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deveopment</a:t>
            </a:r>
            <a:r>
              <a:rPr lang="nb-NO" dirty="0" smtClean="0"/>
              <a:t> </a:t>
            </a:r>
            <a:r>
              <a:rPr lang="nb-NO" dirty="0" err="1" smtClean="0"/>
              <a:t>kit</a:t>
            </a:r>
            <a:r>
              <a:rPr lang="nb-NO" dirty="0" smtClean="0"/>
              <a:t>)</a:t>
            </a:r>
            <a:r>
              <a:rPr lang="nb-NO" dirty="0">
                <a:hlinkClick r:id="rId3"/>
              </a:rPr>
              <a:t> http://</a:t>
            </a:r>
            <a:r>
              <a:rPr lang="nb-NO" dirty="0" smtClean="0">
                <a:hlinkClick r:id="rId3"/>
              </a:rPr>
              <a:t>www.oracle.com/technetwork/java/javase/downloads/index.html</a:t>
            </a:r>
            <a:endParaRPr lang="nb-NO" dirty="0" smtClean="0"/>
          </a:p>
          <a:p>
            <a:pPr lvl="1"/>
            <a:r>
              <a:rPr lang="nb-NO" dirty="0" smtClean="0"/>
              <a:t>Last ned under Java SE Development Kit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44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 kommandoen /ler 2 </a:t>
            </a:r>
            <a:br>
              <a:rPr lang="nb-NO" dirty="0" smtClean="0"/>
            </a:br>
            <a:r>
              <a:rPr lang="nb-NO" dirty="0" smtClean="0"/>
              <a:t>/(det kommandoen din heter) (id)</a:t>
            </a:r>
          </a:p>
          <a:p>
            <a:r>
              <a:rPr lang="nb-NO" dirty="0" smtClean="0"/>
              <a:t>Ikke bruk 10 eller 11 (lava)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91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2544"/>
            <a:ext cx="7056784" cy="572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55" y="4005064"/>
            <a:ext cx="5094528" cy="285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Minecraft</a:t>
            </a:r>
            <a:r>
              <a:rPr lang="nb-NO" dirty="0" smtClean="0"/>
              <a:t> (mest for voksne)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«Legokloss-verden på nett»</a:t>
            </a:r>
          </a:p>
          <a:p>
            <a:r>
              <a:rPr lang="nb-NO" dirty="0" smtClean="0"/>
              <a:t>Kan bygge det meste</a:t>
            </a:r>
          </a:p>
          <a:p>
            <a:r>
              <a:rPr lang="nb-NO" dirty="0" smtClean="0"/>
              <a:t>Mange verdener der flere kan spille sammen</a:t>
            </a:r>
          </a:p>
          <a:p>
            <a:r>
              <a:rPr lang="nb-NO" dirty="0" smtClean="0"/>
              <a:t>Startet som et hobbyprosjekt, omsatte for 1,5 milliarder i fjor</a:t>
            </a:r>
          </a:p>
          <a:p>
            <a:r>
              <a:rPr lang="nb-NO" dirty="0" smtClean="0"/>
              <a:t>Programmereren som startet tok ut ca. 650 </a:t>
            </a:r>
            <a:r>
              <a:rPr lang="nb-NO" dirty="0" err="1" smtClean="0"/>
              <a:t>mill</a:t>
            </a:r>
            <a:r>
              <a:rPr lang="nb-NO" dirty="0" smtClean="0"/>
              <a:t> i lønn i fjor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86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Minecraft</a:t>
            </a:r>
            <a:r>
              <a:rPr lang="nb-NO" dirty="0" smtClean="0"/>
              <a:t> server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Kjøres fra en leid server eller egen pc</a:t>
            </a:r>
          </a:p>
          <a:p>
            <a:r>
              <a:rPr lang="nb-NO" dirty="0" smtClean="0"/>
              <a:t>Flere typer</a:t>
            </a:r>
          </a:p>
          <a:p>
            <a:r>
              <a:rPr lang="nb-NO" dirty="0" err="1" smtClean="0"/>
              <a:t>Craftbukkit</a:t>
            </a:r>
            <a:r>
              <a:rPr lang="nb-NO" dirty="0" smtClean="0"/>
              <a:t> –bukkit.org</a:t>
            </a:r>
          </a:p>
          <a:p>
            <a:r>
              <a:rPr lang="nb-NO" dirty="0" smtClean="0"/>
              <a:t>Last ned server</a:t>
            </a:r>
          </a:p>
          <a:p>
            <a:pPr lvl="1"/>
            <a:r>
              <a:rPr lang="nb-NO" dirty="0" smtClean="0"/>
              <a:t>http://dl.bukkit.org/latest-rb/craftbukkit.jar</a:t>
            </a:r>
          </a:p>
          <a:p>
            <a:r>
              <a:rPr lang="nb-NO" dirty="0" smtClean="0"/>
              <a:t>Last ned </a:t>
            </a:r>
            <a:r>
              <a:rPr lang="nb-NO" dirty="0" err="1" smtClean="0"/>
              <a:t>api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http://dl.bukkit.org/latest-dev/bukkit.jar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7830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Sette opp en server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nb-NO" dirty="0" smtClean="0"/>
              <a:t>Last ned </a:t>
            </a:r>
            <a:r>
              <a:rPr lang="nb-NO" dirty="0" err="1" smtClean="0">
                <a:hlinkClick r:id="rId2"/>
              </a:rPr>
              <a:t>craftbukkit</a:t>
            </a:r>
            <a:endParaRPr lang="nb-NO" dirty="0" smtClean="0"/>
          </a:p>
          <a:p>
            <a:r>
              <a:rPr lang="nb-NO" dirty="0" smtClean="0"/>
              <a:t>Lagre den i en ny mappe</a:t>
            </a:r>
          </a:p>
          <a:p>
            <a:r>
              <a:rPr lang="nb-NO" dirty="0" smtClean="0"/>
              <a:t>Endre navn til </a:t>
            </a:r>
            <a:r>
              <a:rPr lang="nb-NO" dirty="0" err="1" smtClean="0"/>
              <a:t>craftbukkit</a:t>
            </a:r>
            <a:endParaRPr lang="nb-NO" dirty="0" smtClean="0"/>
          </a:p>
          <a:p>
            <a:r>
              <a:rPr lang="nb-NO" dirty="0" smtClean="0"/>
              <a:t>Lag en </a:t>
            </a:r>
            <a:r>
              <a:rPr lang="nb-NO" dirty="0" err="1" smtClean="0"/>
              <a:t>txt</a:t>
            </a:r>
            <a:r>
              <a:rPr lang="nb-NO" dirty="0" smtClean="0"/>
              <a:t>-fil</a:t>
            </a:r>
          </a:p>
          <a:p>
            <a:r>
              <a:rPr lang="nb-NO" dirty="0" smtClean="0"/>
              <a:t>Skriv: </a:t>
            </a:r>
            <a:r>
              <a:rPr lang="nb-NO" sz="2000" dirty="0" err="1" smtClean="0"/>
              <a:t>java</a:t>
            </a:r>
            <a:r>
              <a:rPr lang="nb-NO" sz="2000" dirty="0" smtClean="0"/>
              <a:t> -Xms1024M -Xmx1024M -jar craftbukkit.jar -o true</a:t>
            </a:r>
          </a:p>
          <a:p>
            <a:r>
              <a:rPr lang="nb-NO" dirty="0" smtClean="0"/>
              <a:t>Lagre som start.bat i samme mappe</a:t>
            </a:r>
          </a:p>
          <a:p>
            <a:r>
              <a:rPr lang="nb-NO" dirty="0" smtClean="0"/>
              <a:t>Kjør start.bat</a:t>
            </a:r>
          </a:p>
        </p:txBody>
      </p:sp>
    </p:spTree>
    <p:extLst>
      <p:ext uri="{BB962C8B-B14F-4D97-AF65-F5344CB8AC3E}">
        <p14:creationId xmlns:p14="http://schemas.microsoft.com/office/powerpoint/2010/main" val="2695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Last ned </a:t>
            </a:r>
            <a:r>
              <a:rPr lang="nb-NO" dirty="0" err="1"/>
              <a:t>E</a:t>
            </a:r>
            <a:r>
              <a:rPr lang="nb-NO" dirty="0" err="1" smtClean="0"/>
              <a:t>clipse</a:t>
            </a:r>
            <a:r>
              <a:rPr lang="nb-NO" dirty="0" smtClean="0"/>
              <a:t> eller </a:t>
            </a:r>
            <a:r>
              <a:rPr lang="nb-NO" dirty="0" err="1" smtClean="0"/>
              <a:t>NetBeans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Du trenger en programmeringsomgivelse</a:t>
            </a:r>
          </a:p>
          <a:p>
            <a:r>
              <a:rPr lang="nb-NO" dirty="0" smtClean="0"/>
              <a:t>Jeg bruker </a:t>
            </a:r>
            <a:r>
              <a:rPr lang="nb-NO" dirty="0" err="1" smtClean="0"/>
              <a:t>Eclipse</a:t>
            </a:r>
            <a:r>
              <a:rPr lang="nb-NO" dirty="0" smtClean="0"/>
              <a:t>, lastes ned fra www.eclipse.org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98" y="3212976"/>
            <a:ext cx="553871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0" y="548680"/>
            <a:ext cx="9853539" cy="532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5364088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Kode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259632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Navigasjon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2035547" y="573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Kjør</a:t>
            </a:r>
            <a:endParaRPr lang="nb-NO" dirty="0"/>
          </a:p>
        </p:txBody>
      </p:sp>
      <p:cxnSp>
        <p:nvCxnSpPr>
          <p:cNvPr id="8" name="Rett pil 7"/>
          <p:cNvCxnSpPr/>
          <p:nvPr/>
        </p:nvCxnSpPr>
        <p:spPr>
          <a:xfrm flipH="1">
            <a:off x="2267744" y="426692"/>
            <a:ext cx="216024" cy="41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3491880" y="5340824"/>
            <a:ext cx="10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Output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4922109" y="1052736"/>
            <a:ext cx="37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Navigasjon mellom filer som er i bruk</a:t>
            </a:r>
            <a:endParaRPr lang="nb-NO" dirty="0"/>
          </a:p>
        </p:txBody>
      </p:sp>
      <p:cxnSp>
        <p:nvCxnSpPr>
          <p:cNvPr id="12" name="Rett pil 11"/>
          <p:cNvCxnSpPr/>
          <p:nvPr/>
        </p:nvCxnSpPr>
        <p:spPr>
          <a:xfrm flipH="1" flipV="1">
            <a:off x="4588173" y="1052736"/>
            <a:ext cx="48788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718</Words>
  <Application>Microsoft Office PowerPoint</Application>
  <PresentationFormat>Skjermfremvisning (4:3)</PresentationFormat>
  <Paragraphs>180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41</vt:i4>
      </vt:variant>
    </vt:vector>
  </HeadingPairs>
  <TitlesOfParts>
    <vt:vector size="42" baseType="lpstr">
      <vt:lpstr>Office-tema</vt:lpstr>
      <vt:lpstr>Lage plugin til minecraft</vt:lpstr>
      <vt:lpstr>Java</vt:lpstr>
      <vt:lpstr>Lære java</vt:lpstr>
      <vt:lpstr>Last ned Java</vt:lpstr>
      <vt:lpstr>Minecraft (mest for voksne)</vt:lpstr>
      <vt:lpstr>Minecraft server</vt:lpstr>
      <vt:lpstr>Sette opp en server</vt:lpstr>
      <vt:lpstr>Last ned Eclipse eller NetBeans</vt:lpstr>
      <vt:lpstr>PowerPoint-presentasjon</vt:lpstr>
      <vt:lpstr>Åpne eclipse </vt:lpstr>
      <vt:lpstr>Lag et prosjektet i eclipse</vt:lpstr>
      <vt:lpstr>Velg Java Project og neste</vt:lpstr>
      <vt:lpstr>Velg prosjektet</vt:lpstr>
      <vt:lpstr>Åpne plugin.yml i eclipse</vt:lpstr>
      <vt:lpstr>Lag en package</vt:lpstr>
      <vt:lpstr>Lag en class</vt:lpstr>
      <vt:lpstr>Klar til å kode!!!</vt:lpstr>
      <vt:lpstr>Oppbyggning </vt:lpstr>
      <vt:lpstr>Få noe til å skje</vt:lpstr>
      <vt:lpstr>PowerPoint-presentasjon</vt:lpstr>
      <vt:lpstr>Eksporter</vt:lpstr>
      <vt:lpstr>Eksporter </vt:lpstr>
      <vt:lpstr>Kjør serveren</vt:lpstr>
      <vt:lpstr>Kommandoer </vt:lpstr>
      <vt:lpstr>onCommando</vt:lpstr>
      <vt:lpstr>Sjekke</vt:lpstr>
      <vt:lpstr>Privat melding</vt:lpstr>
      <vt:lpstr>Bilde</vt:lpstr>
      <vt:lpstr>Eksporter på samme måte</vt:lpstr>
      <vt:lpstr>Gå inn på minecraft</vt:lpstr>
      <vt:lpstr>Test kommandoen din</vt:lpstr>
      <vt:lpstr>Endre blocker</vt:lpstr>
      <vt:lpstr>Endre blocker</vt:lpstr>
      <vt:lpstr>Endre blocker</vt:lpstr>
      <vt:lpstr>Endre blocker</vt:lpstr>
      <vt:lpstr>Bruke parametere</vt:lpstr>
      <vt:lpstr>Teste antall parametere</vt:lpstr>
      <vt:lpstr>Skriv inn sånn</vt:lpstr>
      <vt:lpstr>Endre blockens id</vt:lpstr>
      <vt:lpstr>Test</vt:lpstr>
      <vt:lpstr>Bilde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Lage plugin til minecraft</dc:title>
  <dc:creator>Thomas</dc:creator>
  <cp:lastModifiedBy>Thomas</cp:lastModifiedBy>
  <cp:revision>155</cp:revision>
  <dcterms:created xsi:type="dcterms:W3CDTF">2013-05-27T15:45:37Z</dcterms:created>
  <dcterms:modified xsi:type="dcterms:W3CDTF">2013-05-31T16:33:07Z</dcterms:modified>
</cp:coreProperties>
</file>