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3" r:id="rId4"/>
    <p:sldId id="261" r:id="rId5"/>
    <p:sldId id="262" r:id="rId6"/>
    <p:sldId id="260" r:id="rId7"/>
    <p:sldId id="276" r:id="rId8"/>
    <p:sldId id="277" r:id="rId9"/>
    <p:sldId id="278" r:id="rId10"/>
    <p:sldId id="279" r:id="rId11"/>
    <p:sldId id="298" r:id="rId12"/>
    <p:sldId id="263" r:id="rId13"/>
    <p:sldId id="273" r:id="rId14"/>
    <p:sldId id="274" r:id="rId15"/>
    <p:sldId id="280" r:id="rId16"/>
    <p:sldId id="284" r:id="rId17"/>
    <p:sldId id="281" r:id="rId18"/>
    <p:sldId id="282" r:id="rId19"/>
    <p:sldId id="286" r:id="rId20"/>
    <p:sldId id="285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2262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2FA85-0AFD-4D24-9054-57C3D646001A}" type="datetimeFigureOut">
              <a:rPr lang="nb-NO" smtClean="0"/>
              <a:t>29.05.2013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C0DCE-BAC9-4C91-BE8E-DF1227B545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455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C0DCE-BAC9-4C91-BE8E-DF1227B5457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231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29.05.2013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91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29.05.2013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128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29.05.2013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335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29.05.2013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929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29.05.2013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226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29.05.2013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736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29.05.2013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01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29.05.2013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615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29.05.2013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396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29.05.2013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251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87E5-786A-4EA3-A37C-5A77A41FA514}" type="datetimeFigureOut">
              <a:rPr lang="nb-NO" smtClean="0"/>
              <a:t>29.05.2013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40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87E5-786A-4EA3-A37C-5A77A41FA514}" type="datetimeFigureOut">
              <a:rPr lang="nb-NO" smtClean="0"/>
              <a:t>29.05.2013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2D68-4C20-4994-AF7B-5FC130C9E6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292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hyperlink" Target="http://java.com/en/download/index.j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www.minecraftwiki.net/wiki/Programs_and_editors/Minecraft_Coder_Pac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getpaint.net/downloa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thenewboston.org/tutorials.ph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640960" cy="4838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nb-NO" dirty="0" err="1" smtClean="0"/>
              <a:t>Modding</a:t>
            </a:r>
            <a:r>
              <a:rPr lang="nb-NO" dirty="0" smtClean="0"/>
              <a:t> av </a:t>
            </a:r>
            <a:r>
              <a:rPr lang="nb-NO" dirty="0" err="1" smtClean="0"/>
              <a:t>Minecraft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(Med Thomas Lund Mathisen)</a:t>
            </a:r>
            <a:endParaRPr lang="nb-NO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18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60" y="548680"/>
            <a:ext cx="9853539" cy="532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Sylinder 3"/>
          <p:cNvSpPr txBox="1"/>
          <p:nvPr/>
        </p:nvSpPr>
        <p:spPr>
          <a:xfrm>
            <a:off x="5364088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Kode</a:t>
            </a:r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1259632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Navigasjon</a:t>
            </a:r>
            <a:endParaRPr lang="nb-NO" dirty="0"/>
          </a:p>
        </p:txBody>
      </p:sp>
      <p:sp>
        <p:nvSpPr>
          <p:cNvPr id="6" name="TekstSylinder 5"/>
          <p:cNvSpPr txBox="1"/>
          <p:nvPr/>
        </p:nvSpPr>
        <p:spPr>
          <a:xfrm>
            <a:off x="2035547" y="573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Kjør</a:t>
            </a:r>
            <a:endParaRPr lang="nb-NO" dirty="0"/>
          </a:p>
        </p:txBody>
      </p:sp>
      <p:cxnSp>
        <p:nvCxnSpPr>
          <p:cNvPr id="8" name="Rett pil 7"/>
          <p:cNvCxnSpPr/>
          <p:nvPr/>
        </p:nvCxnSpPr>
        <p:spPr>
          <a:xfrm flipH="1">
            <a:off x="2267744" y="426692"/>
            <a:ext cx="216024" cy="41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3491880" y="5340824"/>
            <a:ext cx="10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Output</a:t>
            </a:r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4922109" y="1052736"/>
            <a:ext cx="37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Navigasjon mellom filer som er i bruk</a:t>
            </a:r>
            <a:endParaRPr lang="nb-NO" dirty="0"/>
          </a:p>
        </p:txBody>
      </p:sp>
      <p:cxnSp>
        <p:nvCxnSpPr>
          <p:cNvPr id="12" name="Rett pil 11"/>
          <p:cNvCxnSpPr/>
          <p:nvPr/>
        </p:nvCxnSpPr>
        <p:spPr>
          <a:xfrm flipH="1" flipV="1">
            <a:off x="4588173" y="1052736"/>
            <a:ext cx="48788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2</a:t>
            </a:r>
            <a:r>
              <a:rPr lang="nb-NO" smtClean="0"/>
              <a:t>: Last </a:t>
            </a:r>
            <a:r>
              <a:rPr lang="nb-NO" dirty="0" smtClean="0"/>
              <a:t>ned Java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Du trenger:</a:t>
            </a:r>
          </a:p>
          <a:p>
            <a:pPr lvl="1"/>
            <a:r>
              <a:rPr lang="nb-NO" dirty="0" smtClean="0"/>
              <a:t>Java SDK (vanlig) </a:t>
            </a:r>
            <a:r>
              <a:rPr lang="nb-NO" dirty="0">
                <a:hlinkClick r:id="rId2"/>
              </a:rPr>
              <a:t>http://java.com/en/download/index.jsp</a:t>
            </a:r>
            <a:endParaRPr lang="nb-NO" dirty="0" smtClean="0"/>
          </a:p>
          <a:p>
            <a:pPr lvl="1"/>
            <a:r>
              <a:rPr lang="nb-NO" dirty="0" smtClean="0"/>
              <a:t>Java JDK (</a:t>
            </a:r>
            <a:r>
              <a:rPr lang="nb-NO" dirty="0" err="1" smtClean="0"/>
              <a:t>java</a:t>
            </a:r>
            <a:r>
              <a:rPr lang="nb-NO" dirty="0" smtClean="0"/>
              <a:t> </a:t>
            </a:r>
            <a:r>
              <a:rPr lang="nb-NO" dirty="0" err="1" smtClean="0"/>
              <a:t>deveopment</a:t>
            </a:r>
            <a:r>
              <a:rPr lang="nb-NO" dirty="0" smtClean="0"/>
              <a:t> </a:t>
            </a:r>
            <a:r>
              <a:rPr lang="nb-NO" dirty="0" err="1" smtClean="0"/>
              <a:t>kit</a:t>
            </a:r>
            <a:r>
              <a:rPr lang="nb-NO" dirty="0" smtClean="0"/>
              <a:t>)</a:t>
            </a:r>
            <a:r>
              <a:rPr lang="nb-NO" dirty="0">
                <a:hlinkClick r:id="rId3"/>
              </a:rPr>
              <a:t> http://</a:t>
            </a:r>
            <a:r>
              <a:rPr lang="nb-NO" dirty="0" smtClean="0">
                <a:hlinkClick r:id="rId3"/>
              </a:rPr>
              <a:t>www.oracle.com/technetwork/java/javase/downloads/index.html</a:t>
            </a:r>
            <a:endParaRPr lang="nb-NO" dirty="0" smtClean="0"/>
          </a:p>
          <a:p>
            <a:pPr lvl="1"/>
            <a:r>
              <a:rPr lang="nb-NO" dirty="0" smtClean="0"/>
              <a:t>Last ned under Java SE Development Kit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910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3: Last ned koden til </a:t>
            </a:r>
            <a:r>
              <a:rPr lang="nb-NO" dirty="0" err="1" smtClean="0"/>
              <a:t>Minecraft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Du trenger et program som kan åpne .rar-filer</a:t>
            </a:r>
          </a:p>
          <a:p>
            <a:r>
              <a:rPr lang="nb-NO" dirty="0" err="1" smtClean="0"/>
              <a:t>Winrar</a:t>
            </a:r>
            <a:r>
              <a:rPr lang="nb-NO" dirty="0" smtClean="0"/>
              <a:t>, </a:t>
            </a:r>
            <a:r>
              <a:rPr lang="nb-NO" dirty="0" err="1" smtClean="0"/>
              <a:t>Winzip</a:t>
            </a:r>
            <a:r>
              <a:rPr lang="nb-NO" dirty="0" smtClean="0"/>
              <a:t>, 7zip </a:t>
            </a:r>
            <a:r>
              <a:rPr lang="nb-NO" dirty="0" err="1" smtClean="0"/>
              <a:t>el.l</a:t>
            </a:r>
            <a:r>
              <a:rPr lang="nb-NO" dirty="0" smtClean="0"/>
              <a:t>.</a:t>
            </a:r>
          </a:p>
          <a:p>
            <a:r>
              <a:rPr lang="nb-NO" dirty="0" smtClean="0"/>
              <a:t>Gå til </a:t>
            </a:r>
            <a:r>
              <a:rPr lang="nb-NO" dirty="0" err="1" smtClean="0">
                <a:hlinkClick r:id="rId2"/>
              </a:rPr>
              <a:t>minecraftwiki</a:t>
            </a:r>
            <a:r>
              <a:rPr lang="nb-NO" dirty="0" smtClean="0"/>
              <a:t> – </a:t>
            </a:r>
            <a:r>
              <a:rPr lang="nb-NO" dirty="0" err="1" smtClean="0"/>
              <a:t>coder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endParaRPr lang="nb-N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338004"/>
            <a:ext cx="4499992" cy="25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Eller last ned min </a:t>
            </a:r>
            <a:r>
              <a:rPr lang="nb-NO" dirty="0" err="1" smtClean="0"/>
              <a:t>version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T-nett.com/</a:t>
            </a:r>
            <a:r>
              <a:rPr lang="nb-NO" dirty="0" err="1" smtClean="0"/>
              <a:t>modding.rar</a:t>
            </a:r>
            <a:endParaRPr lang="nb-NO" dirty="0" smtClean="0"/>
          </a:p>
          <a:p>
            <a:r>
              <a:rPr lang="nb-NO" dirty="0" smtClean="0"/>
              <a:t>Klar til bruk og enkel og sette opp</a:t>
            </a:r>
          </a:p>
          <a:p>
            <a:r>
              <a:rPr lang="nb-NO" dirty="0" smtClean="0"/>
              <a:t>Last ned og </a:t>
            </a:r>
            <a:r>
              <a:rPr lang="nb-NO" dirty="0" err="1" smtClean="0"/>
              <a:t>unzip</a:t>
            </a:r>
            <a:r>
              <a:rPr lang="nb-NO" dirty="0" smtClean="0"/>
              <a:t> mappen</a:t>
            </a:r>
            <a:endParaRPr lang="nb-N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29000"/>
            <a:ext cx="4293550" cy="323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8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Åpne prosjektet i </a:t>
            </a:r>
            <a:r>
              <a:rPr lang="nb-NO" dirty="0" err="1" smtClean="0"/>
              <a:t>eclipse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67" y="1340768"/>
            <a:ext cx="7056784" cy="535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3851920" y="5373216"/>
            <a:ext cx="1224136" cy="6480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12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Finn prosjektet og velg mappen </a:t>
            </a:r>
            <a:r>
              <a:rPr lang="nb-NO" dirty="0" err="1" smtClean="0"/>
              <a:t>eclipse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043113"/>
            <a:ext cx="60007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06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9" y="476672"/>
            <a:ext cx="8316416" cy="606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245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 ny klasse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Naviger deg til </a:t>
            </a:r>
            <a:r>
              <a:rPr lang="nb-NO" dirty="0" err="1" smtClean="0"/>
              <a:t>net.minecraft.src</a:t>
            </a:r>
            <a:endParaRPr lang="nb-NO" dirty="0" smtClean="0"/>
          </a:p>
          <a:p>
            <a:r>
              <a:rPr lang="nb-NO" dirty="0" smtClean="0"/>
              <a:t>Trykk på en fil og deretter høyreklikk og velg «</a:t>
            </a:r>
            <a:r>
              <a:rPr lang="nb-NO" dirty="0" err="1" smtClean="0"/>
              <a:t>new</a:t>
            </a:r>
            <a:r>
              <a:rPr lang="nb-NO" dirty="0" smtClean="0"/>
              <a:t>» </a:t>
            </a:r>
            <a:r>
              <a:rPr lang="nb-NO" dirty="0" smtClean="0">
                <a:sym typeface="Wingdings" pitchFamily="2" charset="2"/>
              </a:rPr>
              <a:t> «</a:t>
            </a:r>
            <a:r>
              <a:rPr lang="nb-NO" dirty="0" err="1" smtClean="0">
                <a:sym typeface="Wingdings" pitchFamily="2" charset="2"/>
              </a:rPr>
              <a:t>class</a:t>
            </a:r>
            <a:r>
              <a:rPr lang="nb-NO" dirty="0" smtClean="0">
                <a:sym typeface="Wingdings" pitchFamily="2" charset="2"/>
              </a:rPr>
              <a:t>»</a:t>
            </a:r>
            <a:endParaRPr lang="nb-NO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22383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l høyre 3"/>
          <p:cNvSpPr/>
          <p:nvPr/>
        </p:nvSpPr>
        <p:spPr>
          <a:xfrm>
            <a:off x="3131840" y="3573016"/>
            <a:ext cx="1152128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" t="13661" r="62787" b="48331"/>
          <a:stretch/>
        </p:blipFill>
        <p:spPr bwMode="auto">
          <a:xfrm>
            <a:off x="4427984" y="3154263"/>
            <a:ext cx="4481467" cy="246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29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 ny klasse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Skriv inn navn:</a:t>
            </a:r>
            <a:br>
              <a:rPr lang="nb-NO" dirty="0" smtClean="0"/>
            </a:br>
            <a:r>
              <a:rPr lang="nb-NO" dirty="0" smtClean="0"/>
              <a:t>må skrives som</a:t>
            </a:r>
            <a:br>
              <a:rPr lang="nb-NO" dirty="0" smtClean="0"/>
            </a:br>
            <a:r>
              <a:rPr lang="nb-NO" dirty="0" err="1" smtClean="0"/>
              <a:t>mod_EtTilfeldigNavn</a:t>
            </a:r>
            <a:endParaRPr lang="nb-NO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79" y="1349253"/>
            <a:ext cx="4608512" cy="541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5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47675"/>
            <a:ext cx="8648700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39626"/>
            <a:ext cx="4139952" cy="2318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Java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Kanskje verdens mest utbredte programmeringsspråk</a:t>
            </a:r>
          </a:p>
          <a:p>
            <a:r>
              <a:rPr lang="nb-NO" dirty="0" smtClean="0"/>
              <a:t>Alt kan programmeres i Java</a:t>
            </a:r>
          </a:p>
          <a:p>
            <a:r>
              <a:rPr lang="nb-NO" smtClean="0"/>
              <a:t>På </a:t>
            </a:r>
            <a:r>
              <a:rPr lang="nb-NO" dirty="0" smtClean="0"/>
              <a:t>Universitetet er Java språket det undervises mest 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23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2" y="1196752"/>
            <a:ext cx="8820472" cy="516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kstSylinder 3"/>
          <p:cNvSpPr txBox="1"/>
          <p:nvPr/>
        </p:nvSpPr>
        <p:spPr>
          <a:xfrm>
            <a:off x="2339752" y="13511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Lager en </a:t>
            </a:r>
            <a:r>
              <a:rPr lang="nb-NO" dirty="0" err="1" smtClean="0">
                <a:solidFill>
                  <a:srgbClr val="FF0000"/>
                </a:solidFill>
              </a:rPr>
              <a:t>block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7" name="Pil ned 6"/>
          <p:cNvSpPr/>
          <p:nvPr/>
        </p:nvSpPr>
        <p:spPr>
          <a:xfrm>
            <a:off x="3347864" y="1720492"/>
            <a:ext cx="144016" cy="1963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06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Block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b="1" dirty="0" err="1" smtClean="0"/>
              <a:t>public</a:t>
            </a:r>
            <a:r>
              <a:rPr lang="nb-NO" sz="2400" b="1" dirty="0" smtClean="0"/>
              <a:t> </a:t>
            </a:r>
            <a:r>
              <a:rPr lang="nb-NO" sz="2400" b="1" dirty="0" err="1"/>
              <a:t>static</a:t>
            </a:r>
            <a:r>
              <a:rPr lang="nb-NO" sz="2400" b="1" dirty="0"/>
              <a:t> final Block </a:t>
            </a:r>
            <a:r>
              <a:rPr lang="nb-NO" sz="2400" b="1" i="1" dirty="0" err="1"/>
              <a:t>oreMithril</a:t>
            </a:r>
            <a:r>
              <a:rPr lang="nb-NO" sz="2400" b="1" i="1" dirty="0"/>
              <a:t> = </a:t>
            </a:r>
            <a:endParaRPr lang="nb-NO" sz="2400" b="1" i="1" dirty="0" smtClean="0"/>
          </a:p>
          <a:p>
            <a:pPr marL="0" indent="0">
              <a:buNone/>
            </a:pPr>
            <a:r>
              <a:rPr lang="nb-NO" sz="2400" b="1" i="1" dirty="0" smtClean="0"/>
              <a:t>(</a:t>
            </a:r>
            <a:r>
              <a:rPr lang="nb-NO" sz="2400" b="1" i="1" dirty="0" err="1" smtClean="0"/>
              <a:t>new</a:t>
            </a:r>
            <a:r>
              <a:rPr lang="nb-NO" sz="2400" b="1" i="1" dirty="0"/>
              <a:t> </a:t>
            </a:r>
            <a:r>
              <a:rPr lang="nb-NO" sz="2400" b="1" i="1" dirty="0" err="1" smtClean="0"/>
              <a:t>BlockOre</a:t>
            </a:r>
            <a:r>
              <a:rPr lang="nb-NO" sz="2400" b="1" i="1" dirty="0" smtClean="0"/>
              <a:t>(180)) </a:t>
            </a:r>
            <a:br>
              <a:rPr lang="nb-NO" sz="2400" b="1" i="1" dirty="0" smtClean="0"/>
            </a:br>
            <a:r>
              <a:rPr lang="nb-NO" sz="2400" b="1" i="1" dirty="0" smtClean="0"/>
              <a:t>.</a:t>
            </a:r>
            <a:r>
              <a:rPr lang="nb-NO" sz="2400" b="1" i="1" dirty="0" err="1"/>
              <a:t>setHardness</a:t>
            </a:r>
            <a:r>
              <a:rPr lang="nb-NO" sz="2400" b="1" i="1" dirty="0"/>
              <a:t>(3.0F</a:t>
            </a:r>
            <a:r>
              <a:rPr lang="nb-NO" sz="2400" b="1" i="1" dirty="0" smtClean="0"/>
              <a:t>) </a:t>
            </a:r>
            <a:br>
              <a:rPr lang="nb-NO" sz="2400" b="1" i="1" dirty="0" smtClean="0"/>
            </a:br>
            <a:r>
              <a:rPr lang="nb-NO" sz="2400" b="1" i="1" dirty="0" smtClean="0"/>
              <a:t>.</a:t>
            </a:r>
            <a:r>
              <a:rPr lang="nb-NO" sz="2400" b="1" i="1" dirty="0" err="1"/>
              <a:t>setResistance</a:t>
            </a:r>
            <a:r>
              <a:rPr lang="nb-NO" sz="2400" b="1" i="1" dirty="0"/>
              <a:t>(5.0F</a:t>
            </a:r>
            <a:r>
              <a:rPr lang="nb-NO" sz="2400" b="1" i="1" dirty="0" smtClean="0"/>
              <a:t>) </a:t>
            </a:r>
            <a:br>
              <a:rPr lang="nb-NO" sz="2400" b="1" i="1" dirty="0" smtClean="0"/>
            </a:br>
            <a:r>
              <a:rPr lang="nb-NO" sz="2400" b="1" i="1" dirty="0" smtClean="0"/>
              <a:t>.</a:t>
            </a:r>
            <a:r>
              <a:rPr lang="nb-NO" sz="2400" b="1" i="1" dirty="0" err="1"/>
              <a:t>setStepSound</a:t>
            </a:r>
            <a:r>
              <a:rPr lang="nb-NO" sz="2400" b="1" i="1" dirty="0"/>
              <a:t>(</a:t>
            </a:r>
            <a:r>
              <a:rPr lang="nb-NO" sz="2400" b="1" i="1" dirty="0" err="1"/>
              <a:t>Block.soundStoneFootstep</a:t>
            </a:r>
            <a:r>
              <a:rPr lang="nb-NO" sz="2400" b="1" i="1" dirty="0" smtClean="0"/>
              <a:t>) .</a:t>
            </a:r>
            <a:r>
              <a:rPr lang="nb-NO" sz="2400" b="1" i="1" dirty="0" err="1"/>
              <a:t>getIndirectPowerOutput</a:t>
            </a:r>
            <a:r>
              <a:rPr lang="nb-NO" sz="2400" b="1" i="1" dirty="0"/>
              <a:t>("</a:t>
            </a:r>
            <a:r>
              <a:rPr lang="nb-NO" sz="2400" b="1" i="1" dirty="0" err="1"/>
              <a:t>oreMithril</a:t>
            </a:r>
            <a:r>
              <a:rPr lang="nb-NO" sz="2400" b="1" i="1" dirty="0"/>
              <a:t>");</a:t>
            </a:r>
            <a:endParaRPr lang="nb-NO" sz="2400" dirty="0"/>
          </a:p>
        </p:txBody>
      </p:sp>
      <p:sp>
        <p:nvSpPr>
          <p:cNvPr id="4" name="Pil venstre 3"/>
          <p:cNvSpPr/>
          <p:nvPr/>
        </p:nvSpPr>
        <p:spPr>
          <a:xfrm>
            <a:off x="5364088" y="1764029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6804248" y="155679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Sier at det er en </a:t>
            </a:r>
            <a:r>
              <a:rPr lang="nb-NO" dirty="0" err="1" smtClean="0"/>
              <a:t>block</a:t>
            </a:r>
            <a:r>
              <a:rPr lang="nb-NO" dirty="0" smtClean="0"/>
              <a:t> og hva den heter</a:t>
            </a:r>
            <a:endParaRPr lang="nb-NO" dirty="0"/>
          </a:p>
        </p:txBody>
      </p:sp>
      <p:sp>
        <p:nvSpPr>
          <p:cNvPr id="7" name="Pil venstre 6"/>
          <p:cNvSpPr/>
          <p:nvPr/>
        </p:nvSpPr>
        <p:spPr>
          <a:xfrm>
            <a:off x="3347864" y="2079311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Pil venstre 7"/>
          <p:cNvSpPr/>
          <p:nvPr/>
        </p:nvSpPr>
        <p:spPr>
          <a:xfrm>
            <a:off x="3392825" y="2564904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l venstre 8"/>
          <p:cNvSpPr/>
          <p:nvPr/>
        </p:nvSpPr>
        <p:spPr>
          <a:xfrm>
            <a:off x="3392825" y="2924944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l venstre 9"/>
          <p:cNvSpPr/>
          <p:nvPr/>
        </p:nvSpPr>
        <p:spPr>
          <a:xfrm>
            <a:off x="6092552" y="3212976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Pil venstre 10"/>
          <p:cNvSpPr/>
          <p:nvPr/>
        </p:nvSpPr>
        <p:spPr>
          <a:xfrm rot="5400000">
            <a:off x="2686732" y="4144434"/>
            <a:ext cx="729372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/>
          <p:cNvSpPr txBox="1"/>
          <p:nvPr/>
        </p:nvSpPr>
        <p:spPr>
          <a:xfrm>
            <a:off x="4544953" y="2079311"/>
            <a:ext cx="405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Forteller at det er en ore med id 180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4544953" y="2448643"/>
            <a:ext cx="43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Sier hvor hard den er</a:t>
            </a:r>
            <a:endParaRPr lang="nb-NO" dirty="0"/>
          </a:p>
        </p:txBody>
      </p:sp>
      <p:sp>
        <p:nvSpPr>
          <p:cNvPr id="14" name="TekstSylinder 13"/>
          <p:cNvSpPr txBox="1"/>
          <p:nvPr/>
        </p:nvSpPr>
        <p:spPr>
          <a:xfrm>
            <a:off x="4657262" y="2827597"/>
            <a:ext cx="43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Sier hvor motstandsdyktig den er</a:t>
            </a:r>
            <a:endParaRPr lang="nb-NO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7317972" y="3196929"/>
            <a:ext cx="43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Angir lyd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1021671" y="4653136"/>
            <a:ext cx="43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Navnet på bildeikonet uten .</a:t>
            </a:r>
            <a:r>
              <a:rPr lang="nb-NO" dirty="0" err="1" smtClean="0"/>
              <a:t>png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928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public </a:t>
            </a:r>
            <a:r>
              <a:rPr lang="en-US" sz="2400" b="1" dirty="0"/>
              <a:t>static final Item </a:t>
            </a:r>
            <a:r>
              <a:rPr lang="en-US" sz="2400" b="1" i="1" dirty="0" err="1"/>
              <a:t>ingotMithril</a:t>
            </a:r>
            <a:r>
              <a:rPr lang="en-US" sz="2400" b="1" i="1" dirty="0"/>
              <a:t> = 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r>
              <a:rPr lang="en-US" sz="2400" b="1" i="1" dirty="0" smtClean="0"/>
              <a:t>new </a:t>
            </a:r>
            <a:r>
              <a:rPr lang="en-US" sz="2400" b="1" i="1" dirty="0"/>
              <a:t>Item(189</a:t>
            </a:r>
            <a:r>
              <a:rPr lang="en-US" sz="2400" b="1" i="1" dirty="0" smtClean="0"/>
              <a:t>)</a:t>
            </a:r>
            <a:br>
              <a:rPr lang="en-US" sz="2400" b="1" i="1" dirty="0" smtClean="0"/>
            </a:br>
            <a:r>
              <a:rPr lang="en-US" sz="2400" b="1" i="1" dirty="0" smtClean="0"/>
              <a:t>.</a:t>
            </a:r>
            <a:r>
              <a:rPr lang="en-US" sz="2400" b="1" i="1" dirty="0" err="1"/>
              <a:t>setUnlocalizedName</a:t>
            </a:r>
            <a:r>
              <a:rPr lang="en-US" sz="2400" b="1" i="1" dirty="0"/>
              <a:t>("</a:t>
            </a:r>
            <a:r>
              <a:rPr lang="en-US" sz="2400" b="1" i="1" dirty="0" err="1"/>
              <a:t>ingotMithril</a:t>
            </a:r>
            <a:r>
              <a:rPr lang="en-US" sz="2400" b="1" i="1" dirty="0"/>
              <a:t>");</a:t>
            </a:r>
            <a:endParaRPr lang="nb-NO" sz="2400" dirty="0"/>
          </a:p>
        </p:txBody>
      </p:sp>
      <p:sp>
        <p:nvSpPr>
          <p:cNvPr id="4" name="Pil venstre 3"/>
          <p:cNvSpPr/>
          <p:nvPr/>
        </p:nvSpPr>
        <p:spPr>
          <a:xfrm>
            <a:off x="5508104" y="1735698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6732240" y="1654398"/>
            <a:ext cx="43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Hva det er og navn</a:t>
            </a:r>
            <a:endParaRPr lang="nb-NO" dirty="0"/>
          </a:p>
        </p:txBody>
      </p:sp>
      <p:sp>
        <p:nvSpPr>
          <p:cNvPr id="6" name="Pil venstre 5"/>
          <p:cNvSpPr/>
          <p:nvPr/>
        </p:nvSpPr>
        <p:spPr>
          <a:xfrm>
            <a:off x="4415862" y="2102126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/>
          <p:cNvSpPr txBox="1"/>
          <p:nvPr/>
        </p:nvSpPr>
        <p:spPr>
          <a:xfrm>
            <a:off x="5724128" y="2061476"/>
            <a:ext cx="43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Sier at det er en ting med id</a:t>
            </a:r>
            <a:endParaRPr lang="nb-NO" dirty="0"/>
          </a:p>
        </p:txBody>
      </p:sp>
      <p:sp>
        <p:nvSpPr>
          <p:cNvPr id="8" name="Pil venstre 7"/>
          <p:cNvSpPr/>
          <p:nvPr/>
        </p:nvSpPr>
        <p:spPr>
          <a:xfrm>
            <a:off x="5364088" y="2430808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/>
          <p:cNvSpPr txBox="1"/>
          <p:nvPr/>
        </p:nvSpPr>
        <p:spPr>
          <a:xfrm>
            <a:off x="6660232" y="2398542"/>
            <a:ext cx="434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Navn på bilde uten .</a:t>
            </a:r>
            <a:r>
              <a:rPr lang="nb-NO" dirty="0" err="1" smtClean="0"/>
              <a:t>png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18456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966913"/>
            <a:ext cx="90392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l venstre 3"/>
          <p:cNvSpPr/>
          <p:nvPr/>
        </p:nvSpPr>
        <p:spPr>
          <a:xfrm>
            <a:off x="2555776" y="2060848"/>
            <a:ext cx="864096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4139952" y="19669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Må være med</a:t>
            </a:r>
            <a:endParaRPr lang="nb-NO" dirty="0"/>
          </a:p>
        </p:txBody>
      </p:sp>
      <p:sp>
        <p:nvSpPr>
          <p:cNvPr id="6" name="Pil venstre 5"/>
          <p:cNvSpPr/>
          <p:nvPr/>
        </p:nvSpPr>
        <p:spPr>
          <a:xfrm>
            <a:off x="3635896" y="3068960"/>
            <a:ext cx="144016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/>
          <p:cNvSpPr txBox="1"/>
          <p:nvPr/>
        </p:nvSpPr>
        <p:spPr>
          <a:xfrm>
            <a:off x="5292080" y="283619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Må registrer alle </a:t>
            </a:r>
            <a:r>
              <a:rPr lang="nb-NO" dirty="0" err="1" smtClean="0"/>
              <a:t>blocker</a:t>
            </a:r>
            <a:r>
              <a:rPr lang="nb-NO" dirty="0" smtClean="0"/>
              <a:t> og navngi dem</a:t>
            </a:r>
            <a:endParaRPr lang="nb-NO" dirty="0"/>
          </a:p>
        </p:txBody>
      </p:sp>
      <p:sp>
        <p:nvSpPr>
          <p:cNvPr id="8" name="Pil venstre 7"/>
          <p:cNvSpPr/>
          <p:nvPr/>
        </p:nvSpPr>
        <p:spPr>
          <a:xfrm>
            <a:off x="6105190" y="3482524"/>
            <a:ext cx="720080" cy="3065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/>
          <p:cNvSpPr txBox="1"/>
          <p:nvPr/>
        </p:nvSpPr>
        <p:spPr>
          <a:xfrm>
            <a:off x="6825270" y="3429000"/>
            <a:ext cx="2318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Når en </a:t>
            </a:r>
            <a:r>
              <a:rPr lang="nb-NO" dirty="0" err="1" smtClean="0"/>
              <a:t>oreMithril</a:t>
            </a:r>
            <a:r>
              <a:rPr lang="nb-NO" dirty="0" smtClean="0"/>
              <a:t> smeltes med energi på 0.4 får man en </a:t>
            </a:r>
            <a:r>
              <a:rPr lang="nb-NO" dirty="0" err="1" smtClean="0"/>
              <a:t>ingot</a:t>
            </a:r>
            <a:endParaRPr lang="nb-NO" dirty="0"/>
          </a:p>
        </p:txBody>
      </p:sp>
      <p:sp>
        <p:nvSpPr>
          <p:cNvPr id="10" name="Pil opp 9"/>
          <p:cNvSpPr/>
          <p:nvPr/>
        </p:nvSpPr>
        <p:spPr>
          <a:xfrm>
            <a:off x="2339752" y="4891088"/>
            <a:ext cx="360040" cy="3381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755576" y="52292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Lager oppskrift på en </a:t>
            </a:r>
            <a:r>
              <a:rPr lang="nb-NO" dirty="0" err="1" smtClean="0"/>
              <a:t>Mithril</a:t>
            </a:r>
            <a:r>
              <a:rPr lang="nb-NO" dirty="0" smtClean="0"/>
              <a:t> </a:t>
            </a:r>
            <a:r>
              <a:rPr lang="nb-NO" dirty="0" err="1" smtClean="0"/>
              <a:t>pickaxe</a:t>
            </a:r>
            <a:endParaRPr lang="nb-NO" dirty="0" smtClean="0"/>
          </a:p>
          <a:p>
            <a:endParaRPr lang="nb-NO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85" y="4894955"/>
            <a:ext cx="3573953" cy="193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122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73533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l venstre 3"/>
          <p:cNvSpPr/>
          <p:nvPr/>
        </p:nvSpPr>
        <p:spPr>
          <a:xfrm>
            <a:off x="5868144" y="1700808"/>
            <a:ext cx="648072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6732240" y="17008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Må være med</a:t>
            </a:r>
            <a:endParaRPr lang="nb-NO" dirty="0"/>
          </a:p>
        </p:txBody>
      </p:sp>
      <p:sp>
        <p:nvSpPr>
          <p:cNvPr id="6" name="Pil opp 5"/>
          <p:cNvSpPr/>
          <p:nvPr/>
        </p:nvSpPr>
        <p:spPr>
          <a:xfrm>
            <a:off x="1907704" y="3429000"/>
            <a:ext cx="2092474" cy="8640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/>
          <p:cNvSpPr txBox="1"/>
          <p:nvPr/>
        </p:nvSpPr>
        <p:spPr>
          <a:xfrm>
            <a:off x="1691680" y="452150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Legger ut </a:t>
            </a:r>
            <a:r>
              <a:rPr lang="nb-NO" dirty="0" err="1" smtClean="0"/>
              <a:t>Mithril</a:t>
            </a:r>
            <a:r>
              <a:rPr lang="nb-NO" dirty="0" smtClean="0"/>
              <a:t> tilfeldig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1311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4: Tegne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Bruk Paint.NET/Photoshop</a:t>
            </a:r>
          </a:p>
          <a:p>
            <a:r>
              <a:rPr lang="nb-NO" dirty="0" smtClean="0"/>
              <a:t>Paint.net gratis </a:t>
            </a:r>
          </a:p>
          <a:p>
            <a:r>
              <a:rPr lang="nb-NO" dirty="0" err="1" smtClean="0"/>
              <a:t>Nedlasting</a:t>
            </a:r>
            <a:r>
              <a:rPr lang="nb-NO" dirty="0" smtClean="0"/>
              <a:t> </a:t>
            </a:r>
            <a:r>
              <a:rPr lang="nb-NO" dirty="0" smtClean="0">
                <a:hlinkClick r:id="rId2"/>
              </a:rPr>
              <a:t>getpaint.net/</a:t>
            </a:r>
            <a:endParaRPr lang="nb-NO" dirty="0" smtClean="0"/>
          </a:p>
          <a:p>
            <a:endParaRPr lang="nb-N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37" y="3284984"/>
            <a:ext cx="4447852" cy="357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657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 en </a:t>
            </a:r>
            <a:r>
              <a:rPr lang="nb-NO" dirty="0" err="1" smtClean="0"/>
              <a:t>pickaxe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Åpne en eksisterende </a:t>
            </a:r>
            <a:r>
              <a:rPr lang="nb-NO" dirty="0" err="1" smtClean="0"/>
              <a:t>pickaxe</a:t>
            </a:r>
            <a:r>
              <a:rPr lang="nb-NO" dirty="0" smtClean="0"/>
              <a:t> </a:t>
            </a:r>
          </a:p>
          <a:p>
            <a:r>
              <a:rPr lang="nb-NO" dirty="0" smtClean="0"/>
              <a:t>Trykk på åpne og naviger til </a:t>
            </a:r>
            <a:r>
              <a:rPr lang="nb-NO" dirty="0" err="1" smtClean="0"/>
              <a:t>modde</a:t>
            </a:r>
            <a:r>
              <a:rPr lang="nb-NO" dirty="0" smtClean="0"/>
              <a:t>-mappen</a:t>
            </a:r>
          </a:p>
          <a:p>
            <a:r>
              <a:rPr lang="nb-NO" dirty="0" smtClean="0"/>
              <a:t>Fortsett </a:t>
            </a:r>
            <a:r>
              <a:rPr lang="nb-NO" dirty="0"/>
              <a:t>til </a:t>
            </a:r>
            <a:r>
              <a:rPr lang="nb-NO" dirty="0" smtClean="0"/>
              <a:t>temp\bin\</a:t>
            </a:r>
            <a:r>
              <a:rPr lang="nb-NO" dirty="0" err="1" smtClean="0"/>
              <a:t>minecraft</a:t>
            </a:r>
            <a:r>
              <a:rPr lang="nb-NO" dirty="0" smtClean="0"/>
              <a:t>\</a:t>
            </a:r>
            <a:r>
              <a:rPr lang="nb-NO" dirty="0" err="1" smtClean="0"/>
              <a:t>textures</a:t>
            </a:r>
            <a:r>
              <a:rPr lang="nb-NO" dirty="0" smtClean="0"/>
              <a:t>\</a:t>
            </a:r>
            <a:r>
              <a:rPr lang="nb-NO" dirty="0" err="1" smtClean="0"/>
              <a:t>items</a:t>
            </a:r>
            <a:endParaRPr lang="nb-NO" dirty="0" smtClean="0"/>
          </a:p>
          <a:p>
            <a:r>
              <a:rPr lang="nb-NO" dirty="0" smtClean="0"/>
              <a:t>Åpne en </a:t>
            </a:r>
            <a:r>
              <a:rPr lang="nb-NO" dirty="0" err="1" smtClean="0"/>
              <a:t>pickaxe</a:t>
            </a:r>
            <a:endParaRPr lang="nb-N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74" y="3534010"/>
            <a:ext cx="4125826" cy="331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50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Endre på den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Lagre som </a:t>
            </a:r>
            <a:r>
              <a:rPr lang="nb-NO" dirty="0" err="1" smtClean="0"/>
              <a:t>pickaxeMithril</a:t>
            </a:r>
            <a:r>
              <a:rPr lang="nb-NO" dirty="0" smtClean="0"/>
              <a:t> på samme område</a:t>
            </a:r>
            <a:endParaRPr lang="nb-NO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7005609" cy="394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529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Kopier filen inn i minecraft.jar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Minecraft.jar er </a:t>
            </a:r>
            <a:r>
              <a:rPr lang="nb-NO" dirty="0" smtClean="0"/>
              <a:t>i </a:t>
            </a:r>
            <a:r>
              <a:rPr lang="nb-NO" dirty="0" err="1" smtClean="0"/>
              <a:t>jars</a:t>
            </a:r>
            <a:r>
              <a:rPr lang="nb-NO" dirty="0" smtClean="0"/>
              <a:t>\bin</a:t>
            </a:r>
          </a:p>
          <a:p>
            <a:r>
              <a:rPr lang="nb-NO" dirty="0" smtClean="0"/>
              <a:t>Åpne den i </a:t>
            </a:r>
            <a:r>
              <a:rPr lang="nb-NO" dirty="0" err="1" smtClean="0"/>
              <a:t>Winrar</a:t>
            </a:r>
            <a:r>
              <a:rPr lang="nb-NO" dirty="0" smtClean="0"/>
              <a:t>/WinZip</a:t>
            </a:r>
          </a:p>
          <a:p>
            <a:r>
              <a:rPr lang="nb-NO" dirty="0" smtClean="0"/>
              <a:t>Naviger til </a:t>
            </a:r>
            <a:r>
              <a:rPr lang="nb-NO" dirty="0" err="1" smtClean="0"/>
              <a:t>textures</a:t>
            </a:r>
            <a:r>
              <a:rPr lang="nb-NO" dirty="0" smtClean="0"/>
              <a:t>/</a:t>
            </a:r>
            <a:r>
              <a:rPr lang="nb-NO" dirty="0" err="1" smtClean="0"/>
              <a:t>Items</a:t>
            </a:r>
            <a:endParaRPr lang="nb-NO" dirty="0" smtClean="0"/>
          </a:p>
          <a:p>
            <a:r>
              <a:rPr lang="nb-NO" dirty="0" smtClean="0"/>
              <a:t>Kopier filen over</a:t>
            </a:r>
          </a:p>
          <a:p>
            <a:r>
              <a:rPr lang="nb-NO" dirty="0" smtClean="0"/>
              <a:t>Lukk </a:t>
            </a:r>
            <a:r>
              <a:rPr lang="nb-NO" dirty="0" err="1" smtClean="0"/>
              <a:t>Winrar</a:t>
            </a:r>
            <a:r>
              <a:rPr lang="nb-NO" dirty="0" smtClean="0"/>
              <a:t>/</a:t>
            </a:r>
            <a:r>
              <a:rPr lang="nb-NO" dirty="0" err="1" smtClean="0"/>
              <a:t>Winzip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935243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32856"/>
            <a:ext cx="9144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61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Lære </a:t>
            </a:r>
            <a:r>
              <a:rPr lang="nb-NO" dirty="0" err="1" smtClean="0"/>
              <a:t>java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Kunne litt</a:t>
            </a:r>
          </a:p>
          <a:p>
            <a:r>
              <a:rPr lang="nb-NO" dirty="0" smtClean="0"/>
              <a:t>Bøker – </a:t>
            </a:r>
            <a:r>
              <a:rPr lang="nb-NO" dirty="0" err="1" smtClean="0"/>
              <a:t>Youtube</a:t>
            </a:r>
            <a:endParaRPr lang="nb-NO" dirty="0" smtClean="0"/>
          </a:p>
          <a:p>
            <a:r>
              <a:rPr lang="nb-NO" dirty="0" smtClean="0"/>
              <a:t>Bok «Rett på Java» (objekt orientert)</a:t>
            </a:r>
          </a:p>
          <a:p>
            <a:pPr lvl="1"/>
            <a:r>
              <a:rPr lang="nb-NO" dirty="0" smtClean="0"/>
              <a:t>Universitetet</a:t>
            </a:r>
          </a:p>
          <a:p>
            <a:r>
              <a:rPr lang="nb-NO" dirty="0" smtClean="0"/>
              <a:t>The </a:t>
            </a:r>
            <a:r>
              <a:rPr lang="nb-NO" dirty="0"/>
              <a:t>N</a:t>
            </a:r>
            <a:r>
              <a:rPr lang="nb-NO" dirty="0" smtClean="0"/>
              <a:t>ew Boston (</a:t>
            </a:r>
            <a:r>
              <a:rPr lang="nb-NO" dirty="0" err="1" smtClean="0"/>
              <a:t>Buckey</a:t>
            </a:r>
            <a:r>
              <a:rPr lang="nb-NO" dirty="0" smtClean="0"/>
              <a:t>)</a:t>
            </a:r>
            <a:r>
              <a:rPr lang="nb-NO" dirty="0"/>
              <a:t> </a:t>
            </a:r>
            <a:r>
              <a:rPr lang="nb-NO" dirty="0" smtClean="0"/>
              <a:t>(</a:t>
            </a:r>
            <a:r>
              <a:rPr lang="nb-NO" dirty="0" smtClean="0">
                <a:hlinkClick r:id="rId2"/>
              </a:rPr>
              <a:t>thenewboston.org</a:t>
            </a:r>
            <a:r>
              <a:rPr lang="nb-NO" dirty="0" smtClean="0"/>
              <a:t>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81128"/>
            <a:ext cx="2736304" cy="210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8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Klar til å kjøre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Trykk på play-knappen i </a:t>
            </a:r>
            <a:r>
              <a:rPr lang="nb-NO" dirty="0" err="1" smtClean="0"/>
              <a:t>eclipse</a:t>
            </a:r>
            <a:endParaRPr lang="nb-NO" dirty="0"/>
          </a:p>
        </p:txBody>
      </p:sp>
      <p:pic>
        <p:nvPicPr>
          <p:cNvPr id="11266" name="Picture 2" descr="C:\Users\Spillexpo\java-programming\mcp744\jars\screenshots\2013-05-04_14.20.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1343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73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55" y="4005064"/>
            <a:ext cx="5094528" cy="2852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Minecraft</a:t>
            </a:r>
            <a:r>
              <a:rPr lang="nb-NO" dirty="0" smtClean="0"/>
              <a:t> (mest for voksne)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«Legokloss-verden på nett»</a:t>
            </a:r>
          </a:p>
          <a:p>
            <a:r>
              <a:rPr lang="nb-NO" dirty="0" smtClean="0"/>
              <a:t>Kan bygge det meste</a:t>
            </a:r>
          </a:p>
          <a:p>
            <a:r>
              <a:rPr lang="nb-NO" dirty="0" smtClean="0"/>
              <a:t>Mange verdener der flere kan spille sammen</a:t>
            </a:r>
          </a:p>
          <a:p>
            <a:r>
              <a:rPr lang="nb-NO" dirty="0" smtClean="0"/>
              <a:t>Startet som et hobbyprosjekt, omsatte for 1,5 milliarder i fjor</a:t>
            </a:r>
          </a:p>
          <a:p>
            <a:r>
              <a:rPr lang="nb-NO" dirty="0" smtClean="0"/>
              <a:t>Programmereren som startet tok ut ca. 650 </a:t>
            </a:r>
            <a:r>
              <a:rPr lang="nb-NO" dirty="0" err="1" smtClean="0"/>
              <a:t>mill</a:t>
            </a:r>
            <a:r>
              <a:rPr lang="nb-NO" dirty="0" smtClean="0"/>
              <a:t> i lønn i fjor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642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933056"/>
            <a:ext cx="5220072" cy="2933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skal vi gjøre?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Lage et nytt mineral (</a:t>
            </a:r>
            <a:r>
              <a:rPr lang="nb-NO" dirty="0" err="1" smtClean="0"/>
              <a:t>Mithril</a:t>
            </a:r>
            <a:r>
              <a:rPr lang="nb-NO" dirty="0" smtClean="0"/>
              <a:t>)</a:t>
            </a:r>
          </a:p>
          <a:p>
            <a:r>
              <a:rPr lang="nb-NO" dirty="0" smtClean="0"/>
              <a:t>Få det til å dukke opp rundt i jorden(</a:t>
            </a:r>
            <a:r>
              <a:rPr lang="nb-NO" dirty="0" err="1" smtClean="0"/>
              <a:t>spawne</a:t>
            </a:r>
            <a:r>
              <a:rPr lang="nb-NO" dirty="0" smtClean="0"/>
              <a:t>)</a:t>
            </a:r>
          </a:p>
          <a:p>
            <a:r>
              <a:rPr lang="nb-NO" dirty="0" smtClean="0"/>
              <a:t>Kunne lage </a:t>
            </a:r>
            <a:r>
              <a:rPr lang="nb-NO" dirty="0" err="1" smtClean="0"/>
              <a:t>Mithril</a:t>
            </a:r>
            <a:r>
              <a:rPr lang="nb-NO" dirty="0" smtClean="0"/>
              <a:t>-barer</a:t>
            </a:r>
          </a:p>
          <a:p>
            <a:r>
              <a:rPr lang="nb-NO" dirty="0" smtClean="0"/>
              <a:t>Kunne lage </a:t>
            </a:r>
            <a:r>
              <a:rPr lang="nb-NO" dirty="0" err="1" smtClean="0"/>
              <a:t>Mithril</a:t>
            </a:r>
            <a:r>
              <a:rPr lang="nb-NO" dirty="0" smtClean="0"/>
              <a:t>-redskaper som er bedre enn alle andre redskaper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416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gjør vi det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Last ned koden til </a:t>
            </a:r>
            <a:r>
              <a:rPr lang="nb-NO" dirty="0" err="1" smtClean="0"/>
              <a:t>Minecraft</a:t>
            </a:r>
            <a:endParaRPr lang="nb-NO" dirty="0" smtClean="0"/>
          </a:p>
          <a:p>
            <a:r>
              <a:rPr lang="nb-NO" dirty="0" smtClean="0"/>
              <a:t>Endre koden</a:t>
            </a:r>
          </a:p>
          <a:p>
            <a:r>
              <a:rPr lang="nb-NO" dirty="0" smtClean="0"/>
              <a:t>Tegne </a:t>
            </a:r>
            <a:r>
              <a:rPr lang="nb-NO" dirty="0" err="1" smtClean="0"/>
              <a:t>Mithril</a:t>
            </a:r>
            <a:r>
              <a:rPr lang="nb-NO" dirty="0" smtClean="0"/>
              <a:t>-redskaper og </a:t>
            </a:r>
            <a:r>
              <a:rPr lang="nb-NO" dirty="0" err="1" smtClean="0"/>
              <a:t>Mithril</a:t>
            </a:r>
            <a:r>
              <a:rPr lang="nb-NO" dirty="0" smtClean="0"/>
              <a:t>-bar og </a:t>
            </a:r>
            <a:r>
              <a:rPr lang="nb-NO" dirty="0" err="1" smtClean="0"/>
              <a:t>Mithril</a:t>
            </a:r>
            <a:r>
              <a:rPr lang="nb-NO" dirty="0" smtClean="0"/>
              <a:t>-mineral</a:t>
            </a:r>
          </a:p>
          <a:p>
            <a:r>
              <a:rPr lang="nb-NO" dirty="0" smtClean="0"/>
              <a:t>Teste spillet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86" y="3933056"/>
            <a:ext cx="5223114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</a:t>
            </a:r>
            <a:r>
              <a:rPr lang="nb-NO" dirty="0" smtClean="0"/>
              <a:t>: Endre koden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Du trenger en programmeringsomgivelse</a:t>
            </a:r>
          </a:p>
          <a:p>
            <a:r>
              <a:rPr lang="nb-NO" dirty="0" smtClean="0"/>
              <a:t>Jeg bruker </a:t>
            </a:r>
            <a:r>
              <a:rPr lang="nb-NO" dirty="0" err="1" smtClean="0"/>
              <a:t>Eclipse</a:t>
            </a:r>
            <a:r>
              <a:rPr lang="nb-NO" dirty="0" smtClean="0"/>
              <a:t>, lastes ned fra www.eclipse.org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98" y="3212976"/>
            <a:ext cx="553871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Programmeringsomgivelse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Du kan programmere i </a:t>
            </a:r>
            <a:r>
              <a:rPr lang="nb-NO" dirty="0" err="1" smtClean="0"/>
              <a:t>Notepad</a:t>
            </a:r>
            <a:r>
              <a:rPr lang="nb-NO" dirty="0" smtClean="0"/>
              <a:t> og kjøre det i et kommandovindu, men det er mye enklere å arbeide i en programmeringsomgivelse</a:t>
            </a:r>
          </a:p>
          <a:p>
            <a:r>
              <a:rPr lang="nb-NO" dirty="0" smtClean="0"/>
              <a:t>Du får kommandoer på </a:t>
            </a:r>
            <a:r>
              <a:rPr lang="nb-NO" dirty="0" err="1" smtClean="0"/>
              <a:t>nedtrekkslister</a:t>
            </a:r>
            <a:r>
              <a:rPr lang="nb-NO" dirty="0" smtClean="0"/>
              <a:t>, farger på viktige ord, feil merkes, og du får «stavekontroll»</a:t>
            </a:r>
          </a:p>
          <a:p>
            <a:r>
              <a:rPr lang="nb-NO" dirty="0" smtClean="0"/>
              <a:t>Den vanligste heter </a:t>
            </a:r>
            <a:r>
              <a:rPr lang="nb-NO" dirty="0" err="1" smtClean="0"/>
              <a:t>Eclipse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105555"/>
            <a:ext cx="3672408" cy="27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Eclipse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Lastes ned fra </a:t>
            </a:r>
            <a:r>
              <a:rPr lang="nb-NO" dirty="0" smtClean="0">
                <a:hlinkClick r:id="rId2"/>
              </a:rPr>
              <a:t>http://www.eclipse.org</a:t>
            </a:r>
            <a:endParaRPr lang="nb-NO" dirty="0" smtClean="0"/>
          </a:p>
          <a:p>
            <a:r>
              <a:rPr lang="nb-NO" dirty="0" smtClean="0"/>
              <a:t>Gratis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348880"/>
            <a:ext cx="2466206" cy="171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5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535</Words>
  <Application>Microsoft Office PowerPoint</Application>
  <PresentationFormat>Skjermfremvisning (4:3)</PresentationFormat>
  <Paragraphs>103</Paragraphs>
  <Slides>30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30</vt:i4>
      </vt:variant>
    </vt:vector>
  </HeadingPairs>
  <TitlesOfParts>
    <vt:vector size="31" baseType="lpstr">
      <vt:lpstr>Office Theme</vt:lpstr>
      <vt:lpstr>Modding av Minecraft (Med Thomas Lund Mathisen)</vt:lpstr>
      <vt:lpstr>Java</vt:lpstr>
      <vt:lpstr>Lære java</vt:lpstr>
      <vt:lpstr>Minecraft (mest for voksne)</vt:lpstr>
      <vt:lpstr>Hva skal vi gjøre?</vt:lpstr>
      <vt:lpstr>Hvordan gjør vi det</vt:lpstr>
      <vt:lpstr>1: Endre koden</vt:lpstr>
      <vt:lpstr>Programmeringsomgivelse</vt:lpstr>
      <vt:lpstr>Eclipse</vt:lpstr>
      <vt:lpstr>PowerPoint-presentasjon</vt:lpstr>
      <vt:lpstr>2: Last ned Java</vt:lpstr>
      <vt:lpstr>3: Last ned koden til Minecraft</vt:lpstr>
      <vt:lpstr>Eller last ned min version</vt:lpstr>
      <vt:lpstr>Åpne prosjektet i eclipse</vt:lpstr>
      <vt:lpstr>Finn prosjektet og velg mappen eclipse</vt:lpstr>
      <vt:lpstr>PowerPoint-presentasjon</vt:lpstr>
      <vt:lpstr>Lag ny klasse</vt:lpstr>
      <vt:lpstr>Lag ny klasse</vt:lpstr>
      <vt:lpstr>PowerPoint-presentasjon</vt:lpstr>
      <vt:lpstr>PowerPoint-presentasjon</vt:lpstr>
      <vt:lpstr>Block</vt:lpstr>
      <vt:lpstr>Item</vt:lpstr>
      <vt:lpstr>PowerPoint-presentasjon</vt:lpstr>
      <vt:lpstr>PowerPoint-presentasjon</vt:lpstr>
      <vt:lpstr>4: Tegne</vt:lpstr>
      <vt:lpstr>Lag en pickaxe</vt:lpstr>
      <vt:lpstr>Endre på den</vt:lpstr>
      <vt:lpstr>Kopier filen inn i minecraft.jar</vt:lpstr>
      <vt:lpstr>PowerPoint-presentasjon</vt:lpstr>
      <vt:lpstr>Klar til å kjøre</vt:lpstr>
    </vt:vector>
  </TitlesOfParts>
  <Company>Teleplan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Modding av Minecraft</dc:title>
  <dc:creator>admin</dc:creator>
  <cp:lastModifiedBy>Thomas</cp:lastModifiedBy>
  <cp:revision>65</cp:revision>
  <dcterms:created xsi:type="dcterms:W3CDTF">2013-04-23T19:20:25Z</dcterms:created>
  <dcterms:modified xsi:type="dcterms:W3CDTF">2013-05-29T19:58:33Z</dcterms:modified>
</cp:coreProperties>
</file>