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5"/>
    <p:sldMasterId id="2147483648" r:id="rId6"/>
    <p:sldMasterId id="2147483870" r:id="rId7"/>
    <p:sldMasterId id="2147483888" r:id="rId8"/>
  </p:sldMasterIdLst>
  <p:notesMasterIdLst>
    <p:notesMasterId r:id="rId18"/>
  </p:notesMasterIdLst>
  <p:handoutMasterIdLst>
    <p:handoutMasterId r:id="rId19"/>
  </p:handoutMasterIdLst>
  <p:sldIdLst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B9B9B"/>
    <a:srgbClr val="666666"/>
    <a:srgbClr val="000000"/>
    <a:srgbClr val="BCBEC0"/>
    <a:srgbClr val="75E1FA"/>
    <a:srgbClr val="FF6400"/>
    <a:srgbClr val="231F20"/>
    <a:srgbClr val="75E1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8332" autoAdjust="0"/>
  </p:normalViewPr>
  <p:slideViewPr>
    <p:cSldViewPr snapToObjects="1">
      <p:cViewPr>
        <p:scale>
          <a:sx n="152" d="100"/>
          <a:sy n="152" d="100"/>
        </p:scale>
        <p:origin x="-488" y="280"/>
      </p:cViewPr>
      <p:guideLst>
        <p:guide orient="horz" pos="981"/>
        <p:guide orient="horz" pos="1026"/>
        <p:guide orient="horz" pos="3929"/>
        <p:guide orient="horz" pos="300"/>
        <p:guide pos="2880"/>
        <p:guide pos="295"/>
        <p:guide pos="5465"/>
        <p:guide pos="43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0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DBCCB-F02B-5948-960F-FA57E5A2C110}" type="datetimeFigureOut">
              <a:rPr lang="en-US" smtClean="0"/>
              <a:pPr/>
              <a:t>04.11.13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6AF95-D03A-6F4F-8DE5-242ED85A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94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9C19-8F4E-5D44-AF31-D0E24F8C4820}" type="datetimeFigureOut">
              <a:rPr lang="en-US" smtClean="0"/>
              <a:pPr/>
              <a:t>04.11.13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4269F-001C-C84B-8C2D-7B1B5A2DC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1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46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46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 smtClean="0"/>
              <a:t>Click to edit Master subtitle style</a:t>
            </a:r>
            <a:endParaRPr lang="nb-NO" noProof="0" dirty="0"/>
          </a:p>
        </p:txBody>
      </p:sp>
      <p:cxnSp>
        <p:nvCxnSpPr>
          <p:cNvPr id="4" name="Rett linje 12"/>
          <p:cNvCxnSpPr/>
          <p:nvPr userDrawn="1"/>
        </p:nvCxnSpPr>
        <p:spPr>
          <a:xfrm>
            <a:off x="468346" y="5877272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75E132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7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71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65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svar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21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full orans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88832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6" y="1412776"/>
            <a:ext cx="7200800" cy="47072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2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3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spalter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6" y="360000"/>
            <a:ext cx="7416824" cy="980768"/>
          </a:xfrm>
        </p:spPr>
        <p:txBody>
          <a:bodyPr/>
          <a:lstStyle>
            <a:lvl1pPr>
              <a:defRPr lang="en-US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3672408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340768"/>
            <a:ext cx="3600400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40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064500" cy="4068762"/>
          </a:xfrm>
        </p:spPr>
        <p:txBody>
          <a:bodyPr/>
          <a:lstStyle>
            <a:lvl1pPr marL="342900" indent="-342900">
              <a:buFont typeface="Arial"/>
              <a:buChar char="•"/>
              <a:defRPr/>
            </a:lvl1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33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46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46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accent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a-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46" y="1916179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46" y="3425850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Rett linje 12"/>
          <p:cNvCxnSpPr/>
          <p:nvPr/>
        </p:nvCxnSpPr>
        <p:spPr>
          <a:xfrm>
            <a:off x="468346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3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a-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46" y="1916179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46" y="3425850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1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21" name="Rett linje 12"/>
          <p:cNvCxnSpPr/>
          <p:nvPr/>
        </p:nvCxnSpPr>
        <p:spPr>
          <a:xfrm>
            <a:off x="468346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75E132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425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9" y="1628781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b-NO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2095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99" y="1628781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901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81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20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1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7287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20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9061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609856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5733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0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9" y="1628781"/>
            <a:ext cx="8201055" cy="4608513"/>
          </a:xfrm>
        </p:spPr>
        <p:txBody>
          <a:bodyPr/>
          <a:lstStyle>
            <a:lvl1pPr marL="342900" indent="-342900">
              <a:buFont typeface="Arial"/>
              <a:buChar char="•"/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249045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svar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51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full orans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88832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6" y="1412776"/>
            <a:ext cx="7200800" cy="47072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935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98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o spalter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6" y="360000"/>
            <a:ext cx="7416824" cy="980768"/>
          </a:xfrm>
        </p:spPr>
        <p:txBody>
          <a:bodyPr/>
          <a:lstStyle>
            <a:lvl1pPr>
              <a:defRPr lang="en-US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3672408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340768"/>
            <a:ext cx="3600400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56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064500" cy="40687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261228"/>
            <a:ext cx="8064500" cy="215444"/>
          </a:xfrm>
        </p:spPr>
        <p:txBody>
          <a:bodyPr wrap="none">
            <a:normAutofit/>
          </a:bodyPr>
          <a:lstStyle>
            <a:lvl1pPr>
              <a:buNone/>
              <a:defRPr sz="1200" b="0" i="0" cap="all" baseline="0">
                <a:solidFill>
                  <a:srgbClr val="FF6400"/>
                </a:solidFill>
                <a:latin typeface="Archer Medium"/>
                <a:cs typeface="Archer Medium"/>
              </a:defRPr>
            </a:lvl1pPr>
          </a:lstStyle>
          <a:p>
            <a:pPr lvl="0"/>
            <a:r>
              <a:rPr lang="en-US" dirty="0" smtClean="0"/>
              <a:t>Click to edit supertitle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876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46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46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rgbClr val="800000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 smtClean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53247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a-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46" y="1916179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46" y="3425850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21" name="Rett linje 12"/>
          <p:cNvCxnSpPr/>
          <p:nvPr/>
        </p:nvCxnSpPr>
        <p:spPr>
          <a:xfrm>
            <a:off x="468346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425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9" y="1628781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249045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99" y="1628781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17479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81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20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1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81381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99" y="1628781"/>
            <a:ext cx="8204495" cy="4608513"/>
          </a:xfrm>
        </p:spPr>
        <p:txBody>
          <a:bodyPr/>
          <a:lstStyle>
            <a:lvl1pPr marL="342900" indent="-342900">
              <a:buFont typeface="Arial"/>
              <a:buChar char="•"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17479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77412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20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50317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5044412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5148863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7116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6549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206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svar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213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full orans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88832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6" y="1412776"/>
            <a:ext cx="7200800" cy="47072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224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81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81381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spalter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6" y="360000"/>
            <a:ext cx="7416824" cy="980768"/>
          </a:xfrm>
        </p:spPr>
        <p:txBody>
          <a:bodyPr/>
          <a:lstStyle>
            <a:lvl1pPr>
              <a:defRPr lang="en-US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3672408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340768"/>
            <a:ext cx="3600400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400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064500" cy="4068762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261228"/>
            <a:ext cx="8064500" cy="215444"/>
          </a:xfrm>
        </p:spPr>
        <p:txBody>
          <a:bodyPr wrap="none">
            <a:normAutofit/>
          </a:bodyPr>
          <a:lstStyle>
            <a:lvl1pPr>
              <a:buNone/>
              <a:defRPr sz="1200" b="0" i="0" cap="all" baseline="0">
                <a:solidFill>
                  <a:srgbClr val="FF6400"/>
                </a:solidFill>
                <a:latin typeface="Archer Medium"/>
                <a:cs typeface="Archer Medium"/>
              </a:defRPr>
            </a:lvl1pPr>
          </a:lstStyle>
          <a:p>
            <a:pPr lvl="0"/>
            <a:r>
              <a:rPr lang="en-US" dirty="0" smtClean="0"/>
              <a:t>Click to edit supertitle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334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46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46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accent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 smtClean="0"/>
              <a:t>Click to edit Master subtitle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a-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46" y="1916179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46" y="3425850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21" name="Rett linje 12"/>
          <p:cNvCxnSpPr/>
          <p:nvPr/>
        </p:nvCxnSpPr>
        <p:spPr>
          <a:xfrm>
            <a:off x="468346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309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9" y="1628781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2095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99" y="1628781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901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81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20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1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7287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20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9061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 marL="342900" indent="-342900">
              <a:buFont typeface="Arial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 marL="342900" indent="-342900">
              <a:buFont typeface="Arial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77412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6098566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5733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090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svar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513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full orans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88832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6" y="1412776"/>
            <a:ext cx="7200800" cy="47072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935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98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spalter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6" y="360000"/>
            <a:ext cx="7416824" cy="980768"/>
          </a:xfrm>
        </p:spPr>
        <p:txBody>
          <a:bodyPr/>
          <a:lstStyle>
            <a:lvl1pPr>
              <a:defRPr lang="en-US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3672408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340768"/>
            <a:ext cx="3600400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567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064500" cy="4068762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8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 marL="342900" indent="-342900">
              <a:buFont typeface="Arial"/>
              <a:buChar char="•"/>
              <a:defRPr sz="2400"/>
            </a:lvl1pPr>
            <a:lvl2pPr marL="742950" indent="-285750">
              <a:buFont typeface="Arial"/>
              <a:buChar char="•"/>
              <a:defRPr sz="2000"/>
            </a:lvl2pPr>
            <a:lvl3pPr marL="1143000" indent="-228600">
              <a:buFont typeface="Arial"/>
              <a:buChar char="•"/>
              <a:defRPr sz="1800"/>
            </a:lvl3pPr>
            <a:lvl4pPr marL="1600200" indent="-228600">
              <a:buFont typeface="Arial"/>
              <a:buChar char="•"/>
              <a:defRPr sz="1600"/>
            </a:lvl4pPr>
            <a:lvl5pPr marL="2057400" indent="-228600"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 marL="342900" indent="-342900">
              <a:buFont typeface="Arial"/>
              <a:buChar char="•"/>
              <a:defRPr sz="2400"/>
            </a:lvl1pPr>
            <a:lvl2pPr marL="742950" indent="-285750">
              <a:buFont typeface="Arial"/>
              <a:buChar char="•"/>
              <a:defRPr sz="2000"/>
            </a:lvl2pPr>
            <a:lvl3pPr marL="1143000" indent="-228600">
              <a:buFont typeface="Arial"/>
              <a:buChar char="•"/>
              <a:defRPr sz="1800"/>
            </a:lvl3pPr>
            <a:lvl4pPr marL="1600200" indent="-228600">
              <a:buFont typeface="Arial"/>
              <a:buChar char="•"/>
              <a:defRPr sz="1600"/>
            </a:lvl4pPr>
            <a:lvl5pPr marL="2057400" indent="-228600"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50317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50444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51488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1.jp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theme" Target="../theme/theme4.xml"/><Relationship Id="rId19" Type="http://schemas.openxmlformats.org/officeDocument/2006/relationships/image" Target="../media/image2.jpg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9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pic>
        <p:nvPicPr>
          <p:cNvPr id="4" name="Picture 3" descr="LKK-Logo-Url-Positiv-Farge_4-3.jp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4" b="9523"/>
          <a:stretch/>
        </p:blipFill>
        <p:spPr>
          <a:xfrm>
            <a:off x="6461716" y="5787999"/>
            <a:ext cx="2682283" cy="10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4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ts val="3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ts val="25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+mj-lt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9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b-NO" noProof="0" dirty="0"/>
          </a:p>
        </p:txBody>
      </p:sp>
      <p:pic>
        <p:nvPicPr>
          <p:cNvPr id="4" name="Picture 3" descr="01_Kodeklubben logo 300 dpi -darij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983222"/>
            <a:ext cx="3419872" cy="7206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64" r:id="rId3"/>
    <p:sldLayoutId id="2147483677" r:id="rId4"/>
    <p:sldLayoutId id="2147483678" r:id="rId5"/>
    <p:sldLayoutId id="2147483653" r:id="rId6"/>
    <p:sldLayoutId id="2147483682" r:id="rId7"/>
    <p:sldLayoutId id="2147483654" r:id="rId8"/>
    <p:sldLayoutId id="2147483683" r:id="rId9"/>
    <p:sldLayoutId id="2147483655" r:id="rId10"/>
    <p:sldLayoutId id="2147483684" r:id="rId11"/>
    <p:sldLayoutId id="2147483672" r:id="rId12"/>
    <p:sldLayoutId id="2147483673" r:id="rId13"/>
    <p:sldLayoutId id="2147483691" r:id="rId14"/>
    <p:sldLayoutId id="2147483696" r:id="rId15"/>
    <p:sldLayoutId id="2147483697" r:id="rId16"/>
    <p:sldLayoutId id="2147483851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ts val="3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ts val="25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+mj-lt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9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pic>
        <p:nvPicPr>
          <p:cNvPr id="4" name="Picture 3" descr="LKK-Logo-Url-Positiv-Farge_4-3.jp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4" b="9523"/>
          <a:stretch/>
        </p:blipFill>
        <p:spPr>
          <a:xfrm>
            <a:off x="6461716" y="5787999"/>
            <a:ext cx="2682283" cy="1070001"/>
          </a:xfrm>
          <a:prstGeom prst="rect">
            <a:avLst/>
          </a:prstGeom>
        </p:spPr>
      </p:pic>
      <p:pic>
        <p:nvPicPr>
          <p:cNvPr id="5" name="Picture 4" descr="LKK-Logo-Url-Positiv-Farge_4-3.jp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4" b="9523"/>
          <a:stretch/>
        </p:blipFill>
        <p:spPr>
          <a:xfrm>
            <a:off x="6461716" y="5787999"/>
            <a:ext cx="2682283" cy="10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4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ts val="3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ts val="25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+mj-lt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9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pic>
        <p:nvPicPr>
          <p:cNvPr id="4" name="Picture 3" descr="01_Kodeklubben logo 300 dpi -darij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983222"/>
            <a:ext cx="3419872" cy="7206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ts val="3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ts val="25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+mj-lt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kidsakoder.no/kodetimen" TargetMode="Externa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kidsakoder.no/kodetimen" TargetMode="Externa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kidsakoder.no/kodetimen/informasjonsskriv" TargetMode="Externa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kidsakoder.no/kodetimen/innmelding" TargetMode="Externa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kidsakoder.no//kodetimen/undervisningsopplegg" TargetMode="Externa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kidsakoder.no/kodetimen/ferdig" TargetMode="Externa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linemos@gmail.com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kidsakoder.no/grupper/kodetim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3"/>
          <p:cNvSpPr>
            <a:spLocks noGrp="1"/>
          </p:cNvSpPr>
          <p:nvPr>
            <p:ph type="ctrTitle" idx="4294967295"/>
          </p:nvPr>
        </p:nvSpPr>
        <p:spPr>
          <a:xfrm>
            <a:off x="1258888" y="3500438"/>
            <a:ext cx="6408737" cy="2592387"/>
          </a:xfrm>
        </p:spPr>
        <p:txBody>
          <a:bodyPr/>
          <a:lstStyle/>
          <a:p>
            <a:pPr algn="ctr"/>
            <a:r>
              <a:rPr lang="en-US">
                <a:latin typeface="Arial" charset="0"/>
              </a:rPr>
              <a:t>Uken 9. – 13. Desember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www.kidsakoder.no/kodetimen</a:t>
            </a:r>
          </a:p>
        </p:txBody>
      </p:sp>
      <p:pic>
        <p:nvPicPr>
          <p:cNvPr id="64514" name="Picture 2" descr="Kodetimen logo 300 dpi - darij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836613"/>
            <a:ext cx="8669337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430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2" descr="Kodetimen_–_det_norske_svaret_på_“Hour_of_Code”_–_Lær_Kidsa_Koding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-204788"/>
            <a:ext cx="11736388" cy="725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365625"/>
            <a:ext cx="2087562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497388"/>
            <a:ext cx="2001838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962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Content Placeholder 3"/>
          <p:cNvSpPr>
            <a:spLocks noGrp="1"/>
          </p:cNvSpPr>
          <p:nvPr>
            <p:ph idx="1"/>
          </p:nvPr>
        </p:nvSpPr>
        <p:spPr>
          <a:xfrm>
            <a:off x="468313" y="3213100"/>
            <a:ext cx="8201025" cy="3024188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sz="3200" dirty="0">
                <a:latin typeface="Arial" charset="0"/>
              </a:rPr>
              <a:t>Ambisjon: Alle elever skal få kode én time</a:t>
            </a:r>
          </a:p>
          <a:p>
            <a:pPr marL="0" indent="0" algn="ctr">
              <a:buFontTx/>
              <a:buNone/>
            </a:pPr>
            <a:endParaRPr sz="3200" dirty="0">
              <a:latin typeface="Arial" charset="0"/>
            </a:endParaRPr>
          </a:p>
          <a:p>
            <a:pPr marL="0" indent="0" algn="ctr">
              <a:buFontTx/>
              <a:buNone/>
            </a:pPr>
            <a:r>
              <a:rPr sz="3200" dirty="0">
                <a:latin typeface="Arial" charset="0"/>
              </a:rPr>
              <a:t>Selvforklarende </a:t>
            </a:r>
            <a:r>
              <a:rPr sz="3200" dirty="0" smtClean="0">
                <a:latin typeface="Arial" charset="0"/>
              </a:rPr>
              <a:t>opplæring</a:t>
            </a:r>
            <a:endParaRPr lang="en-US" sz="3200" dirty="0" smtClean="0">
              <a:latin typeface="Arial" charset="0"/>
            </a:endParaRPr>
          </a:p>
          <a:p>
            <a:pPr marL="0" indent="0" algn="ctr">
              <a:buFontTx/>
              <a:buNone/>
            </a:pPr>
            <a:endParaRPr lang="en-US" sz="3200" dirty="0">
              <a:latin typeface="Arial" charset="0"/>
            </a:endParaRPr>
          </a:p>
          <a:p>
            <a:pPr marL="0" indent="0" algn="ctr">
              <a:buNone/>
            </a:pPr>
            <a:r>
              <a:rPr lang="nb-NO" sz="3200" dirty="0">
                <a:hlinkClick r:id="rId2"/>
              </a:rPr>
              <a:t>www.kidsakoder.no/kodetimen</a:t>
            </a:r>
            <a:endParaRPr lang="nb-NO" sz="3200" dirty="0"/>
          </a:p>
          <a:p>
            <a:pPr marL="0" indent="0" algn="ctr">
              <a:buFontTx/>
              <a:buNone/>
            </a:pPr>
            <a:endParaRPr sz="3200" dirty="0">
              <a:latin typeface="Arial" charset="0"/>
            </a:endParaRPr>
          </a:p>
        </p:txBody>
      </p:sp>
      <p:pic>
        <p:nvPicPr>
          <p:cNvPr id="66563" name="Picture 5" descr="Kodetimen logo 72 dpi - darij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646113"/>
            <a:ext cx="56515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2929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3"/>
          <p:cNvSpPr txBox="1">
            <a:spLocks/>
          </p:cNvSpPr>
          <p:nvPr/>
        </p:nvSpPr>
        <p:spPr bwMode="auto">
          <a:xfrm>
            <a:off x="468313" y="2348880"/>
            <a:ext cx="820102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</a:rPr>
              <a:t>Her lever </a:t>
            </a:r>
            <a:r>
              <a:rPr lang="nb-NO" dirty="0" err="1" smtClean="0">
                <a:effectLst/>
              </a:rPr>
              <a:t>kodetimen</a:t>
            </a:r>
            <a:r>
              <a:rPr lang="nb-NO" dirty="0" smtClean="0">
                <a:effectLst/>
              </a:rPr>
              <a:t>:</a:t>
            </a:r>
          </a:p>
          <a:p>
            <a:pPr algn="ctr">
              <a:spcBef>
                <a:spcPct val="20000"/>
              </a:spcBef>
            </a:pPr>
            <a:endParaRPr lang="nb-NO" dirty="0" smtClean="0">
              <a:effectLst/>
            </a:endParaRPr>
          </a:p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  <a:hlinkClick r:id="rId2"/>
              </a:rPr>
              <a:t>www.kidsakoder.no</a:t>
            </a:r>
            <a:r>
              <a:rPr lang="nb-NO" dirty="0">
                <a:effectLst/>
                <a:hlinkClick r:id="rId2"/>
              </a:rPr>
              <a:t>/</a:t>
            </a:r>
            <a:r>
              <a:rPr lang="nb-NO" dirty="0" smtClean="0">
                <a:effectLst/>
                <a:hlinkClick r:id="rId2"/>
              </a:rPr>
              <a:t>kodetimen</a:t>
            </a:r>
            <a:endParaRPr lang="nb-NO" dirty="0" smtClean="0">
              <a:effectLst/>
            </a:endParaRPr>
          </a:p>
          <a:p>
            <a:pPr algn="ctr">
              <a:spcBef>
                <a:spcPct val="20000"/>
              </a:spcBef>
            </a:pPr>
            <a:endParaRPr lang="nb-NO" dirty="0">
              <a:effectLst/>
            </a:endParaRPr>
          </a:p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</a:rPr>
              <a:t>(går live i løpet av noen dager)</a:t>
            </a:r>
            <a:endParaRPr lang="nb-NO" dirty="0">
              <a:effectLst/>
            </a:endParaRPr>
          </a:p>
        </p:txBody>
      </p:sp>
      <p:pic>
        <p:nvPicPr>
          <p:cNvPr id="67587" name="Picture 6" descr="Kodetimen logo 72 dpi - darij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646113"/>
            <a:ext cx="56515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12341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3"/>
          <p:cNvSpPr txBox="1">
            <a:spLocks/>
          </p:cNvSpPr>
          <p:nvPr/>
        </p:nvSpPr>
        <p:spPr bwMode="auto">
          <a:xfrm>
            <a:off x="468313" y="3213100"/>
            <a:ext cx="820102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</a:rPr>
              <a:t>Her finner du PDF du kan sende til skolen:</a:t>
            </a:r>
          </a:p>
          <a:p>
            <a:pPr algn="ctr">
              <a:spcBef>
                <a:spcPct val="20000"/>
              </a:spcBef>
            </a:pPr>
            <a:endParaRPr lang="nb-NO" dirty="0" smtClean="0">
              <a:effectLst/>
              <a:hlinkClick r:id="rId2"/>
            </a:endParaRPr>
          </a:p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  <a:hlinkClick r:id="rId2"/>
              </a:rPr>
              <a:t>/</a:t>
            </a:r>
            <a:r>
              <a:rPr lang="nb-NO" dirty="0">
                <a:effectLst/>
                <a:hlinkClick r:id="rId2"/>
              </a:rPr>
              <a:t>kodetimen/informasjonsskriv</a:t>
            </a:r>
            <a:endParaRPr lang="nb-NO" dirty="0">
              <a:effectLst/>
            </a:endParaRPr>
          </a:p>
        </p:txBody>
      </p:sp>
      <p:pic>
        <p:nvPicPr>
          <p:cNvPr id="68611" name="Picture 6" descr="Kodetimen logo 72 dpi - darij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646113"/>
            <a:ext cx="56515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74677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3"/>
          <p:cNvSpPr txBox="1">
            <a:spLocks/>
          </p:cNvSpPr>
          <p:nvPr/>
        </p:nvSpPr>
        <p:spPr bwMode="auto">
          <a:xfrm>
            <a:off x="468313" y="2420888"/>
            <a:ext cx="820102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</a:rPr>
              <a:t>Her kan klassene melde seg inn:</a:t>
            </a:r>
          </a:p>
          <a:p>
            <a:pPr algn="ctr">
              <a:spcBef>
                <a:spcPct val="20000"/>
              </a:spcBef>
            </a:pPr>
            <a:endParaRPr lang="nb-NO" dirty="0" smtClean="0">
              <a:effectLst/>
            </a:endParaRPr>
          </a:p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  <a:hlinkClick r:id="rId2"/>
              </a:rPr>
              <a:t>/</a:t>
            </a:r>
            <a:r>
              <a:rPr lang="nb-NO" dirty="0">
                <a:effectLst/>
                <a:hlinkClick r:id="rId2"/>
              </a:rPr>
              <a:t>kodetimen/</a:t>
            </a:r>
            <a:r>
              <a:rPr lang="nb-NO" dirty="0" smtClean="0">
                <a:effectLst/>
                <a:hlinkClick r:id="rId2"/>
              </a:rPr>
              <a:t>innmelding</a:t>
            </a:r>
            <a:endParaRPr lang="nb-NO" dirty="0" smtClean="0">
              <a:effectLst/>
            </a:endParaRPr>
          </a:p>
          <a:p>
            <a:pPr algn="ctr">
              <a:spcBef>
                <a:spcPct val="20000"/>
              </a:spcBef>
            </a:pPr>
            <a:endParaRPr lang="nb-NO" dirty="0">
              <a:effectLst/>
            </a:endParaRPr>
          </a:p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</a:rPr>
              <a:t>...da får vi plottet det inn på kartet</a:t>
            </a:r>
            <a:endParaRPr lang="nb-NO" dirty="0">
              <a:effectLst/>
            </a:endParaRPr>
          </a:p>
        </p:txBody>
      </p:sp>
      <p:pic>
        <p:nvPicPr>
          <p:cNvPr id="69635" name="Picture 6" descr="Kodetimen logo 72 dpi - darij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646113"/>
            <a:ext cx="56515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67069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3"/>
          <p:cNvSpPr txBox="1">
            <a:spLocks/>
          </p:cNvSpPr>
          <p:nvPr/>
        </p:nvSpPr>
        <p:spPr bwMode="auto">
          <a:xfrm>
            <a:off x="468313" y="3213100"/>
            <a:ext cx="820102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</a:rPr>
              <a:t>Her kan de finne undervisningsopplegg</a:t>
            </a:r>
          </a:p>
          <a:p>
            <a:pPr algn="ctr">
              <a:spcBef>
                <a:spcPct val="20000"/>
              </a:spcBef>
            </a:pPr>
            <a:endParaRPr lang="nb-NO" dirty="0" smtClean="0">
              <a:effectLst/>
            </a:endParaRPr>
          </a:p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  <a:hlinkClick r:id="rId2"/>
              </a:rPr>
              <a:t>/</a:t>
            </a:r>
            <a:r>
              <a:rPr lang="nb-NO" dirty="0" err="1">
                <a:effectLst/>
                <a:hlinkClick r:id="rId2"/>
              </a:rPr>
              <a:t>kodetimen</a:t>
            </a:r>
            <a:r>
              <a:rPr lang="nb-NO" dirty="0">
                <a:effectLst/>
                <a:hlinkClick r:id="rId2"/>
              </a:rPr>
              <a:t>/undervisningsopplegg</a:t>
            </a:r>
            <a:endParaRPr lang="nb-NO" dirty="0">
              <a:effectLst/>
            </a:endParaRPr>
          </a:p>
        </p:txBody>
      </p:sp>
      <p:pic>
        <p:nvPicPr>
          <p:cNvPr id="70659" name="Picture 6" descr="Kodetimen logo 72 dpi - darij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646113"/>
            <a:ext cx="56515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06148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3"/>
          <p:cNvSpPr txBox="1">
            <a:spLocks/>
          </p:cNvSpPr>
          <p:nvPr/>
        </p:nvSpPr>
        <p:spPr bwMode="auto">
          <a:xfrm>
            <a:off x="468313" y="2420888"/>
            <a:ext cx="820102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</a:rPr>
              <a:t>Her kan elevene registrere at de er ferdige:</a:t>
            </a:r>
          </a:p>
          <a:p>
            <a:pPr algn="ctr">
              <a:spcBef>
                <a:spcPct val="20000"/>
              </a:spcBef>
            </a:pPr>
            <a:endParaRPr lang="nb-NO" dirty="0" smtClean="0">
              <a:effectLst/>
            </a:endParaRPr>
          </a:p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  <a:hlinkClick r:id="rId2"/>
              </a:rPr>
              <a:t>/</a:t>
            </a:r>
            <a:r>
              <a:rPr lang="nb-NO" dirty="0" err="1">
                <a:effectLst/>
                <a:hlinkClick r:id="rId2"/>
              </a:rPr>
              <a:t>kodetimen</a:t>
            </a:r>
            <a:r>
              <a:rPr lang="nb-NO" dirty="0">
                <a:effectLst/>
                <a:hlinkClick r:id="rId2"/>
              </a:rPr>
              <a:t>/</a:t>
            </a:r>
            <a:r>
              <a:rPr lang="nb-NO" dirty="0" smtClean="0">
                <a:effectLst/>
                <a:hlinkClick r:id="rId2"/>
              </a:rPr>
              <a:t>ferdig</a:t>
            </a:r>
            <a:endParaRPr lang="nb-NO" dirty="0" smtClean="0">
              <a:effectLst/>
            </a:endParaRPr>
          </a:p>
          <a:p>
            <a:pPr algn="ctr">
              <a:spcBef>
                <a:spcPct val="20000"/>
              </a:spcBef>
            </a:pPr>
            <a:endParaRPr lang="nb-NO" dirty="0">
              <a:effectLst/>
            </a:endParaRPr>
          </a:p>
          <a:p>
            <a:pPr algn="ctr">
              <a:spcBef>
                <a:spcPct val="20000"/>
              </a:spcBef>
            </a:pPr>
            <a:r>
              <a:rPr lang="nb-NO" dirty="0" smtClean="0">
                <a:effectLst/>
              </a:rPr>
              <a:t>Da ser vi hvor mange som gjorde det</a:t>
            </a:r>
            <a:endParaRPr lang="nb-NO" dirty="0">
              <a:effectLst/>
            </a:endParaRPr>
          </a:p>
        </p:txBody>
      </p:sp>
      <p:pic>
        <p:nvPicPr>
          <p:cNvPr id="71683" name="Picture 6" descr="Kodetimen logo 72 dpi - darij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646113"/>
            <a:ext cx="56515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35555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Content Placeholder 3"/>
          <p:cNvSpPr>
            <a:spLocks noGrp="1"/>
          </p:cNvSpPr>
          <p:nvPr>
            <p:ph idx="1"/>
          </p:nvPr>
        </p:nvSpPr>
        <p:spPr>
          <a:xfrm>
            <a:off x="468313" y="2420938"/>
            <a:ext cx="8201025" cy="381635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nb-NO" sz="2000" b="1" dirty="0" smtClean="0"/>
              <a:t>Vi trenger hjelp! Du kan:</a:t>
            </a:r>
            <a:endParaRPr lang="en-US" sz="2000" b="1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sz="2000" dirty="0" smtClean="0">
                <a:latin typeface="Arial" charset="0"/>
              </a:rPr>
              <a:t>Ta </a:t>
            </a:r>
            <a:r>
              <a:rPr sz="2000" dirty="0">
                <a:latin typeface="Arial" charset="0"/>
              </a:rPr>
              <a:t>det opp med din skole!</a:t>
            </a:r>
          </a:p>
          <a:p>
            <a:pPr>
              <a:lnSpc>
                <a:spcPct val="80000"/>
              </a:lnSpc>
            </a:pPr>
            <a:r>
              <a:rPr sz="2000" dirty="0">
                <a:latin typeface="Arial" charset="0"/>
              </a:rPr>
              <a:t>Hjelpe til på din skole</a:t>
            </a:r>
          </a:p>
          <a:p>
            <a:pPr>
              <a:lnSpc>
                <a:spcPct val="80000"/>
              </a:lnSpc>
            </a:pPr>
            <a:r>
              <a:rPr sz="2000" dirty="0">
                <a:latin typeface="Arial" charset="0"/>
              </a:rPr>
              <a:t>Hjelpe til med å oversette opplegg</a:t>
            </a:r>
          </a:p>
          <a:p>
            <a:pPr>
              <a:lnSpc>
                <a:spcPct val="80000"/>
              </a:lnSpc>
            </a:pPr>
            <a:r>
              <a:rPr sz="2000" dirty="0">
                <a:latin typeface="Arial" charset="0"/>
              </a:rPr>
              <a:t>Hjelp til med QA</a:t>
            </a:r>
          </a:p>
          <a:p>
            <a:pPr>
              <a:lnSpc>
                <a:spcPct val="80000"/>
              </a:lnSpc>
            </a:pPr>
            <a:r>
              <a:rPr sz="2000" dirty="0">
                <a:latin typeface="Arial" charset="0"/>
              </a:rPr>
              <a:t>Snakke om det på arbeidspla</a:t>
            </a:r>
          </a:p>
          <a:p>
            <a:pPr>
              <a:lnSpc>
                <a:spcPct val="80000"/>
              </a:lnSpc>
            </a:pPr>
            <a:r>
              <a:rPr sz="2000" dirty="0">
                <a:latin typeface="Arial" charset="0"/>
              </a:rPr>
              <a:t>Få arbeidsgiver til å støtte det</a:t>
            </a:r>
          </a:p>
          <a:p>
            <a:pPr>
              <a:lnSpc>
                <a:spcPct val="80000"/>
              </a:lnSpc>
            </a:pPr>
            <a:r>
              <a:rPr sz="2000" dirty="0">
                <a:latin typeface="Arial" charset="0"/>
              </a:rPr>
              <a:t>Hjelp til med spredning i media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2000" dirty="0" err="1" smtClean="0">
                <a:latin typeface="Arial" charset="0"/>
              </a:rPr>
              <a:t>Bli</a:t>
            </a:r>
            <a:r>
              <a:rPr lang="en-US" sz="2000" dirty="0" smtClean="0">
                <a:latin typeface="Arial" charset="0"/>
              </a:rPr>
              <a:t> med </a:t>
            </a:r>
            <a:r>
              <a:rPr lang="en-US" sz="2000" dirty="0" err="1" smtClean="0">
                <a:latin typeface="Arial" charset="0"/>
              </a:rPr>
              <a:t>i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kodetime-gruppa</a:t>
            </a:r>
            <a:r>
              <a:rPr lang="en-US" sz="2000" dirty="0" smtClean="0">
                <a:latin typeface="Arial" charset="0"/>
              </a:rPr>
              <a:t>: </a:t>
            </a:r>
            <a:r>
              <a:rPr lang="en-US" sz="2000" dirty="0" smtClean="0">
                <a:latin typeface="Arial" charset="0"/>
                <a:hlinkClick r:id="rId2"/>
              </a:rPr>
              <a:t>www.kidsakoder.no/grupper/kodetimen</a:t>
            </a:r>
            <a:endParaRPr lang="en-US" sz="2000" dirty="0" smtClean="0">
              <a:latin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 smtClean="0">
                <a:latin typeface="Arial" charset="0"/>
              </a:rPr>
              <a:t>Vil</a:t>
            </a:r>
            <a:r>
              <a:rPr lang="en-US" sz="2000" dirty="0" smtClean="0">
                <a:latin typeface="Arial" charset="0"/>
              </a:rPr>
              <a:t> du </a:t>
            </a:r>
            <a:r>
              <a:rPr lang="en-US" sz="2000" dirty="0" err="1" smtClean="0">
                <a:latin typeface="Arial" charset="0"/>
              </a:rPr>
              <a:t>bistå</a:t>
            </a:r>
            <a:r>
              <a:rPr lang="en-US" sz="2000" dirty="0" smtClean="0">
                <a:latin typeface="Arial" charset="0"/>
              </a:rPr>
              <a:t>? Si </a:t>
            </a:r>
            <a:r>
              <a:rPr lang="en-US" sz="2000" dirty="0" err="1" smtClean="0">
                <a:latin typeface="Arial" charset="0"/>
              </a:rPr>
              <a:t>fra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til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prosjektleder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Line </a:t>
            </a:r>
            <a:r>
              <a:rPr lang="en-US" sz="2000" dirty="0" err="1">
                <a:latin typeface="Arial" charset="0"/>
              </a:rPr>
              <a:t>Moseng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>
                <a:latin typeface="Arial" charset="0"/>
                <a:hlinkClick r:id="rId3"/>
              </a:rPr>
              <a:t>linemos@</a:t>
            </a:r>
            <a:r>
              <a:rPr lang="en-US" sz="2000" dirty="0" smtClean="0">
                <a:latin typeface="Arial" charset="0"/>
                <a:hlinkClick r:id="rId3"/>
              </a:rPr>
              <a:t>gmail.com</a:t>
            </a:r>
            <a:endParaRPr lang="en-US" sz="2000" dirty="0" smtClean="0">
              <a:latin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 smtClean="0">
                <a:latin typeface="Arial" charset="0"/>
              </a:rPr>
              <a:t>Det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kommer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infoskriv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og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kampanje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om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noen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dager</a:t>
            </a:r>
            <a:endParaRPr sz="2000" dirty="0">
              <a:latin typeface="Arial" charset="0"/>
            </a:endParaRPr>
          </a:p>
        </p:txBody>
      </p:sp>
      <p:pic>
        <p:nvPicPr>
          <p:cNvPr id="5" name="Picture 6" descr="Kodetimen logo 72 dpi - darij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646113"/>
            <a:ext cx="56515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47278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LKK template">
  <a:themeElements>
    <a:clrScheme name="LKK">
      <a:dk1>
        <a:srgbClr val="000000"/>
      </a:dk1>
      <a:lt1>
        <a:sysClr val="window" lastClr="FFFFFF"/>
      </a:lt1>
      <a:dk2>
        <a:srgbClr val="4D4D4D"/>
      </a:dk2>
      <a:lt2>
        <a:srgbClr val="ED1C24"/>
      </a:lt2>
      <a:accent1>
        <a:srgbClr val="5CFF5C"/>
      </a:accent1>
      <a:accent2>
        <a:srgbClr val="ABE1FA"/>
      </a:accent2>
      <a:accent3>
        <a:srgbClr val="787878"/>
      </a:accent3>
      <a:accent4>
        <a:srgbClr val="333333"/>
      </a:accent4>
      <a:accent5>
        <a:srgbClr val="0000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ouvet-mal_2012_ny3">
  <a:themeElements>
    <a:clrScheme name="Bouvet2012">
      <a:dk1>
        <a:srgbClr val="000000"/>
      </a:dk1>
      <a:lt1>
        <a:sysClr val="window" lastClr="FFFFFF"/>
      </a:lt1>
      <a:dk2>
        <a:srgbClr val="FF6400"/>
      </a:dk2>
      <a:lt2>
        <a:srgbClr val="ABE1FA"/>
      </a:lt2>
      <a:accent1>
        <a:srgbClr val="D8D8D8"/>
      </a:accent1>
      <a:accent2>
        <a:srgbClr val="ABE1FA"/>
      </a:accent2>
      <a:accent3>
        <a:srgbClr val="787878"/>
      </a:accent3>
      <a:accent4>
        <a:srgbClr val="333333"/>
      </a:accent4>
      <a:accent5>
        <a:srgbClr val="FF64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KK template">
  <a:themeElements>
    <a:clrScheme name="Bouvet2012">
      <a:dk1>
        <a:srgbClr val="000000"/>
      </a:dk1>
      <a:lt1>
        <a:sysClr val="window" lastClr="FFFFFF"/>
      </a:lt1>
      <a:dk2>
        <a:srgbClr val="FF6400"/>
      </a:dk2>
      <a:lt2>
        <a:srgbClr val="ABE1FA"/>
      </a:lt2>
      <a:accent1>
        <a:srgbClr val="D8D8D8"/>
      </a:accent1>
      <a:accent2>
        <a:srgbClr val="ABE1FA"/>
      </a:accent2>
      <a:accent3>
        <a:srgbClr val="787878"/>
      </a:accent3>
      <a:accent4>
        <a:srgbClr val="333333"/>
      </a:accent4>
      <a:accent5>
        <a:srgbClr val="FF64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Bouvet-mal_2012_ny3">
  <a:themeElements>
    <a:clrScheme name="LKK">
      <a:dk1>
        <a:srgbClr val="000000"/>
      </a:dk1>
      <a:lt1>
        <a:sysClr val="window" lastClr="FFFFFF"/>
      </a:lt1>
      <a:dk2>
        <a:srgbClr val="4D4D4D"/>
      </a:dk2>
      <a:lt2>
        <a:srgbClr val="ED1C24"/>
      </a:lt2>
      <a:accent1>
        <a:srgbClr val="5CFF5C"/>
      </a:accent1>
      <a:accent2>
        <a:srgbClr val="ABE1FA"/>
      </a:accent2>
      <a:accent3>
        <a:srgbClr val="787878"/>
      </a:accent3>
      <a:accent4>
        <a:srgbClr val="333333"/>
      </a:accent4>
      <a:accent5>
        <a:srgbClr val="0000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ouvet2012">
    <a:dk1>
      <a:srgbClr val="000000"/>
    </a:dk1>
    <a:lt1>
      <a:sysClr val="window" lastClr="FFFFFF"/>
    </a:lt1>
    <a:dk2>
      <a:srgbClr val="FF6400"/>
    </a:dk2>
    <a:lt2>
      <a:srgbClr val="ABE1FA"/>
    </a:lt2>
    <a:accent1>
      <a:srgbClr val="D8D8D8"/>
    </a:accent1>
    <a:accent2>
      <a:srgbClr val="ABE1FA"/>
    </a:accent2>
    <a:accent3>
      <a:srgbClr val="787878"/>
    </a:accent3>
    <a:accent4>
      <a:srgbClr val="333333"/>
    </a:accent4>
    <a:accent5>
      <a:srgbClr val="FF6400"/>
    </a:accent5>
    <a:accent6>
      <a:srgbClr val="000000"/>
    </a:accent6>
    <a:hlink>
      <a:srgbClr val="787878"/>
    </a:hlink>
    <a:folHlink>
      <a:srgbClr val="ABE1FA"/>
    </a:folHlink>
  </a:clrScheme>
</a:themeOverride>
</file>

<file path=ppt/theme/themeOverride2.xml><?xml version="1.0" encoding="utf-8"?>
<a:themeOverride xmlns:a="http://schemas.openxmlformats.org/drawingml/2006/main">
  <a:clrScheme name="Bouvet2012">
    <a:dk1>
      <a:srgbClr val="000000"/>
    </a:dk1>
    <a:lt1>
      <a:sysClr val="window" lastClr="FFFFFF"/>
    </a:lt1>
    <a:dk2>
      <a:srgbClr val="FF6400"/>
    </a:dk2>
    <a:lt2>
      <a:srgbClr val="ABE1FA"/>
    </a:lt2>
    <a:accent1>
      <a:srgbClr val="D8D8D8"/>
    </a:accent1>
    <a:accent2>
      <a:srgbClr val="ABE1FA"/>
    </a:accent2>
    <a:accent3>
      <a:srgbClr val="787878"/>
    </a:accent3>
    <a:accent4>
      <a:srgbClr val="333333"/>
    </a:accent4>
    <a:accent5>
      <a:srgbClr val="FF6400"/>
    </a:accent5>
    <a:accent6>
      <a:srgbClr val="000000"/>
    </a:accent6>
    <a:hlink>
      <a:srgbClr val="787878"/>
    </a:hlink>
    <a:folHlink>
      <a:srgbClr val="ABE1F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d7095a3-97f1-4663-a71f-a762e9d8a5de">FK7UAMZMK7QV-5066-28</_dlc_DocId>
    <_dlc_DocIdUrl xmlns="cd7095a3-97f1-4663-a71f-a762e9d8a5de">
      <Url>https://pingvinen.bouvet.no/kunder/Safetel/TilbudOgAvtaler/RFIavSafetelOnline/_layouts/DocIdRedir.aspx?ID=FK7UAMZMK7QV-5066-28</Url>
      <Description>FK7UAMZMK7QV-5066-28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1E5EA65346E546869377CF35786C33" ma:contentTypeVersion="0" ma:contentTypeDescription="Create a new document." ma:contentTypeScope="" ma:versionID="064368adc82cbd0d1e319bb93aaee3be">
  <xsd:schema xmlns:xsd="http://www.w3.org/2001/XMLSchema" xmlns:xs="http://www.w3.org/2001/XMLSchema" xmlns:p="http://schemas.microsoft.com/office/2006/metadata/properties" xmlns:ns2="cd7095a3-97f1-4663-a71f-a762e9d8a5de" targetNamespace="http://schemas.microsoft.com/office/2006/metadata/properties" ma:root="true" ma:fieldsID="f708dfcba63a8ad509e4692dbb023e00" ns2:_="">
    <xsd:import namespace="cd7095a3-97f1-4663-a71f-a762e9d8a5d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95a3-97f1-4663-a71f-a762e9d8a5d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CDA906-3D3B-42BE-AB3F-07A27E76DD12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cd7095a3-97f1-4663-a71f-a762e9d8a5d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57578E2-4207-48D0-85D7-98F249B234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7095a3-97f1-4663-a71f-a762e9d8a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02A7FE-2F78-4FFD-A9FB-DF7D30F739F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F547655-3E29-4FDD-9B18-6AEA5D4DC9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LKK template.potx</Template>
  <TotalTime>3876</TotalTime>
  <Words>182</Words>
  <Application>Microsoft Macintosh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1_LKK template</vt:lpstr>
      <vt:lpstr>Bouvet-mal_2012_ny3</vt:lpstr>
      <vt:lpstr>LKK template</vt:lpstr>
      <vt:lpstr>2_Bouvet-mal_2012_ny3</vt:lpstr>
      <vt:lpstr>Uken 9. – 13. Desember  www.kidsakoder.no/kodetimen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Bouvet ASA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Safetelmøte 10 sep 2013</dc:title>
  <dc:subject/>
  <dc:creator>Bjørn Hallan</dc:creator>
  <cp:keywords/>
  <dc:description/>
  <cp:lastModifiedBy>Simen Sommerfeldt</cp:lastModifiedBy>
  <cp:revision>375</cp:revision>
  <cp:lastPrinted>2013-10-09T10:32:43Z</cp:lastPrinted>
  <dcterms:created xsi:type="dcterms:W3CDTF">2012-10-26T13:38:33Z</dcterms:created>
  <dcterms:modified xsi:type="dcterms:W3CDTF">2013-11-04T22:57:18Z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0x010100D31E5EA65346E546869377CF35786C33</vt:lpwstr>
  </property>
  <property fmtid="{D5CDD505-2E9C-101B-9397-08002B2CF9AE}" pid="3" name="_dlc_DocIdItemGuid">
    <vt:lpwstr>833a1c1b-b877-4107-9d80-4677df397929</vt:lpwstr>
  </property>
</Properties>
</file>