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Teknolab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Programmering og elektronikk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467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med WEB?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HTML – </a:t>
            </a:r>
            <a:r>
              <a:rPr lang="nb-NO" dirty="0" err="1" smtClean="0"/>
              <a:t>Hypertext</a:t>
            </a:r>
            <a:r>
              <a:rPr lang="nb-NO" dirty="0" smtClean="0"/>
              <a:t> </a:t>
            </a:r>
            <a:r>
              <a:rPr lang="nb-NO" dirty="0" err="1" smtClean="0"/>
              <a:t>Markup</a:t>
            </a:r>
            <a:r>
              <a:rPr lang="nb-NO" dirty="0" smtClean="0"/>
              <a:t> Language</a:t>
            </a:r>
          </a:p>
          <a:p>
            <a:pPr lvl="1"/>
            <a:r>
              <a:rPr lang="nb-NO" dirty="0" err="1" smtClean="0"/>
              <a:t>Browseren</a:t>
            </a:r>
            <a:r>
              <a:rPr lang="nb-NO" dirty="0" smtClean="0"/>
              <a:t> forstår HTML dokumenter</a:t>
            </a:r>
          </a:p>
          <a:p>
            <a:pPr lvl="1"/>
            <a:r>
              <a:rPr lang="nb-NO" dirty="0" smtClean="0"/>
              <a:t>IE, </a:t>
            </a:r>
            <a:r>
              <a:rPr lang="nb-NO" dirty="0" err="1" smtClean="0"/>
              <a:t>Chrome</a:t>
            </a:r>
            <a:r>
              <a:rPr lang="nb-NO" dirty="0" smtClean="0"/>
              <a:t>, Safari, </a:t>
            </a:r>
            <a:r>
              <a:rPr lang="nb-NO" dirty="0" err="1" smtClean="0"/>
              <a:t>Firefox</a:t>
            </a:r>
            <a:r>
              <a:rPr lang="nb-NO" dirty="0" smtClean="0"/>
              <a:t>, Opera,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3780472"/>
            <a:ext cx="4572000" cy="1857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087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WEB programmering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Serveren</a:t>
            </a:r>
          </a:p>
          <a:p>
            <a:pPr lvl="1"/>
            <a:r>
              <a:rPr lang="nb-NO" dirty="0" smtClean="0"/>
              <a:t>Linux med Apache og f.eks. PHP</a:t>
            </a:r>
          </a:p>
          <a:p>
            <a:pPr lvl="1"/>
            <a:r>
              <a:rPr lang="nb-NO" dirty="0" smtClean="0"/>
              <a:t>Windows med IIS og ASP</a:t>
            </a:r>
          </a:p>
          <a:p>
            <a:r>
              <a:rPr lang="nb-NO" dirty="0" err="1" smtClean="0"/>
              <a:t>Browseren</a:t>
            </a:r>
            <a:endParaRPr lang="nb-NO" dirty="0" smtClean="0"/>
          </a:p>
          <a:p>
            <a:pPr lvl="1"/>
            <a:r>
              <a:rPr lang="nb-NO" dirty="0" smtClean="0"/>
              <a:t>JavaScript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682" y="2928302"/>
            <a:ext cx="1971675" cy="676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007" y="3994625"/>
            <a:ext cx="2419350" cy="485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47" y="5122226"/>
            <a:ext cx="2714625" cy="685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9196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Nå må vi gjøre noe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Hello</a:t>
            </a:r>
            <a:r>
              <a:rPr lang="nb-NO" smtClean="0"/>
              <a:t> World i C#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4804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Elektronikk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Strøm, spenning</a:t>
            </a:r>
          </a:p>
          <a:p>
            <a:r>
              <a:rPr lang="nb-NO" dirty="0" smtClean="0"/>
              <a:t>Motstand</a:t>
            </a:r>
          </a:p>
          <a:p>
            <a:r>
              <a:rPr lang="nb-NO" dirty="0" smtClean="0"/>
              <a:t>Kapasitans</a:t>
            </a:r>
          </a:p>
          <a:p>
            <a:r>
              <a:rPr lang="nb-NO" dirty="0" smtClean="0"/>
              <a:t>Digitalteknikk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794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Programmering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Språk</a:t>
            </a:r>
          </a:p>
          <a:p>
            <a:r>
              <a:rPr lang="nb-NO" dirty="0" smtClean="0"/>
              <a:t>Variabler</a:t>
            </a:r>
          </a:p>
          <a:p>
            <a:r>
              <a:rPr lang="nb-NO" dirty="0" smtClean="0"/>
              <a:t>Objekter</a:t>
            </a:r>
          </a:p>
          <a:p>
            <a:r>
              <a:rPr lang="nb-NO" dirty="0" err="1" smtClean="0"/>
              <a:t>Events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1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Språk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Java, C#, C++, Basic, Processing</a:t>
            </a:r>
          </a:p>
          <a:p>
            <a:r>
              <a:rPr lang="nb-NO" dirty="0" smtClean="0"/>
              <a:t>Prosessorer, Operativsystemer og Rammeverk</a:t>
            </a:r>
          </a:p>
          <a:p>
            <a:r>
              <a:rPr lang="nb-NO" dirty="0" smtClean="0"/>
              <a:t>WEB: HTML, JavaScript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3214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C# og Java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Svært like språk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032" y="2666999"/>
            <a:ext cx="4143375" cy="1838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957" y="5186362"/>
            <a:ext cx="3819525" cy="1209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506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 Basic, Processing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«Lærevennlige» språk – lære å programmere – språk er ikke viktig</a:t>
            </a:r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" y="4667250"/>
            <a:ext cx="5562600" cy="1352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452" y="5105400"/>
            <a:ext cx="2847975" cy="476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854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IDE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Integrated Development Environment</a:t>
            </a:r>
          </a:p>
          <a:p>
            <a:pPr lvl="1"/>
            <a:r>
              <a:rPr lang="nb-NO" dirty="0" smtClean="0"/>
              <a:t>Visual Studio	C#, Visual Basic</a:t>
            </a:r>
          </a:p>
          <a:p>
            <a:pPr lvl="1"/>
            <a:r>
              <a:rPr lang="nb-NO" dirty="0" err="1" smtClean="0"/>
              <a:t>Eclipse</a:t>
            </a:r>
            <a:r>
              <a:rPr lang="nb-NO" dirty="0" smtClean="0"/>
              <a:t>		Alle språk</a:t>
            </a:r>
          </a:p>
          <a:p>
            <a:endParaRPr lang="nb-NO" dirty="0"/>
          </a:p>
          <a:p>
            <a:r>
              <a:rPr lang="nb-NO" dirty="0" smtClean="0"/>
              <a:t>…men</a:t>
            </a:r>
          </a:p>
        </p:txBody>
      </p:sp>
    </p:spTree>
    <p:extLst>
      <p:ext uri="{BB962C8B-B14F-4D97-AF65-F5344CB8AC3E}">
        <p14:creationId xmlns:p14="http://schemas.microsoft.com/office/powerpoint/2010/main" val="301452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Rammeverk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…men først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1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Prosessor, Operativsystem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Prosessor</a:t>
            </a:r>
          </a:p>
          <a:p>
            <a:pPr lvl="1"/>
            <a:r>
              <a:rPr lang="nb-NO" dirty="0" smtClean="0"/>
              <a:t>Intel x86, </a:t>
            </a:r>
            <a:r>
              <a:rPr lang="nb-NO" dirty="0" err="1" smtClean="0"/>
              <a:t>Snapdragon</a:t>
            </a:r>
            <a:r>
              <a:rPr lang="nb-NO" dirty="0" smtClean="0"/>
              <a:t>, AVR</a:t>
            </a:r>
          </a:p>
          <a:p>
            <a:r>
              <a:rPr lang="nb-NO" dirty="0" smtClean="0"/>
              <a:t>Operativsystem</a:t>
            </a:r>
          </a:p>
          <a:p>
            <a:pPr lvl="1"/>
            <a:r>
              <a:rPr lang="nb-NO" dirty="0" smtClean="0"/>
              <a:t>Windows, Linux, </a:t>
            </a:r>
            <a:r>
              <a:rPr lang="nb-NO" dirty="0" err="1" smtClean="0"/>
              <a:t>Android</a:t>
            </a:r>
            <a:r>
              <a:rPr lang="nb-NO" dirty="0" smtClean="0"/>
              <a:t>, </a:t>
            </a:r>
            <a:r>
              <a:rPr lang="nb-NO" dirty="0" err="1" smtClean="0"/>
              <a:t>iOS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4760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Så, rammeverk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Oppskrifter og ferdige snutter, for eksempel</a:t>
            </a:r>
          </a:p>
          <a:p>
            <a:pPr lvl="1"/>
            <a:r>
              <a:rPr lang="nb-NO" dirty="0" smtClean="0"/>
              <a:t>Vinduer, knapper, </a:t>
            </a:r>
            <a:r>
              <a:rPr lang="nb-NO" dirty="0" err="1" smtClean="0"/>
              <a:t>osv</a:t>
            </a:r>
            <a:r>
              <a:rPr lang="nb-NO" dirty="0" smtClean="0"/>
              <a:t> – grafikk</a:t>
            </a:r>
          </a:p>
          <a:p>
            <a:pPr lvl="1"/>
            <a:r>
              <a:rPr lang="nb-NO" dirty="0" smtClean="0"/>
              <a:t>Kommunikasjon, sende filer, meldinger</a:t>
            </a:r>
          </a:p>
          <a:p>
            <a:pPr lvl="1"/>
            <a:r>
              <a:rPr lang="nb-NO" dirty="0" smtClean="0"/>
              <a:t>Filsystem, lagre dokumenter, bilder, databaser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Rammeverkene gjør at det går mye fortere å lage programmer</a:t>
            </a:r>
          </a:p>
          <a:p>
            <a:pPr lvl="1"/>
            <a:r>
              <a:rPr lang="nb-NO" dirty="0" smtClean="0"/>
              <a:t>Men de er stort sett spesielle for hvert operativsystem</a:t>
            </a:r>
          </a:p>
        </p:txBody>
      </p:sp>
    </p:spTree>
    <p:extLst>
      <p:ext uri="{BB962C8B-B14F-4D97-AF65-F5344CB8AC3E}">
        <p14:creationId xmlns:p14="http://schemas.microsoft.com/office/powerpoint/2010/main" val="3249478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44</TotalTime>
  <Words>189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Teknolab</vt:lpstr>
      <vt:lpstr>Programmering</vt:lpstr>
      <vt:lpstr>Språk</vt:lpstr>
      <vt:lpstr>C# og Java</vt:lpstr>
      <vt:lpstr> Basic, Processing</vt:lpstr>
      <vt:lpstr>IDE</vt:lpstr>
      <vt:lpstr>Rammeverk</vt:lpstr>
      <vt:lpstr>Prosessor, Operativsystem</vt:lpstr>
      <vt:lpstr>Så, rammeverk</vt:lpstr>
      <vt:lpstr>Hva med WEB?</vt:lpstr>
      <vt:lpstr>WEB programmering</vt:lpstr>
      <vt:lpstr>Nå må vi gjøre noe</vt:lpstr>
      <vt:lpstr>Elektronikk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Teknolab</dc:title>
  <dc:creator>Øyvind Aardal</dc:creator>
  <cp:lastModifiedBy>Øyvind Aardal</cp:lastModifiedBy>
  <cp:revision>6</cp:revision>
  <dcterms:created xsi:type="dcterms:W3CDTF">2013-01-21T16:55:56Z</dcterms:created>
  <dcterms:modified xsi:type="dcterms:W3CDTF">2013-01-21T18:12:21Z</dcterms:modified>
</cp:coreProperties>
</file>