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72651" autoAdjust="0"/>
  </p:normalViewPr>
  <p:slideViewPr>
    <p:cSldViewPr snapToGrid="0">
      <p:cViewPr varScale="1">
        <p:scale>
          <a:sx n="78" d="100"/>
          <a:sy n="78" d="100"/>
        </p:scale>
        <p:origin x="52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13.05.2013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9FAF-86EC-4549-9D41-8CB9E405478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15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noProof="0" dirty="0" err="1" smtClean="0"/>
              <a:t>Teknolab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noProof="0" dirty="0" smtClean="0"/>
              <a:t>Programmering og elektronikk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Koordinatsystemet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skjermen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forms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66" y="1874782"/>
            <a:ext cx="4890558" cy="470863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666946" y="2438399"/>
            <a:ext cx="2781598" cy="312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04" t="35631" r="44439" b="6557"/>
          <a:stretch/>
        </p:blipFill>
        <p:spPr>
          <a:xfrm>
            <a:off x="7714594" y="2743200"/>
            <a:ext cx="2648607" cy="27221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07779" y="2154618"/>
            <a:ext cx="4719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Skjermen har et koordinatsystem som begynner på 0,0 oppe i venstre hjørne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Typisk 1024x768 (lengde x bredde)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Eller 1280x960 (</a:t>
            </a:r>
            <a:r>
              <a:rPr lang="nb-NO" dirty="0" err="1" smtClean="0"/>
              <a:t>LxB</a:t>
            </a:r>
            <a:r>
              <a:rPr lang="nb-NO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…eller MANGE andre oppløsninger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Hver Form har et koordinatsystem som begynner på 0,0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i="1" dirty="0" err="1" smtClean="0"/>
              <a:t>formnavn.</a:t>
            </a:r>
            <a:r>
              <a:rPr lang="nb-NO" dirty="0" err="1" smtClean="0"/>
              <a:t>ActiveForm.Width</a:t>
            </a:r>
            <a:r>
              <a:rPr lang="nb-NO" dirty="0" smtClean="0"/>
              <a:t> og</a:t>
            </a:r>
            <a:br>
              <a:rPr lang="nb-NO" dirty="0" smtClean="0"/>
            </a:br>
            <a:r>
              <a:rPr lang="nb-NO" i="1" dirty="0" err="1" smtClean="0"/>
              <a:t>formnavn.</a:t>
            </a:r>
            <a:r>
              <a:rPr lang="nb-NO" dirty="0" err="1" smtClean="0"/>
              <a:t>ActiveForm.Height</a:t>
            </a:r>
            <a:r>
              <a:rPr lang="nb-NO" dirty="0" smtClean="0"/>
              <a:t> inneholder </a:t>
            </a:r>
            <a:r>
              <a:rPr lang="nb-NO" u="sng" dirty="0" smtClean="0"/>
              <a:t>gjeldende</a:t>
            </a:r>
            <a:r>
              <a:rPr lang="nb-NO" dirty="0" smtClean="0"/>
              <a:t> bredde og høyde – de endres når bruker endrer størrelsen på vinduet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Hvert punkt er en </a:t>
            </a:r>
            <a:r>
              <a:rPr lang="nb-NO" dirty="0" err="1" smtClean="0"/>
              <a:t>pixel</a:t>
            </a:r>
            <a:r>
              <a:rPr lang="nb-NO" dirty="0" smtClean="0"/>
              <a:t> og har en </a:t>
            </a:r>
            <a:r>
              <a:rPr lang="nb-NO" dirty="0" err="1" smtClean="0"/>
              <a:t>x,y</a:t>
            </a:r>
            <a:r>
              <a:rPr lang="nb-NO" dirty="0" smtClean="0"/>
              <a:t> adresse</a:t>
            </a:r>
            <a:endParaRPr lang="nb-NO" dirty="0"/>
          </a:p>
        </p:txBody>
      </p:sp>
      <p:sp>
        <p:nvSpPr>
          <p:cNvPr id="15" name="TextBox 14"/>
          <p:cNvSpPr txBox="1"/>
          <p:nvPr/>
        </p:nvSpPr>
        <p:spPr>
          <a:xfrm>
            <a:off x="7688079" y="267414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0,0</a:t>
            </a:r>
            <a:endParaRPr lang="nb-NO" dirty="0"/>
          </a:p>
        </p:txBody>
      </p:sp>
      <p:sp>
        <p:nvSpPr>
          <p:cNvPr id="16" name="TextBox 15"/>
          <p:cNvSpPr txBox="1"/>
          <p:nvPr/>
        </p:nvSpPr>
        <p:spPr>
          <a:xfrm>
            <a:off x="6728416" y="196995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0,0</a:t>
            </a:r>
            <a:endParaRPr lang="nb-NO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555421" y="3163614"/>
            <a:ext cx="788276" cy="714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90185" y="285881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61,55</a:t>
            </a:r>
            <a:endParaRPr lang="nb-NO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928025" y="5562599"/>
            <a:ext cx="107837" cy="714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87773" y="518932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155,14</a:t>
            </a:r>
            <a:endParaRPr lang="nb-NO" dirty="0"/>
          </a:p>
        </p:txBody>
      </p:sp>
      <p:sp>
        <p:nvSpPr>
          <p:cNvPr id="23" name="Oval 22"/>
          <p:cNvSpPr/>
          <p:nvPr/>
        </p:nvSpPr>
        <p:spPr>
          <a:xfrm>
            <a:off x="9341528" y="3884889"/>
            <a:ext cx="75745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10891791" y="6275992"/>
            <a:ext cx="75745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5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 tegne i et koordinatsystem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Typer</a:t>
            </a:r>
          </a:p>
          <a:p>
            <a:pPr lvl="1"/>
            <a:r>
              <a:rPr lang="nb-NO" dirty="0" smtClean="0"/>
              <a:t>Pen</a:t>
            </a:r>
          </a:p>
          <a:p>
            <a:pPr marL="914400" lvl="2" indent="0">
              <a:buNone/>
            </a:pPr>
            <a:r>
              <a:rPr lang="nb-NO" dirty="0" smtClean="0"/>
              <a:t>Farge, Tykkelse, +++</a:t>
            </a:r>
          </a:p>
          <a:p>
            <a:pPr lvl="1"/>
            <a:r>
              <a:rPr lang="nb-NO" dirty="0" smtClean="0"/>
              <a:t>Point</a:t>
            </a:r>
          </a:p>
          <a:p>
            <a:pPr marL="914400" lvl="2" indent="0">
              <a:buNone/>
            </a:pPr>
            <a:r>
              <a:rPr lang="nb-NO" dirty="0" err="1" smtClean="0"/>
              <a:t>X</a:t>
            </a:r>
            <a:r>
              <a:rPr lang="nb-NO" dirty="0" smtClean="0"/>
              <a:t> og Y koordinater til et punkt</a:t>
            </a:r>
          </a:p>
          <a:p>
            <a:pPr lvl="1"/>
            <a:r>
              <a:rPr lang="nb-NO" dirty="0" err="1" smtClean="0"/>
              <a:t>Rectangle</a:t>
            </a:r>
            <a:endParaRPr lang="nb-NO" dirty="0" smtClean="0"/>
          </a:p>
          <a:p>
            <a:pPr marL="914400" lvl="2" indent="0">
              <a:buNone/>
            </a:pPr>
            <a:r>
              <a:rPr lang="nb-NO" dirty="0" err="1" smtClean="0"/>
              <a:t>X</a:t>
            </a:r>
            <a:r>
              <a:rPr lang="nb-NO" dirty="0" smtClean="0"/>
              <a:t> og Y koordinater til nedre venstre hjørne og størrelse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Graphics g = </a:t>
            </a:r>
            <a:r>
              <a:rPr lang="nb-NO" dirty="0" err="1" smtClean="0"/>
              <a:t>this.CreateGraphics</a:t>
            </a:r>
            <a:r>
              <a:rPr lang="nb-NO" dirty="0" smtClean="0"/>
              <a:t>();</a:t>
            </a:r>
          </a:p>
          <a:p>
            <a:pPr marL="0" indent="0">
              <a:buNone/>
            </a:pPr>
            <a:r>
              <a:rPr lang="nb-NO" dirty="0" err="1" smtClean="0"/>
              <a:t>g.DrawLine</a:t>
            </a:r>
            <a:r>
              <a:rPr lang="nb-NO" dirty="0" smtClean="0"/>
              <a:t>(&lt;pen&gt;,&lt;point1&gt;, &lt;point2&gt;);</a:t>
            </a:r>
          </a:p>
          <a:p>
            <a:pPr marL="0" indent="0">
              <a:buNone/>
            </a:pPr>
            <a:r>
              <a:rPr lang="nb-NO" dirty="0" err="1" smtClean="0"/>
              <a:t>g.DrawRectangle</a:t>
            </a:r>
            <a:r>
              <a:rPr lang="nb-NO" dirty="0" smtClean="0"/>
              <a:t>(&lt;pen&gt;, &lt;</a:t>
            </a:r>
            <a:r>
              <a:rPr lang="nb-NO" dirty="0" err="1" smtClean="0"/>
              <a:t>rectangle</a:t>
            </a:r>
            <a:r>
              <a:rPr lang="nb-NO" dirty="0" smtClean="0"/>
              <a:t>&gt;);</a:t>
            </a:r>
          </a:p>
          <a:p>
            <a:pPr marL="0" indent="0">
              <a:buNone/>
            </a:pPr>
            <a:r>
              <a:rPr lang="nb-NO" dirty="0" err="1" smtClean="0"/>
              <a:t>g.DrawEllipse</a:t>
            </a:r>
            <a:r>
              <a:rPr lang="nb-NO" dirty="0" smtClean="0"/>
              <a:t>(&lt;pen&gt;,&lt;</a:t>
            </a:r>
            <a:r>
              <a:rPr lang="nb-NO" dirty="0" err="1" smtClean="0"/>
              <a:t>rectangle</a:t>
            </a:r>
            <a:r>
              <a:rPr lang="nb-NO" dirty="0" smtClean="0"/>
              <a:t>&gt;);</a:t>
            </a:r>
          </a:p>
          <a:p>
            <a:pPr marL="0" indent="0">
              <a:buNone/>
            </a:pPr>
            <a:r>
              <a:rPr lang="nb-NO" dirty="0" smtClean="0"/>
              <a:t>… og mange flere</a:t>
            </a:r>
          </a:p>
        </p:txBody>
      </p:sp>
    </p:spTree>
    <p:extLst>
      <p:ext uri="{BB962C8B-B14F-4D97-AF65-F5344CB8AC3E}">
        <p14:creationId xmlns:p14="http://schemas.microsoft.com/office/powerpoint/2010/main" val="1818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Kode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29" y="2244059"/>
            <a:ext cx="10098113" cy="43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1371</TotalTime>
  <Words>117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Teknolab</vt:lpstr>
      <vt:lpstr>Koordinatsystemet til skjermen og forms</vt:lpstr>
      <vt:lpstr>Å tegne i et koordinatsystem</vt:lpstr>
      <vt:lpstr>Kode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80</cp:revision>
  <dcterms:created xsi:type="dcterms:W3CDTF">2013-01-21T16:55:56Z</dcterms:created>
  <dcterms:modified xsi:type="dcterms:W3CDTF">2013-05-13T19:36:05Z</dcterms:modified>
</cp:coreProperties>
</file>