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 autoAdjust="0"/>
    <p:restoredTop sz="72651" autoAdjust="0"/>
  </p:normalViewPr>
  <p:slideViewPr>
    <p:cSldViewPr snapToGrid="0">
      <p:cViewPr varScale="1">
        <p:scale>
          <a:sx n="78" d="100"/>
          <a:sy n="78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13.05.2013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9FAF-86EC-4549-9D41-8CB9E405478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989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noProof="0" dirty="0" err="1" smtClean="0"/>
              <a:t>Teknolab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noProof="0" dirty="0" smtClean="0"/>
              <a:t>Programmering og elektronikk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en analog </a:t>
            </a:r>
            <a:r>
              <a:rPr lang="en-US" dirty="0" err="1" smtClean="0"/>
              <a:t>klokke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Oppgaven</a:t>
            </a:r>
            <a:endParaRPr lang="en-US" dirty="0" smtClean="0"/>
          </a:p>
          <a:p>
            <a:pPr lvl="1"/>
            <a:r>
              <a:rPr lang="en-US" dirty="0" err="1" smtClean="0"/>
              <a:t>Klokke</a:t>
            </a:r>
            <a:r>
              <a:rPr lang="en-US" dirty="0" smtClean="0"/>
              <a:t> med 3 </a:t>
            </a:r>
            <a:r>
              <a:rPr lang="en-US" dirty="0" err="1" smtClean="0"/>
              <a:t>visere</a:t>
            </a:r>
            <a:endParaRPr lang="en-US" dirty="0" smtClean="0"/>
          </a:p>
          <a:p>
            <a:pPr lvl="2"/>
            <a:r>
              <a:rPr lang="en-US" dirty="0" smtClean="0"/>
              <a:t>Timer, </a:t>
            </a:r>
            <a:r>
              <a:rPr lang="en-US" dirty="0" err="1" smtClean="0"/>
              <a:t>minutter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endParaRPr lang="en-US" dirty="0" smtClean="0"/>
          </a:p>
          <a:p>
            <a:pPr lvl="2"/>
            <a:r>
              <a:rPr lang="en-US" dirty="0" err="1" smtClean="0"/>
              <a:t>Regne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vinkelen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viserne</a:t>
            </a:r>
            <a:endParaRPr lang="en-US" dirty="0" smtClean="0"/>
          </a:p>
          <a:p>
            <a:pPr lvl="2"/>
            <a:r>
              <a:rPr lang="en-US" dirty="0" err="1" smtClean="0"/>
              <a:t>Regne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posisjonen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enden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viserne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et x/y </a:t>
            </a:r>
            <a:r>
              <a:rPr lang="en-US" dirty="0" err="1" smtClean="0"/>
              <a:t>koordinatsystem</a:t>
            </a:r>
            <a:endParaRPr lang="en-US" dirty="0" smtClean="0"/>
          </a:p>
          <a:p>
            <a:pPr lvl="1"/>
            <a:r>
              <a:rPr lang="en-US" dirty="0" err="1" smtClean="0"/>
              <a:t>Tegne</a:t>
            </a:r>
            <a:r>
              <a:rPr lang="en-US" dirty="0" smtClean="0"/>
              <a:t> </a:t>
            </a:r>
            <a:r>
              <a:rPr lang="en-US" dirty="0" err="1" smtClean="0"/>
              <a:t>urskiven</a:t>
            </a:r>
            <a:r>
              <a:rPr lang="en-US" dirty="0" smtClean="0"/>
              <a:t>, </a:t>
            </a:r>
            <a:r>
              <a:rPr lang="en-US" dirty="0" err="1" smtClean="0"/>
              <a:t>minutt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timemarkører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selve</a:t>
            </a:r>
            <a:r>
              <a:rPr lang="en-US" dirty="0" smtClean="0"/>
              <a:t> </a:t>
            </a:r>
            <a:r>
              <a:rPr lang="en-US" dirty="0" err="1" smtClean="0"/>
              <a:t>viserne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Regne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vinkelen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7010761" cy="3124201"/>
          </a:xfrm>
        </p:spPr>
        <p:txBody>
          <a:bodyPr/>
          <a:lstStyle/>
          <a:p>
            <a:r>
              <a:rPr lang="en-US" dirty="0" err="1" smtClean="0"/>
              <a:t>Vinkelen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antall</a:t>
            </a:r>
            <a:r>
              <a:rPr lang="en-US" dirty="0" smtClean="0"/>
              <a:t> grader </a:t>
            </a:r>
            <a:r>
              <a:rPr lang="en-US" dirty="0" err="1" smtClean="0"/>
              <a:t>fra</a:t>
            </a:r>
            <a:r>
              <a:rPr lang="en-US" dirty="0" smtClean="0"/>
              <a:t> kl 12</a:t>
            </a:r>
          </a:p>
          <a:p>
            <a:pPr lvl="1"/>
            <a:r>
              <a:rPr lang="en-US" dirty="0" err="1" smtClean="0"/>
              <a:t>Hvert</a:t>
            </a:r>
            <a:r>
              <a:rPr lang="en-US" dirty="0" smtClean="0"/>
              <a:t> </a:t>
            </a:r>
            <a:r>
              <a:rPr lang="en-US" dirty="0" err="1" smtClean="0"/>
              <a:t>minutt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sekund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6° (360/60)</a:t>
            </a:r>
          </a:p>
          <a:p>
            <a:pPr lvl="1"/>
            <a:r>
              <a:rPr lang="en-US" dirty="0" err="1" smtClean="0"/>
              <a:t>Hver</a:t>
            </a:r>
            <a:r>
              <a:rPr lang="en-US" dirty="0" smtClean="0"/>
              <a:t> time </a:t>
            </a:r>
            <a:r>
              <a:rPr lang="en-US" dirty="0" err="1" smtClean="0"/>
              <a:t>er</a:t>
            </a:r>
            <a:r>
              <a:rPr lang="en-US" dirty="0" smtClean="0"/>
              <a:t> 30</a:t>
            </a:r>
            <a:r>
              <a:rPr lang="en-US" dirty="0"/>
              <a:t> </a:t>
            </a:r>
            <a:r>
              <a:rPr lang="en-US" dirty="0" smtClean="0"/>
              <a:t>° (360/12)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6/6e/ClockAng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80" y="2195049"/>
            <a:ext cx="4381501" cy="438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tegner</a:t>
            </a:r>
            <a:r>
              <a:rPr lang="en-US" dirty="0" smtClean="0"/>
              <a:t> vi en </a:t>
            </a:r>
            <a:r>
              <a:rPr lang="en-US" dirty="0" err="1" smtClean="0"/>
              <a:t>sirkel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et </a:t>
            </a:r>
            <a:r>
              <a:rPr lang="en-US" dirty="0" err="1" smtClean="0"/>
              <a:t>koordinatsystem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2" y="2703869"/>
            <a:ext cx="6129471" cy="5653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31" y="2438399"/>
            <a:ext cx="4578493" cy="4157832"/>
          </a:xfrm>
          <a:prstGeom prst="rect">
            <a:avLst/>
          </a:prstGeom>
        </p:spPr>
      </p:pic>
      <p:sp>
        <p:nvSpPr>
          <p:cNvPr id="22" name="5-Point Star 21"/>
          <p:cNvSpPr/>
          <p:nvPr/>
        </p:nvSpPr>
        <p:spPr>
          <a:xfrm>
            <a:off x="8839199" y="4444181"/>
            <a:ext cx="353961" cy="4129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vinkel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koordinater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vinkel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radianer</a:t>
            </a:r>
            <a:r>
              <a:rPr lang="en-US" dirty="0" smtClean="0"/>
              <a:t> (360° = 2PI </a:t>
            </a:r>
            <a:r>
              <a:rPr lang="en-US" dirty="0" err="1" smtClean="0"/>
              <a:t>radianer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Snu</a:t>
            </a:r>
            <a:r>
              <a:rPr lang="en-US" dirty="0" smtClean="0"/>
              <a:t> </a:t>
            </a:r>
            <a:r>
              <a:rPr lang="en-US" dirty="0" err="1" smtClean="0"/>
              <a:t>radianene</a:t>
            </a:r>
            <a:r>
              <a:rPr lang="en-US" dirty="0" smtClean="0"/>
              <a:t> </a:t>
            </a:r>
            <a:r>
              <a:rPr lang="en-US" dirty="0" err="1" smtClean="0"/>
              <a:t>slik</a:t>
            </a:r>
            <a:r>
              <a:rPr lang="en-US" dirty="0" smtClean="0"/>
              <a:t> at de passer </a:t>
            </a:r>
            <a:r>
              <a:rPr lang="en-US" dirty="0" err="1" smtClean="0"/>
              <a:t>i</a:t>
            </a:r>
            <a:r>
              <a:rPr lang="en-US" dirty="0" smtClean="0"/>
              <a:t> et </a:t>
            </a:r>
            <a:r>
              <a:rPr lang="en-US" dirty="0" err="1" smtClean="0"/>
              <a:t>positivt</a:t>
            </a:r>
            <a:r>
              <a:rPr lang="en-US" dirty="0" smtClean="0"/>
              <a:t> </a:t>
            </a:r>
            <a:r>
              <a:rPr lang="en-US" dirty="0" err="1" smtClean="0"/>
              <a:t>koordinatsystem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Beregne</a:t>
            </a:r>
            <a:r>
              <a:rPr lang="en-US" dirty="0" smtClean="0"/>
              <a:t> </a:t>
            </a:r>
            <a:r>
              <a:rPr lang="en-US" dirty="0" err="1" smtClean="0"/>
              <a:t>avstanden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0,0 </a:t>
            </a:r>
            <a:r>
              <a:rPr lang="en-US" dirty="0" err="1" smtClean="0"/>
              <a:t>avhengig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radius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klokken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28" y="449826"/>
            <a:ext cx="5781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666998"/>
            <a:ext cx="10046782" cy="29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3" y="2085974"/>
            <a:ext cx="9258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438399"/>
            <a:ext cx="11991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1267</TotalTime>
  <Words>124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Teknolab</vt:lpstr>
      <vt:lpstr>Hvordan lage en analog klokke</vt:lpstr>
      <vt:lpstr>Regne ut vinkelen</vt:lpstr>
      <vt:lpstr>Hvordan tegner vi en sirkel i et koordinatsystem?</vt:lpstr>
      <vt:lpstr>Gjøre om vinkel til x,y koordinater</vt:lpstr>
      <vt:lpstr>Kode</vt:lpstr>
      <vt:lpstr>Kode</vt:lpstr>
      <vt:lpstr>Kode</vt:lpstr>
      <vt:lpstr>Kode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77</cp:revision>
  <dcterms:created xsi:type="dcterms:W3CDTF">2013-01-21T16:55:56Z</dcterms:created>
  <dcterms:modified xsi:type="dcterms:W3CDTF">2013-05-13T19:39:48Z</dcterms:modified>
</cp:coreProperties>
</file>