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59" r:id="rId7"/>
    <p:sldId id="271" r:id="rId8"/>
    <p:sldId id="269" r:id="rId9"/>
    <p:sldId id="261" r:id="rId10"/>
    <p:sldId id="26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4" autoAdjust="0"/>
    <p:restoredTop sz="72651" autoAdjust="0"/>
  </p:normalViewPr>
  <p:slideViewPr>
    <p:cSldViewPr snapToGrid="0">
      <p:cViewPr varScale="1">
        <p:scale>
          <a:sx n="60" d="100"/>
          <a:sy n="60" d="100"/>
        </p:scale>
        <p:origin x="40" y="104"/>
      </p:cViewPr>
      <p:guideLst/>
    </p:cSldViewPr>
  </p:slideViewPr>
  <p:outlineViewPr>
    <p:cViewPr>
      <p:scale>
        <a:sx n="33" d="100"/>
        <a:sy n="33" d="100"/>
      </p:scale>
      <p:origin x="0" y="-7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C8AF-87B6-4FAB-B68E-5224178BA805}" type="datetimeFigureOut">
              <a:rPr lang="nb-NO" smtClean="0"/>
              <a:t>29.01.2013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69FAF-86EC-4549-9D41-8CB9E40547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12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Bibliotek fullt av bøker.</a:t>
            </a:r>
            <a:endParaRPr lang="nb-NO" baseline="0" dirty="0" smtClean="0"/>
          </a:p>
          <a:p>
            <a:r>
              <a:rPr lang="nb-NO" baseline="0" dirty="0" smtClean="0"/>
              <a:t>Variabelen </a:t>
            </a:r>
            <a:r>
              <a:rPr lang="nb-NO" i="1" baseline="0" dirty="0" smtClean="0"/>
              <a:t>peker</a:t>
            </a:r>
            <a:r>
              <a:rPr lang="nb-NO" i="0" baseline="0" dirty="0" smtClean="0"/>
              <a:t> på en side i en bok.</a:t>
            </a:r>
          </a:p>
          <a:p>
            <a:r>
              <a:rPr lang="nb-NO" i="0" baseline="0" dirty="0" smtClean="0"/>
              <a:t>Hvis siden ikke finnes, så finner den frem en TOM side og lar variabelen peke på den.</a:t>
            </a:r>
          </a:p>
          <a:p>
            <a:r>
              <a:rPr lang="nb-NO" i="0" baseline="0" dirty="0" smtClean="0"/>
              <a:t>Hver gang vi trenger denne siden, enten vi vil hente det som står der, eller skrive noe inn på den, så bruker vi bare </a:t>
            </a:r>
            <a:r>
              <a:rPr lang="nb-NO" i="1" baseline="0" dirty="0" smtClean="0"/>
              <a:t>variabel</a:t>
            </a:r>
            <a:r>
              <a:rPr lang="nb-NO" i="0" baseline="0" dirty="0" smtClean="0"/>
              <a:t>-navnet så får vi enkelt tak i 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69FAF-86EC-4549-9D41-8CB9E4054789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864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Teknolab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Programmering og elektronikk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467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Eksempel på bruk</a:t>
            </a:r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017" y="3803121"/>
            <a:ext cx="4057650" cy="962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2438399"/>
            <a:ext cx="39338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2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1" y="-508000"/>
            <a:ext cx="10303933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ØV</a:t>
            </a:r>
            <a:endParaRPr lang="en-US" sz="4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Variabler</a:t>
            </a:r>
          </a:p>
          <a:p>
            <a:r>
              <a:rPr lang="nb-NO" dirty="0" smtClean="0"/>
              <a:t>Programkontroll</a:t>
            </a:r>
          </a:p>
        </p:txBody>
      </p:sp>
    </p:spTree>
    <p:extLst>
      <p:ext uri="{BB962C8B-B14F-4D97-AF65-F5344CB8AC3E}">
        <p14:creationId xmlns:p14="http://schemas.microsoft.com/office/powerpoint/2010/main" val="301886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Variabel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33133"/>
            <a:ext cx="10018713" cy="3124201"/>
          </a:xfrm>
        </p:spPr>
        <p:txBody>
          <a:bodyPr/>
          <a:lstStyle/>
          <a:p>
            <a:r>
              <a:rPr lang="nb-NO" dirty="0" smtClean="0"/>
              <a:t>I programmering betyr Variabel:</a:t>
            </a:r>
          </a:p>
          <a:p>
            <a:pPr marL="457200" lvl="1" indent="0">
              <a:buNone/>
            </a:pPr>
            <a:r>
              <a:rPr lang="nb-NO" dirty="0" smtClean="0"/>
              <a:t>Et SYMBOL som REPRESENTERER et TALL eller ELEMENT i en MENGDE</a:t>
            </a:r>
          </a:p>
          <a:p>
            <a:r>
              <a:rPr lang="nb-NO" dirty="0" smtClean="0"/>
              <a:t>En variabel </a:t>
            </a:r>
            <a:r>
              <a:rPr lang="nb-NO" u="sng" dirty="0" smtClean="0"/>
              <a:t>ER</a:t>
            </a:r>
            <a:r>
              <a:rPr lang="nb-NO" dirty="0" smtClean="0"/>
              <a:t> en bit RAM (Minne) som reserveres til å passe på en liten bit med DATA</a:t>
            </a:r>
          </a:p>
          <a:p>
            <a:r>
              <a:rPr lang="nb-NO" dirty="0" smtClean="0"/>
              <a:t>ALLE programmer bruker variabler på ett eller annet vis</a:t>
            </a:r>
          </a:p>
          <a:p>
            <a:r>
              <a:rPr lang="nb-NO" dirty="0" smtClean="0"/>
              <a:t>Variabler </a:t>
            </a:r>
            <a:r>
              <a:rPr lang="nb-NO" i="1" dirty="0" smtClean="0"/>
              <a:t>adresseres</a:t>
            </a:r>
            <a:r>
              <a:rPr lang="nb-NO" dirty="0" smtClean="0"/>
              <a:t> ved hjelp av NAVNET du gir dem i programmet ditt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30" y="2943668"/>
            <a:ext cx="2362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6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Instruksjon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En instruksjon, «statement», er en setning som forteller </a:t>
            </a:r>
            <a:r>
              <a:rPr lang="nb-NO" u="sng" dirty="0" smtClean="0"/>
              <a:t>en ting</a:t>
            </a:r>
            <a:r>
              <a:rPr lang="nb-NO" dirty="0" smtClean="0"/>
              <a:t> som skal gjøres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smtClean="0"/>
              <a:t>I BASIC er det en linje, f.eks. </a:t>
            </a:r>
            <a:br>
              <a:rPr lang="nb-NO" dirty="0" smtClean="0"/>
            </a:br>
            <a:r>
              <a:rPr lang="nb-NO" dirty="0" smtClean="0"/>
              <a:t>	I C# og Java er det fra ; til ; og flere instruksjoner kan pakkes inn i { og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44" y="4368431"/>
            <a:ext cx="2362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6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Funksjon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En funksjon «gjør noe». Det er et program som noen andre har skrevet for deg. For eksempel</a:t>
            </a:r>
          </a:p>
          <a:p>
            <a:pPr marL="457200" lvl="1" indent="0">
              <a:buNone/>
            </a:pPr>
            <a:r>
              <a:rPr lang="nb-NO" dirty="0" err="1" smtClean="0"/>
              <a:t>Console.WriteLine</a:t>
            </a:r>
            <a:endParaRPr lang="nb-NO" dirty="0" smtClean="0"/>
          </a:p>
          <a:p>
            <a:pPr marL="457200" lvl="1" indent="0">
              <a:buNone/>
            </a:pPr>
            <a:endParaRPr lang="nb-NO" dirty="0" smtClean="0"/>
          </a:p>
          <a:p>
            <a:r>
              <a:rPr lang="nb-NO" dirty="0" smtClean="0"/>
              <a:t>En funksjon kan ta imot «parametere» (gjerne flere av forskjellige typer)</a:t>
            </a:r>
          </a:p>
          <a:p>
            <a:pPr marL="457200" lvl="1" indent="0">
              <a:buNone/>
            </a:pPr>
            <a:r>
              <a:rPr lang="nb-NO" dirty="0" err="1" smtClean="0"/>
              <a:t>Console.WriteLine</a:t>
            </a:r>
            <a:r>
              <a:rPr lang="nb-NO" dirty="0" smtClean="0"/>
              <a:t>(‘Et parameter som inneholde tekst som skal skrives ut’);</a:t>
            </a:r>
          </a:p>
          <a:p>
            <a:pPr marL="457200" lvl="1" indent="0">
              <a:buNone/>
            </a:pPr>
            <a:r>
              <a:rPr lang="nb-NO" dirty="0" err="1" smtClean="0"/>
              <a:t>Console.WriteLine</a:t>
            </a:r>
            <a:r>
              <a:rPr lang="nb-NO" dirty="0" smtClean="0"/>
              <a:t>(</a:t>
            </a:r>
            <a:r>
              <a:rPr lang="nb-NO" dirty="0" err="1" smtClean="0"/>
              <a:t>enVariabel</a:t>
            </a:r>
            <a:r>
              <a:rPr lang="nb-NO" dirty="0" smtClean="0"/>
              <a:t>);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0779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Variabeltyper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Heltall	</a:t>
            </a:r>
            <a:r>
              <a:rPr lang="nb-NO" dirty="0"/>
              <a:t>	</a:t>
            </a:r>
            <a:r>
              <a:rPr lang="nb-NO" dirty="0" smtClean="0"/>
              <a:t>Byte, Word, Int, Long			11		596 		9393882882828</a:t>
            </a:r>
          </a:p>
          <a:p>
            <a:r>
              <a:rPr lang="nb-NO" dirty="0" smtClean="0"/>
              <a:t>Desimaltall	Double							0,1183838892843		488,1</a:t>
            </a:r>
          </a:p>
          <a:p>
            <a:r>
              <a:rPr lang="nb-NO" dirty="0" smtClean="0"/>
              <a:t>Bokstav		</a:t>
            </a:r>
            <a:r>
              <a:rPr lang="nb-NO" dirty="0" err="1" smtClean="0"/>
              <a:t>Char</a:t>
            </a:r>
            <a:r>
              <a:rPr lang="nb-NO" dirty="0" smtClean="0"/>
              <a:t>							‘Ø’</a:t>
            </a:r>
          </a:p>
          <a:p>
            <a:r>
              <a:rPr lang="nb-NO" dirty="0" smtClean="0"/>
              <a:t>Streng		</a:t>
            </a:r>
            <a:r>
              <a:rPr lang="nb-NO" dirty="0" err="1" smtClean="0"/>
              <a:t>String</a:t>
            </a:r>
            <a:r>
              <a:rPr lang="nb-NO" dirty="0" smtClean="0"/>
              <a:t>							‘Øyvind’</a:t>
            </a:r>
          </a:p>
          <a:p>
            <a:r>
              <a:rPr lang="nb-NO" dirty="0" err="1" smtClean="0"/>
              <a:t>Boolean</a:t>
            </a:r>
            <a:r>
              <a:rPr lang="nb-NO" dirty="0" smtClean="0"/>
              <a:t>		</a:t>
            </a:r>
            <a:r>
              <a:rPr lang="nb-NO" dirty="0" err="1" smtClean="0"/>
              <a:t>Sann|Usann</a:t>
            </a:r>
            <a:r>
              <a:rPr lang="nb-NO" dirty="0" smtClean="0"/>
              <a:t>					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5960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Deklarasjon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For at kompilatoren (C#, Java, Basic) skal forstå HVA som er i en variabel må du fortelle den det!</a:t>
            </a:r>
          </a:p>
          <a:p>
            <a:pPr marL="457200" lvl="1" indent="0">
              <a:buNone/>
            </a:pPr>
            <a:r>
              <a:rPr lang="nb-NO" dirty="0" smtClean="0"/>
              <a:t>I C# og Java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 smtClean="0"/>
              <a:t>Mens Basic gjetter så godt den kan første gang den brukes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570" y="3948111"/>
            <a:ext cx="1781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3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Plass i variabler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>
                <a:latin typeface="Calibri" panose="020F0502020204030204" pitchFamily="34" charset="0"/>
              </a:rPr>
              <a:t>1 BIT er 0 eller 1</a:t>
            </a:r>
          </a:p>
          <a:p>
            <a:r>
              <a:rPr lang="nb-NO" dirty="0" smtClean="0">
                <a:latin typeface="Calibri" panose="020F0502020204030204" pitchFamily="34" charset="0"/>
              </a:rPr>
              <a:t>1 BYTE er 8 BITS og har plass til tallene fra </a:t>
            </a:r>
          </a:p>
          <a:p>
            <a:pPr marL="0" indent="0">
              <a:buNone/>
            </a:pPr>
            <a:r>
              <a:rPr lang="nb-NO" sz="1900" dirty="0">
                <a:latin typeface="Calibri" panose="020F0502020204030204" pitchFamily="34" charset="0"/>
              </a:rPr>
              <a:t>	</a:t>
            </a:r>
            <a:r>
              <a:rPr lang="nb-NO" sz="1900" dirty="0" smtClean="0">
                <a:latin typeface="Calibri" panose="020F0502020204030204" pitchFamily="34" charset="0"/>
              </a:rPr>
              <a:t>0 til 255 												(fra 0 til 2</a:t>
            </a:r>
            <a:r>
              <a:rPr lang="nb-NO" sz="1900" baseline="30000" dirty="0" smtClean="0">
                <a:latin typeface="Calibri" panose="020F0502020204030204" pitchFamily="34" charset="0"/>
              </a:rPr>
              <a:t>8</a:t>
            </a:r>
            <a:r>
              <a:rPr lang="nb-NO" sz="1900" dirty="0" smtClean="0">
                <a:latin typeface="Calibri" panose="020F0502020204030204" pitchFamily="34" charset="0"/>
              </a:rPr>
              <a:t>)</a:t>
            </a:r>
          </a:p>
          <a:p>
            <a:r>
              <a:rPr lang="nb-NO" dirty="0" smtClean="0">
                <a:latin typeface="Calibri" panose="020F0502020204030204" pitchFamily="34" charset="0"/>
              </a:rPr>
              <a:t>1 INT er vanligvis 32 BITS og har plass til </a:t>
            </a:r>
          </a:p>
          <a:p>
            <a:pPr marL="0" indent="0">
              <a:buNone/>
            </a:pPr>
            <a:r>
              <a:rPr lang="nb-NO" sz="1900" dirty="0">
                <a:latin typeface="Calibri" panose="020F0502020204030204" pitchFamily="34" charset="0"/>
              </a:rPr>
              <a:t>	</a:t>
            </a:r>
            <a:r>
              <a:rPr lang="nb-NO" sz="1900" dirty="0" smtClean="0">
                <a:latin typeface="Calibri" panose="020F0502020204030204" pitchFamily="34" charset="0"/>
              </a:rPr>
              <a:t>−</a:t>
            </a:r>
            <a:r>
              <a:rPr lang="nb-NO" sz="1900" dirty="0">
                <a:latin typeface="Calibri" panose="020F0502020204030204" pitchFamily="34" charset="0"/>
              </a:rPr>
              <a:t>2,147,483,648 to </a:t>
            </a:r>
            <a:r>
              <a:rPr lang="nb-NO" sz="1900" dirty="0" smtClean="0">
                <a:latin typeface="Calibri" panose="020F0502020204030204" pitchFamily="34" charset="0"/>
              </a:rPr>
              <a:t>2,147,483,647							(fra -(2</a:t>
            </a:r>
            <a:r>
              <a:rPr lang="nb-NO" sz="1900" baseline="30000" dirty="0" smtClean="0">
                <a:latin typeface="Calibri" panose="020F0502020204030204" pitchFamily="34" charset="0"/>
              </a:rPr>
              <a:t>31</a:t>
            </a:r>
            <a:r>
              <a:rPr lang="nb-NO" sz="1900" dirty="0" smtClean="0">
                <a:latin typeface="Calibri" panose="020F0502020204030204" pitchFamily="34" charset="0"/>
              </a:rPr>
              <a:t>) til 2</a:t>
            </a:r>
            <a:r>
              <a:rPr lang="nb-NO" sz="1900" baseline="30000" dirty="0" smtClean="0">
                <a:latin typeface="Calibri" panose="020F0502020204030204" pitchFamily="34" charset="0"/>
              </a:rPr>
              <a:t>31</a:t>
            </a:r>
            <a:r>
              <a:rPr lang="nb-NO" sz="1900" dirty="0">
                <a:latin typeface="Calibri" panose="020F0502020204030204" pitchFamily="34" charset="0"/>
              </a:rPr>
              <a:t> )</a:t>
            </a:r>
            <a:endParaRPr lang="nb-NO" sz="1900" dirty="0" smtClean="0">
              <a:latin typeface="Calibri" panose="020F0502020204030204" pitchFamily="34" charset="0"/>
            </a:endParaRPr>
          </a:p>
          <a:p>
            <a:r>
              <a:rPr lang="nb-NO" dirty="0" smtClean="0">
                <a:latin typeface="Calibri" panose="020F0502020204030204" pitchFamily="34" charset="0"/>
              </a:rPr>
              <a:t>1 LONG er vanligvis 64 BITS</a:t>
            </a:r>
          </a:p>
          <a:p>
            <a:pPr marL="457200" lvl="1" indent="0">
              <a:buNone/>
            </a:pPr>
            <a:r>
              <a:rPr lang="nb-NO" sz="1900" dirty="0">
                <a:latin typeface="Calibri" panose="020F0502020204030204" pitchFamily="34" charset="0"/>
              </a:rPr>
              <a:t>−9,223,372,036,854,775,808 </a:t>
            </a:r>
            <a:r>
              <a:rPr lang="nb-NO" sz="1900" dirty="0" smtClean="0">
                <a:latin typeface="Calibri" panose="020F0502020204030204" pitchFamily="34" charset="0"/>
              </a:rPr>
              <a:t>til 9,223,372,036,854,775,807	</a:t>
            </a:r>
            <a:r>
              <a:rPr lang="nb-NO" sz="1900" dirty="0">
                <a:latin typeface="Calibri" panose="020F0502020204030204" pitchFamily="34" charset="0"/>
              </a:rPr>
              <a:t> (fra -(</a:t>
            </a:r>
            <a:r>
              <a:rPr lang="nb-NO" sz="1900" dirty="0" smtClean="0">
                <a:latin typeface="Calibri" panose="020F0502020204030204" pitchFamily="34" charset="0"/>
              </a:rPr>
              <a:t>2</a:t>
            </a:r>
            <a:r>
              <a:rPr lang="nb-NO" sz="1900" baseline="30000" dirty="0" smtClean="0">
                <a:latin typeface="Calibri" panose="020F0502020204030204" pitchFamily="34" charset="0"/>
              </a:rPr>
              <a:t>63</a:t>
            </a:r>
            <a:r>
              <a:rPr lang="nb-NO" sz="1900" dirty="0" smtClean="0">
                <a:latin typeface="Calibri" panose="020F0502020204030204" pitchFamily="34" charset="0"/>
              </a:rPr>
              <a:t>) </a:t>
            </a:r>
            <a:r>
              <a:rPr lang="nb-NO" sz="1900" dirty="0">
                <a:latin typeface="Calibri" panose="020F0502020204030204" pitchFamily="34" charset="0"/>
              </a:rPr>
              <a:t>til </a:t>
            </a:r>
            <a:r>
              <a:rPr lang="nb-NO" sz="1900" dirty="0" smtClean="0">
                <a:latin typeface="Calibri" panose="020F0502020204030204" pitchFamily="34" charset="0"/>
              </a:rPr>
              <a:t>2</a:t>
            </a:r>
            <a:r>
              <a:rPr lang="nb-NO" sz="1900" baseline="30000" dirty="0" smtClean="0">
                <a:latin typeface="Calibri" panose="020F0502020204030204" pitchFamily="34" charset="0"/>
              </a:rPr>
              <a:t>63</a:t>
            </a:r>
            <a:r>
              <a:rPr lang="nb-NO" sz="1900" dirty="0" smtClean="0">
                <a:latin typeface="Calibri" panose="020F0502020204030204" pitchFamily="34" charset="0"/>
              </a:rPr>
              <a:t> </a:t>
            </a:r>
            <a:r>
              <a:rPr lang="nb-NO" sz="1900" dirty="0">
                <a:latin typeface="Calibri" panose="020F0502020204030204" pitchFamily="34" charset="0"/>
              </a:rPr>
              <a:t>)</a:t>
            </a:r>
            <a:endParaRPr lang="nb-NO" sz="1900" dirty="0" smtClean="0">
              <a:latin typeface="Calibri" panose="020F0502020204030204" pitchFamily="34" charset="0"/>
            </a:endParaRPr>
          </a:p>
          <a:p>
            <a:endParaRPr lang="nb-NO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5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Regning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En operand brukes </a:t>
            </a:r>
            <a:r>
              <a:rPr lang="nb-NO" u="sng" dirty="0" smtClean="0"/>
              <a:t>på</a:t>
            </a:r>
            <a:r>
              <a:rPr lang="nb-NO" dirty="0" smtClean="0"/>
              <a:t> variabler</a:t>
            </a:r>
          </a:p>
          <a:p>
            <a:r>
              <a:rPr lang="nb-NO" dirty="0" smtClean="0"/>
              <a:t>Tilordning</a:t>
            </a:r>
          </a:p>
          <a:p>
            <a:pPr marL="457200" lvl="1" indent="0">
              <a:buNone/>
            </a:pPr>
            <a:r>
              <a:rPr lang="nb-NO" dirty="0" smtClean="0"/>
              <a:t>a=b</a:t>
            </a:r>
          </a:p>
          <a:p>
            <a:r>
              <a:rPr lang="nb-NO" dirty="0" smtClean="0"/>
              <a:t>Matematisk	uttrykk</a:t>
            </a:r>
          </a:p>
          <a:p>
            <a:pPr marL="457200" lvl="1" indent="0">
              <a:buNone/>
            </a:pPr>
            <a:r>
              <a:rPr lang="nb-NO" dirty="0" err="1" smtClean="0"/>
              <a:t>a+b</a:t>
            </a:r>
            <a:r>
              <a:rPr lang="nb-NO" dirty="0"/>
              <a:t>	</a:t>
            </a:r>
            <a:r>
              <a:rPr lang="nb-NO" dirty="0" smtClean="0"/>
              <a:t>	a-b		a/b		a*b</a:t>
            </a:r>
          </a:p>
          <a:p>
            <a:pPr marL="457200" lvl="1" indent="0">
              <a:buNone/>
            </a:pPr>
            <a:r>
              <a:rPr lang="nb-NO" dirty="0" smtClean="0"/>
              <a:t>a++		a--		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86180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182</TotalTime>
  <Words>279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Teknolab</vt:lpstr>
      <vt:lpstr>Agenda</vt:lpstr>
      <vt:lpstr>Variabel</vt:lpstr>
      <vt:lpstr>Instruksjon</vt:lpstr>
      <vt:lpstr>Funksjon</vt:lpstr>
      <vt:lpstr>Variabeltyper</vt:lpstr>
      <vt:lpstr>Deklarasjon</vt:lpstr>
      <vt:lpstr>Plass i variabler</vt:lpstr>
      <vt:lpstr>Regning</vt:lpstr>
      <vt:lpstr>Eksempel på bruk</vt:lpstr>
      <vt:lpstr>PowerPoint Presentation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Teknolab</dc:title>
  <dc:creator>Øyvind Aardal</dc:creator>
  <cp:lastModifiedBy>Øyvind Aardal</cp:lastModifiedBy>
  <cp:revision>24</cp:revision>
  <dcterms:created xsi:type="dcterms:W3CDTF">2013-01-21T16:55:56Z</dcterms:created>
  <dcterms:modified xsi:type="dcterms:W3CDTF">2013-01-29T21:58:16Z</dcterms:modified>
</cp:coreProperties>
</file>