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62" r:id="rId5"/>
    <p:sldId id="263" r:id="rId6"/>
    <p:sldId id="264" r:id="rId7"/>
    <p:sldId id="273" r:id="rId8"/>
    <p:sldId id="274" r:id="rId9"/>
    <p:sldId id="266" r:id="rId10"/>
    <p:sldId id="276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4" autoAdjust="0"/>
    <p:restoredTop sz="72651" autoAdjust="0"/>
  </p:normalViewPr>
  <p:slideViewPr>
    <p:cSldViewPr snapToGrid="0">
      <p:cViewPr varScale="1">
        <p:scale>
          <a:sx n="60" d="100"/>
          <a:sy n="60" d="100"/>
        </p:scale>
        <p:origin x="40" y="104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29.01.2013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Teknolab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Programmering og elektronikk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 i C# og Java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684" y="2666999"/>
            <a:ext cx="10365339" cy="3124201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for(tellevariabel; uttrykk som må være sant; øk teller)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1; i &lt;= 10; i++) {}</a:t>
            </a:r>
          </a:p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teller = 0; i &lt;= 100; i = i + 10) {}</a:t>
            </a:r>
          </a:p>
        </p:txBody>
      </p:sp>
    </p:spTree>
    <p:extLst>
      <p:ext uri="{BB962C8B-B14F-4D97-AF65-F5344CB8AC3E}">
        <p14:creationId xmlns:p14="http://schemas.microsoft.com/office/powerpoint/2010/main" val="196290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640541"/>
            <a:ext cx="395287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091" y="3839018"/>
            <a:ext cx="5438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Øvelser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Lag et program som teller fra 15 til 35 og skriver det ut på skjermen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Lag et program som leser inn et tall, ganger det med 2 og skriver ut resultatet</a:t>
            </a:r>
          </a:p>
          <a:p>
            <a:pPr marL="457200" indent="-4572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54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Programkontroll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01886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Kort om «Code </a:t>
            </a:r>
            <a:r>
              <a:rPr lang="nb-NO" dirty="0" err="1" smtClean="0"/>
              <a:t>Completion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Visual Studio, </a:t>
            </a:r>
            <a:r>
              <a:rPr lang="nb-NO" dirty="0" err="1" smtClean="0"/>
              <a:t>Eclipse</a:t>
            </a:r>
            <a:r>
              <a:rPr lang="nb-NO" dirty="0" smtClean="0"/>
              <a:t>, forsøker å gjenkjenne hva du skriver</a:t>
            </a:r>
          </a:p>
          <a:p>
            <a:r>
              <a:rPr lang="nb-NO" dirty="0" smtClean="0"/>
              <a:t>Bruk mus, piltaster, og </a:t>
            </a:r>
            <a:r>
              <a:rPr lang="nb-NO" dirty="0" err="1" smtClean="0"/>
              <a:t>enter</a:t>
            </a:r>
            <a:r>
              <a:rPr lang="nb-NO" dirty="0" smtClean="0"/>
              <a:t> for å velge et alternativ så slipper du å skrive alt inn manuelt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58" y="3949220"/>
            <a:ext cx="3829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0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Logikk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Logisk uttrykk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a&gt;b		a&lt;b		a&gt;=b	a&lt;=b	a==b	a!=b	a&amp;&amp;b	a||</a:t>
            </a:r>
            <a:r>
              <a:rPr lang="nb-NO" dirty="0" smtClean="0"/>
              <a:t>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487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Eksempel på bruk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283342"/>
            <a:ext cx="41814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Det HELT grunnleggende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if</a:t>
            </a:r>
            <a:r>
              <a:rPr lang="nb-NO" dirty="0" smtClean="0"/>
              <a:t> – </a:t>
            </a:r>
            <a:r>
              <a:rPr lang="nb-NO" dirty="0" err="1" smtClean="0"/>
              <a:t>then</a:t>
            </a:r>
            <a:r>
              <a:rPr lang="nb-NO" dirty="0" smtClean="0"/>
              <a:t> – </a:t>
            </a:r>
            <a:r>
              <a:rPr lang="nb-NO" dirty="0" err="1" smtClean="0"/>
              <a:t>else</a:t>
            </a:r>
            <a:r>
              <a:rPr lang="nb-NO" dirty="0" smtClean="0"/>
              <a:t> </a:t>
            </a:r>
          </a:p>
          <a:p>
            <a:r>
              <a:rPr lang="nb-NO" dirty="0" smtClean="0"/>
              <a:t>for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2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if-</a:t>
            </a:r>
            <a:r>
              <a:rPr lang="nb-NO" dirty="0" err="1" smtClean="0"/>
              <a:t>then</a:t>
            </a:r>
            <a:r>
              <a:rPr lang="nb-NO" dirty="0" smtClean="0"/>
              <a:t>-</a:t>
            </a:r>
            <a:r>
              <a:rPr lang="nb-NO" dirty="0" err="1" smtClean="0"/>
              <a:t>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hvis (noe er sant)</a:t>
            </a:r>
          </a:p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gjør noe</a:t>
            </a:r>
          </a:p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ellers</a:t>
            </a:r>
          </a:p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gjør noe</a:t>
            </a:r>
          </a:p>
          <a:p>
            <a:pPr marL="0" indent="0">
              <a:buNone/>
            </a:pP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ferdigmedhvis</a:t>
            </a: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9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if-</a:t>
            </a:r>
            <a:r>
              <a:rPr lang="nb-NO" dirty="0" err="1" smtClean="0"/>
              <a:t>then</a:t>
            </a:r>
            <a:r>
              <a:rPr lang="nb-NO" dirty="0" smtClean="0"/>
              <a:t>-</a:t>
            </a:r>
            <a:r>
              <a:rPr lang="nb-NO" dirty="0" err="1" smtClean="0"/>
              <a:t>else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50" y="2704435"/>
            <a:ext cx="7839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</a:t>
            </a:r>
            <a:endParaRPr lang="nb-NO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(antall ganger)</a:t>
            </a:r>
          </a:p>
          <a:p>
            <a:pPr marL="0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gjør noe</a:t>
            </a:r>
          </a:p>
          <a:p>
            <a:pPr marL="0" indent="0">
              <a:buNone/>
            </a:pPr>
            <a:r>
              <a:rPr lang="nb-N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ferdigmedfor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8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203</TotalTime>
  <Words>152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Parallax</vt:lpstr>
      <vt:lpstr>Teknolab</vt:lpstr>
      <vt:lpstr>Agenda</vt:lpstr>
      <vt:lpstr>Kort om «Code Completion»</vt:lpstr>
      <vt:lpstr>Logikk</vt:lpstr>
      <vt:lpstr>Eksempel på bruk</vt:lpstr>
      <vt:lpstr>Det HELT grunnleggende</vt:lpstr>
      <vt:lpstr>if-then-else</vt:lpstr>
      <vt:lpstr>if-then-else</vt:lpstr>
      <vt:lpstr>for</vt:lpstr>
      <vt:lpstr>for i C# og Java</vt:lpstr>
      <vt:lpstr>for</vt:lpstr>
      <vt:lpstr>Øvelser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27</cp:revision>
  <dcterms:created xsi:type="dcterms:W3CDTF">2013-01-21T16:55:56Z</dcterms:created>
  <dcterms:modified xsi:type="dcterms:W3CDTF">2013-01-29T22:18:13Z</dcterms:modified>
</cp:coreProperties>
</file>