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4" autoAdjust="0"/>
    <p:restoredTop sz="72651" autoAdjust="0"/>
  </p:normalViewPr>
  <p:slideViewPr>
    <p:cSldViewPr snapToGrid="0">
      <p:cViewPr varScale="1">
        <p:scale>
          <a:sx n="60" d="100"/>
          <a:sy n="60" d="100"/>
        </p:scale>
        <p:origin x="40" y="104"/>
      </p:cViewPr>
      <p:guideLst/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04.02.2013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Teknolab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Programmering og elektronikk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Forms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0188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Nytt «Forms» prosjekt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14842"/>
            <a:ext cx="8047960" cy="47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«Forms»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Et «Windows» program – vinduer, menyer, knapper, …</a:t>
            </a:r>
          </a:p>
          <a:p>
            <a:pPr lvl="1"/>
            <a:r>
              <a:rPr lang="nb-NO" dirty="0" smtClean="0"/>
              <a:t>Disse kalles for «Controls»</a:t>
            </a:r>
          </a:p>
          <a:p>
            <a:pPr lvl="1"/>
            <a:r>
              <a:rPr lang="nb-NO" dirty="0" smtClean="0"/>
              <a:t>Ligger på «</a:t>
            </a:r>
            <a:r>
              <a:rPr lang="nb-NO" dirty="0" err="1" smtClean="0"/>
              <a:t>Toolbox</a:t>
            </a:r>
            <a:r>
              <a:rPr lang="nb-NO" dirty="0" smtClean="0"/>
              <a:t>» på venstresiden når du </a:t>
            </a:r>
            <a:br>
              <a:rPr lang="nb-NO" dirty="0" smtClean="0"/>
            </a:br>
            <a:r>
              <a:rPr lang="nb-NO" dirty="0" smtClean="0"/>
              <a:t>har lagd et «Forms» program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90" y="2745745"/>
            <a:ext cx="1381125" cy="352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94" y="2802896"/>
            <a:ext cx="1352550" cy="323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023" y="2745746"/>
            <a:ext cx="1514475" cy="38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177" y="2745746"/>
            <a:ext cx="1381125" cy="352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768" y="4229099"/>
            <a:ext cx="2424888" cy="23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en Control?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321112" cy="3124201"/>
          </a:xfrm>
        </p:spPr>
        <p:txBody>
          <a:bodyPr>
            <a:normAutofit/>
          </a:bodyPr>
          <a:lstStyle/>
          <a:p>
            <a:r>
              <a:rPr lang="nb-NO" sz="2000" dirty="0" smtClean="0"/>
              <a:t>Et Objekt</a:t>
            </a:r>
          </a:p>
          <a:p>
            <a:pPr lvl="1"/>
            <a:r>
              <a:rPr lang="nb-NO" sz="1800" dirty="0" smtClean="0"/>
              <a:t>Properties – variabler som kan stilles inn</a:t>
            </a:r>
          </a:p>
          <a:p>
            <a:pPr lvl="1"/>
            <a:endParaRPr lang="nb-NO" sz="1800" dirty="0"/>
          </a:p>
          <a:p>
            <a:pPr lvl="1"/>
            <a:endParaRPr lang="nb-NO" sz="1800" dirty="0" smtClean="0"/>
          </a:p>
          <a:p>
            <a:pPr lvl="1"/>
            <a:r>
              <a:rPr lang="nb-NO" sz="1800" dirty="0" err="1" smtClean="0"/>
              <a:t>Events</a:t>
            </a:r>
            <a:r>
              <a:rPr lang="nb-NO" sz="1800" dirty="0" smtClean="0"/>
              <a:t> – kommandoer som kjøres når noe skjer</a:t>
            </a:r>
          </a:p>
          <a:p>
            <a:pPr lvl="2"/>
            <a:endParaRPr lang="nb-NO" sz="1600" dirty="0" smtClean="0"/>
          </a:p>
          <a:p>
            <a:pPr lvl="1"/>
            <a:endParaRPr lang="nb-NO" sz="1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25" y="2104578"/>
            <a:ext cx="4697598" cy="4485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38" r="45761" b="5665"/>
          <a:stretch/>
        </p:blipFill>
        <p:spPr>
          <a:xfrm>
            <a:off x="1340016" y="3206105"/>
            <a:ext cx="592381" cy="580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4266"/>
          <a:stretch/>
        </p:blipFill>
        <p:spPr>
          <a:xfrm>
            <a:off x="1322311" y="4325459"/>
            <a:ext cx="610086" cy="6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1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Properties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Noen er felles for alle </a:t>
            </a:r>
            <a:r>
              <a:rPr lang="nb-NO" dirty="0" err="1" smtClean="0"/>
              <a:t>controller</a:t>
            </a:r>
            <a:r>
              <a:rPr lang="nb-NO" dirty="0" smtClean="0"/>
              <a:t> – noen er spesielle</a:t>
            </a:r>
          </a:p>
          <a:p>
            <a:pPr lvl="1"/>
            <a:r>
              <a:rPr lang="nb-NO" dirty="0" smtClean="0"/>
              <a:t>Klikk for å endre</a:t>
            </a:r>
          </a:p>
          <a:p>
            <a:r>
              <a:rPr lang="nb-NO" dirty="0" smtClean="0"/>
              <a:t>Noen viktige</a:t>
            </a:r>
          </a:p>
          <a:p>
            <a:pPr lvl="1"/>
            <a:r>
              <a:rPr lang="nb-NO" dirty="0" err="1" smtClean="0"/>
              <a:t>Text</a:t>
            </a:r>
            <a:r>
              <a:rPr lang="nb-NO" dirty="0" smtClean="0"/>
              <a:t>:		</a:t>
            </a:r>
            <a:r>
              <a:rPr lang="nb-NO" dirty="0" err="1" smtClean="0"/>
              <a:t>String</a:t>
            </a:r>
            <a:r>
              <a:rPr lang="nb-NO" dirty="0" smtClean="0"/>
              <a:t>	Som regel det som står skrevet på controllen</a:t>
            </a:r>
          </a:p>
          <a:p>
            <a:pPr lvl="1"/>
            <a:r>
              <a:rPr lang="nb-NO" dirty="0" smtClean="0"/>
              <a:t>Image: 	Bilde	Plass til å legge inn et bilde som viser på controllen</a:t>
            </a:r>
          </a:p>
          <a:p>
            <a:pPr lvl="1"/>
            <a:endParaRPr lang="nb-NO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79" y="3476841"/>
            <a:ext cx="5353050" cy="29527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9019900">
            <a:off x="8070114" y="3634364"/>
            <a:ext cx="435935" cy="520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652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Events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Noen er felles – noen er spesielle</a:t>
            </a:r>
          </a:p>
          <a:p>
            <a:pPr lvl="1"/>
            <a:r>
              <a:rPr lang="nb-NO" dirty="0" smtClean="0"/>
              <a:t>Klikk for å endre</a:t>
            </a:r>
          </a:p>
          <a:p>
            <a:pPr lvl="1"/>
            <a:r>
              <a:rPr lang="nb-NO" dirty="0" smtClean="0"/>
              <a:t>Da kommer du til programmet</a:t>
            </a:r>
          </a:p>
          <a:p>
            <a:r>
              <a:rPr lang="nb-NO" dirty="0" smtClean="0"/>
              <a:t>Noen viktige</a:t>
            </a:r>
          </a:p>
          <a:p>
            <a:pPr lvl="1"/>
            <a:r>
              <a:rPr lang="nb-NO" dirty="0" err="1" smtClean="0"/>
              <a:t>MouseClick</a:t>
            </a:r>
            <a:r>
              <a:rPr lang="nb-NO" dirty="0" smtClean="0"/>
              <a:t>	Kjøres når du klikker på controllen</a:t>
            </a:r>
          </a:p>
          <a:p>
            <a:pPr lvl="1"/>
            <a:endParaRPr lang="nb-NO" dirty="0" smtClean="0"/>
          </a:p>
          <a:p>
            <a:pPr lvl="2"/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14" y="3315381"/>
            <a:ext cx="5362575" cy="2286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9019900">
            <a:off x="8059481" y="3389120"/>
            <a:ext cx="435935" cy="520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77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5" y="2272819"/>
            <a:ext cx="2781300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53" y="4492144"/>
            <a:ext cx="79343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12" y="2922403"/>
            <a:ext cx="4343400" cy="24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98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Lag et program med en knapp-</a:t>
            </a:r>
            <a:r>
              <a:rPr lang="nb-NO" dirty="0" err="1" smtClean="0"/>
              <a:t>control</a:t>
            </a:r>
            <a:r>
              <a:rPr lang="nb-NO" dirty="0" smtClean="0"/>
              <a:t> og 1 </a:t>
            </a:r>
            <a:r>
              <a:rPr lang="nb-NO" dirty="0" err="1" smtClean="0"/>
              <a:t>label-control</a:t>
            </a: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Programmer knappen til å telle opp fra 1 til 10.000 og skrive til </a:t>
            </a:r>
            <a:r>
              <a:rPr lang="nb-NO" dirty="0" err="1" smtClean="0"/>
              <a:t>label</a:t>
            </a:r>
            <a:endParaRPr lang="nb-NO" dirty="0" smtClean="0"/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Tips: </a:t>
            </a:r>
            <a:r>
              <a:rPr lang="nb-NO" dirty="0"/>
              <a:t>label1.Update</a:t>
            </a:r>
            <a:r>
              <a:rPr lang="nb-NO" dirty="0" smtClean="0"/>
              <a:t>(); må til for å få resultatet til å vise på skjermen underveis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Lag 2 nye </a:t>
            </a:r>
            <a:r>
              <a:rPr lang="nb-NO" dirty="0" err="1" smtClean="0"/>
              <a:t>label-controller</a:t>
            </a:r>
            <a:r>
              <a:rPr lang="nb-NO" dirty="0" smtClean="0"/>
              <a:t>, «treere» og «femmere»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Hver gang tallet er delelig med 3 skal «treere» økes med 1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dirty="0" smtClean="0"/>
              <a:t>Hver gang tallet er delelig med 5 skal «femmere» </a:t>
            </a:r>
            <a:r>
              <a:rPr lang="nb-NO" smtClean="0"/>
              <a:t>økes med 1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196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414</TotalTime>
  <Words>186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Teknolab</vt:lpstr>
      <vt:lpstr>Agenda</vt:lpstr>
      <vt:lpstr>Nytt «Forms» prosjekt</vt:lpstr>
      <vt:lpstr>Hva er «Forms»</vt:lpstr>
      <vt:lpstr>Hva er en Control?</vt:lpstr>
      <vt:lpstr>Properties</vt:lpstr>
      <vt:lpstr>Events</vt:lpstr>
      <vt:lpstr>Eksempel</vt:lpstr>
      <vt:lpstr>Oppgave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38</cp:revision>
  <dcterms:created xsi:type="dcterms:W3CDTF">2013-01-21T16:55:56Z</dcterms:created>
  <dcterms:modified xsi:type="dcterms:W3CDTF">2013-02-04T22:06:36Z</dcterms:modified>
</cp:coreProperties>
</file>