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4" autoAdjust="0"/>
    <p:restoredTop sz="72651" autoAdjust="0"/>
  </p:normalViewPr>
  <p:slideViewPr>
    <p:cSldViewPr snapToGrid="0">
      <p:cViewPr varScale="1">
        <p:scale>
          <a:sx n="60" d="100"/>
          <a:sy n="60" d="100"/>
        </p:scale>
        <p:origin x="40" y="104"/>
      </p:cViewPr>
      <p:guideLst/>
    </p:cSldViewPr>
  </p:slideViewPr>
  <p:outlineViewPr>
    <p:cViewPr>
      <p:scale>
        <a:sx n="33" d="100"/>
        <a:sy n="33" d="100"/>
      </p:scale>
      <p:origin x="0" y="-78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8C8AF-87B6-4FAB-B68E-5224178BA805}" type="datetimeFigureOut">
              <a:rPr lang="nb-NO" smtClean="0"/>
              <a:t>10.03.2013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69FAF-86EC-4549-9D41-8CB9E40547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312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Teknolab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Programmering og elektronikk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5467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301886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Nytt «Forms» prosjekt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114842"/>
            <a:ext cx="8047960" cy="476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6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er «Forms»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r>
              <a:rPr lang="nb-NO" dirty="0" smtClean="0"/>
              <a:t>Et «Windows» program – vinduer, menyer, knapper, …</a:t>
            </a:r>
          </a:p>
          <a:p>
            <a:pPr lvl="1"/>
            <a:r>
              <a:rPr lang="nb-NO" dirty="0" smtClean="0"/>
              <a:t>Disse kalles for «Controls»</a:t>
            </a:r>
          </a:p>
          <a:p>
            <a:pPr lvl="1"/>
            <a:r>
              <a:rPr lang="nb-NO" dirty="0" smtClean="0"/>
              <a:t>Ligger på «</a:t>
            </a:r>
            <a:r>
              <a:rPr lang="nb-NO" dirty="0" err="1" smtClean="0"/>
              <a:t>Toolbox</a:t>
            </a:r>
            <a:r>
              <a:rPr lang="nb-NO" dirty="0" smtClean="0"/>
              <a:t>» på venstresiden når du </a:t>
            </a:r>
            <a:br>
              <a:rPr lang="nb-NO" dirty="0" smtClean="0"/>
            </a:br>
            <a:r>
              <a:rPr lang="nb-NO" dirty="0" smtClean="0"/>
              <a:t>har lagd et «Forms» program</a:t>
            </a:r>
          </a:p>
          <a:p>
            <a:pPr lvl="1"/>
            <a:endParaRPr lang="nb-NO" dirty="0" smtClean="0"/>
          </a:p>
          <a:p>
            <a:pPr lvl="1"/>
            <a:endParaRPr lang="nb-NO" dirty="0" smtClean="0"/>
          </a:p>
          <a:p>
            <a:pPr lvl="1"/>
            <a:endParaRPr lang="nb-NO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990" y="2745745"/>
            <a:ext cx="1381125" cy="352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794" y="2802896"/>
            <a:ext cx="1352550" cy="323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023" y="2745746"/>
            <a:ext cx="1514475" cy="381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3177" y="2745746"/>
            <a:ext cx="1381125" cy="352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6768" y="4229099"/>
            <a:ext cx="2424888" cy="238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3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er en Control?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5321112" cy="3124201"/>
          </a:xfrm>
        </p:spPr>
        <p:txBody>
          <a:bodyPr>
            <a:normAutofit/>
          </a:bodyPr>
          <a:lstStyle/>
          <a:p>
            <a:r>
              <a:rPr lang="nb-NO" sz="2000" dirty="0" smtClean="0"/>
              <a:t>Et Objekt</a:t>
            </a:r>
          </a:p>
          <a:p>
            <a:pPr lvl="1"/>
            <a:r>
              <a:rPr lang="nb-NO" sz="1800" dirty="0" smtClean="0"/>
              <a:t>Properties – variabler som kan stilles inn</a:t>
            </a:r>
          </a:p>
          <a:p>
            <a:pPr lvl="1"/>
            <a:endParaRPr lang="nb-NO" sz="1800" dirty="0"/>
          </a:p>
          <a:p>
            <a:pPr lvl="1"/>
            <a:endParaRPr lang="nb-NO" sz="1800" dirty="0" smtClean="0"/>
          </a:p>
          <a:p>
            <a:pPr lvl="1"/>
            <a:r>
              <a:rPr lang="nb-NO" sz="1800" dirty="0" err="1" smtClean="0"/>
              <a:t>Events</a:t>
            </a:r>
            <a:r>
              <a:rPr lang="nb-NO" sz="1800" dirty="0" smtClean="0"/>
              <a:t> – kommandoer som kjøres når noe skjer</a:t>
            </a:r>
          </a:p>
          <a:p>
            <a:pPr lvl="2"/>
            <a:endParaRPr lang="nb-NO" sz="1600" dirty="0" smtClean="0"/>
          </a:p>
          <a:p>
            <a:pPr lvl="1"/>
            <a:endParaRPr lang="nb-NO" sz="18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425" y="2104578"/>
            <a:ext cx="4697598" cy="44856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938" r="45761" b="5665"/>
          <a:stretch/>
        </p:blipFill>
        <p:spPr>
          <a:xfrm>
            <a:off x="1340016" y="3206105"/>
            <a:ext cx="592381" cy="5802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54266"/>
          <a:stretch/>
        </p:blipFill>
        <p:spPr>
          <a:xfrm>
            <a:off x="1322311" y="4325459"/>
            <a:ext cx="610086" cy="64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1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Properties</a:t>
            </a:r>
            <a:endParaRPr lang="nb-N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Noen er felles for alle </a:t>
            </a:r>
            <a:r>
              <a:rPr lang="nb-NO" dirty="0" err="1" smtClean="0"/>
              <a:t>controller</a:t>
            </a:r>
            <a:r>
              <a:rPr lang="nb-NO" dirty="0" smtClean="0"/>
              <a:t> – noen er spesielle</a:t>
            </a:r>
          </a:p>
          <a:p>
            <a:pPr lvl="1"/>
            <a:r>
              <a:rPr lang="nb-NO" dirty="0" smtClean="0"/>
              <a:t>Klikk for å endre</a:t>
            </a:r>
          </a:p>
          <a:p>
            <a:r>
              <a:rPr lang="nb-NO" dirty="0" smtClean="0"/>
              <a:t>Noen viktige</a:t>
            </a:r>
          </a:p>
          <a:p>
            <a:pPr lvl="1"/>
            <a:r>
              <a:rPr lang="nb-NO" dirty="0" err="1" smtClean="0"/>
              <a:t>Text</a:t>
            </a:r>
            <a:r>
              <a:rPr lang="nb-NO" dirty="0" smtClean="0"/>
              <a:t>:		</a:t>
            </a:r>
            <a:r>
              <a:rPr lang="nb-NO" dirty="0" err="1" smtClean="0"/>
              <a:t>String</a:t>
            </a:r>
            <a:r>
              <a:rPr lang="nb-NO" dirty="0" smtClean="0"/>
              <a:t>	Som regel det som står skrevet på controllen</a:t>
            </a:r>
          </a:p>
          <a:p>
            <a:pPr lvl="1"/>
            <a:r>
              <a:rPr lang="nb-NO" dirty="0" smtClean="0"/>
              <a:t>Image: 	Bilde	Plass til å legge inn et bilde som viser på controllen</a:t>
            </a:r>
          </a:p>
          <a:p>
            <a:pPr lvl="1"/>
            <a:endParaRPr lang="nb-NO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079" y="3476841"/>
            <a:ext cx="5353050" cy="295275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9019900">
            <a:off x="8070114" y="3634364"/>
            <a:ext cx="435935" cy="5209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6520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Events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Noen er felles – noen er spesielle</a:t>
            </a:r>
          </a:p>
          <a:p>
            <a:pPr lvl="1"/>
            <a:r>
              <a:rPr lang="nb-NO" dirty="0" smtClean="0"/>
              <a:t>Klikk for å endre</a:t>
            </a:r>
          </a:p>
          <a:p>
            <a:pPr lvl="1"/>
            <a:r>
              <a:rPr lang="nb-NO" dirty="0" smtClean="0"/>
              <a:t>Da kommer du til programmet</a:t>
            </a:r>
          </a:p>
          <a:p>
            <a:r>
              <a:rPr lang="nb-NO" dirty="0" smtClean="0"/>
              <a:t>Noen viktige</a:t>
            </a:r>
          </a:p>
          <a:p>
            <a:pPr lvl="1"/>
            <a:r>
              <a:rPr lang="nb-NO" dirty="0" err="1" smtClean="0"/>
              <a:t>MouseClick</a:t>
            </a:r>
            <a:r>
              <a:rPr lang="nb-NO" dirty="0" smtClean="0"/>
              <a:t>	Kjøres når du klikker på controllen</a:t>
            </a:r>
          </a:p>
          <a:p>
            <a:pPr lvl="1"/>
            <a:endParaRPr lang="nb-NO" dirty="0" smtClean="0"/>
          </a:p>
          <a:p>
            <a:pPr lvl="2"/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214" y="3315381"/>
            <a:ext cx="5362575" cy="22860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 rot="9019900">
            <a:off x="8059481" y="3389120"/>
            <a:ext cx="435935" cy="5209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1775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Eksempel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55" y="2272819"/>
            <a:ext cx="2781300" cy="3248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053" y="4492144"/>
            <a:ext cx="7934325" cy="1028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212" y="2922403"/>
            <a:ext cx="4343400" cy="247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698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b-NO" dirty="0" smtClean="0"/>
              <a:t>Lag et program med en knapp-</a:t>
            </a:r>
            <a:r>
              <a:rPr lang="nb-NO" dirty="0" err="1" smtClean="0"/>
              <a:t>control</a:t>
            </a:r>
            <a:r>
              <a:rPr lang="nb-NO" dirty="0" smtClean="0"/>
              <a:t> og 1 </a:t>
            </a:r>
            <a:r>
              <a:rPr lang="nb-NO" dirty="0" err="1" smtClean="0"/>
              <a:t>label-control</a:t>
            </a:r>
            <a:endParaRPr lang="nb-NO" dirty="0" smtClean="0"/>
          </a:p>
          <a:p>
            <a:pPr marL="457200" indent="-457200">
              <a:buFont typeface="+mj-lt"/>
              <a:buAutoNum type="arabicPeriod"/>
            </a:pPr>
            <a:r>
              <a:rPr lang="nb-NO" dirty="0" smtClean="0"/>
              <a:t>Programmer knappen til å telle opp fra 1 til 10.000 og skrive til </a:t>
            </a:r>
            <a:r>
              <a:rPr lang="nb-NO" dirty="0" err="1" smtClean="0"/>
              <a:t>label</a:t>
            </a:r>
            <a:endParaRPr lang="nb-NO" dirty="0" smtClean="0"/>
          </a:p>
          <a:p>
            <a:pPr marL="914400" lvl="1" indent="-457200">
              <a:buFont typeface="+mj-lt"/>
              <a:buAutoNum type="arabicPeriod"/>
            </a:pPr>
            <a:r>
              <a:rPr lang="nb-NO" dirty="0" smtClean="0"/>
              <a:t>Tips: </a:t>
            </a:r>
            <a:r>
              <a:rPr lang="nb-NO" dirty="0"/>
              <a:t>label1.Update</a:t>
            </a:r>
            <a:r>
              <a:rPr lang="nb-NO" dirty="0" smtClean="0"/>
              <a:t>(); må til for å få resultatet til å vise på skjermen underveis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 smtClean="0"/>
              <a:t>Lag 2 nye </a:t>
            </a:r>
            <a:r>
              <a:rPr lang="nb-NO" dirty="0" err="1" smtClean="0"/>
              <a:t>label-controller</a:t>
            </a:r>
            <a:r>
              <a:rPr lang="nb-NO" dirty="0" smtClean="0"/>
              <a:t>, «treere» og «femmere»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dirty="0" smtClean="0"/>
              <a:t>Hver gang tallet er delelig med 3 skal «treere» økes med 1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dirty="0" smtClean="0"/>
              <a:t>Hver gang tallet er delelig med 5 skal «femmere» </a:t>
            </a:r>
            <a:r>
              <a:rPr lang="nb-NO" smtClean="0"/>
              <a:t>økes med 1</a:t>
            </a:r>
            <a:endParaRPr lang="nb-NO" dirty="0" smtClean="0"/>
          </a:p>
          <a:p>
            <a:pPr marL="457200" lvl="1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91965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414</TotalTime>
  <Words>186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Parallax</vt:lpstr>
      <vt:lpstr>Teknolab</vt:lpstr>
      <vt:lpstr>Agenda</vt:lpstr>
      <vt:lpstr>Nytt «Forms» prosjekt</vt:lpstr>
      <vt:lpstr>Hva er «Forms»</vt:lpstr>
      <vt:lpstr>Hva er en Control?</vt:lpstr>
      <vt:lpstr>Properties</vt:lpstr>
      <vt:lpstr>Events</vt:lpstr>
      <vt:lpstr>Eksempel</vt:lpstr>
      <vt:lpstr>Oppgave</vt:lpstr>
    </vt:vector>
  </TitlesOfParts>
  <Company>Bouvet 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Teknolab</dc:title>
  <dc:creator>Øyvind Aardal</dc:creator>
  <cp:lastModifiedBy>Øyvind Aardal</cp:lastModifiedBy>
  <cp:revision>38</cp:revision>
  <dcterms:created xsi:type="dcterms:W3CDTF">2013-01-21T16:55:56Z</dcterms:created>
  <dcterms:modified xsi:type="dcterms:W3CDTF">2013-03-10T19:50:24Z</dcterms:modified>
</cp:coreProperties>
</file>