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5" autoAdjust="0"/>
    <p:restoredTop sz="72651" autoAdjust="0"/>
  </p:normalViewPr>
  <p:slideViewPr>
    <p:cSldViewPr snapToGrid="0">
      <p:cViewPr>
        <p:scale>
          <a:sx n="60" d="100"/>
          <a:sy n="60" d="100"/>
        </p:scale>
        <p:origin x="616" y="104"/>
      </p:cViewPr>
      <p:guideLst/>
    </p:cSldViewPr>
  </p:slideViewPr>
  <p:outlineViewPr>
    <p:cViewPr>
      <p:scale>
        <a:sx n="33" d="100"/>
        <a:sy n="33" d="100"/>
      </p:scale>
      <p:origin x="0" y="-7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C8AF-87B6-4FAB-B68E-5224178BA805}" type="datetimeFigureOut">
              <a:rPr lang="nb-NO" smtClean="0"/>
              <a:t>10.03.2013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9FAF-86EC-4549-9D41-8CB9E40547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12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Teknolab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Programmering og elektronikk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46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Web Arkitektur</a:t>
            </a:r>
            <a:endParaRPr lang="nb-NO" dirty="0"/>
          </a:p>
        </p:txBody>
      </p:sp>
      <p:pic>
        <p:nvPicPr>
          <p:cNvPr id="1026" name="Picture 2" descr="Cloud Ho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17" y="293813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07421" y="3476620"/>
            <a:ext cx="1372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Sharpen Your Computer Skills!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34" y="1947303"/>
            <a:ext cx="3560692" cy="30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rkbeta.no/wp-content/uploads/2010/09/Google-Chrome-Logo-Wallpaper-3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220">
            <a:off x="2590431" y="2473495"/>
            <a:ext cx="1045904" cy="10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1.gstatic.com/images?q=tbn:ANd9GcTos0GDAh2f_mbqsWsITamnAN0c1eIaU73DAGYIoSJjbwVzX3_s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868" y="2257420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echcentral.ie/img/categoryPage%5Csmall_business%5CApache_logo_472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309" y="4821673"/>
            <a:ext cx="1967541" cy="110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5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Serveren har .html filer</a:t>
            </a:r>
            <a:endParaRPr lang="nb-N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673" y="2078001"/>
            <a:ext cx="6977117" cy="42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3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Browseren</a:t>
            </a:r>
            <a:r>
              <a:rPr lang="nb-NO" dirty="0" smtClean="0"/>
              <a:t> får .html filer fra serveren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IE, </a:t>
            </a:r>
            <a:r>
              <a:rPr lang="nb-NO" dirty="0" err="1" smtClean="0"/>
              <a:t>Firefox</a:t>
            </a:r>
            <a:r>
              <a:rPr lang="nb-NO" dirty="0" smtClean="0"/>
              <a:t>, </a:t>
            </a:r>
            <a:r>
              <a:rPr lang="nb-NO" dirty="0" err="1" smtClean="0"/>
              <a:t>Chrome</a:t>
            </a:r>
            <a:r>
              <a:rPr lang="nb-NO" dirty="0" smtClean="0"/>
              <a:t>, osv.</a:t>
            </a:r>
          </a:p>
          <a:p>
            <a:r>
              <a:rPr lang="nb-NO" dirty="0" smtClean="0"/>
              <a:t>Leser .html filen og viser på skjermen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367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Syntax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.html filer består av </a:t>
            </a:r>
            <a:r>
              <a:rPr lang="nb-NO" i="1" dirty="0" smtClean="0"/>
              <a:t>tags</a:t>
            </a:r>
            <a:endParaRPr lang="nb-NO" dirty="0" smtClean="0"/>
          </a:p>
          <a:p>
            <a:r>
              <a:rPr lang="nb-NO" dirty="0" smtClean="0"/>
              <a:t>Alle </a:t>
            </a:r>
            <a:r>
              <a:rPr lang="nb-NO" i="1" dirty="0" smtClean="0"/>
              <a:t>tags</a:t>
            </a:r>
            <a:r>
              <a:rPr lang="nb-NO" dirty="0" smtClean="0"/>
              <a:t> har en start og en slutt-tag, &lt;tag&gt; og &lt;/tag&gt;</a:t>
            </a:r>
          </a:p>
          <a:p>
            <a:r>
              <a:rPr lang="nb-NO" dirty="0" smtClean="0"/>
              <a:t>Hver </a:t>
            </a:r>
            <a:r>
              <a:rPr lang="nb-NO" i="1" dirty="0" smtClean="0"/>
              <a:t>tag</a:t>
            </a:r>
            <a:r>
              <a:rPr lang="nb-NO" dirty="0" smtClean="0"/>
              <a:t> gjør noe spesielt:</a:t>
            </a:r>
          </a:p>
          <a:p>
            <a:pPr lvl="1"/>
            <a:r>
              <a:rPr lang="nb-NO" dirty="0" smtClean="0"/>
              <a:t>&lt;html&gt;  sier at filen inneholder HTML koder og slutter med &lt;/html&gt;</a:t>
            </a:r>
          </a:p>
          <a:p>
            <a:pPr lvl="1"/>
            <a:r>
              <a:rPr lang="nb-NO" dirty="0" smtClean="0"/>
              <a:t>&lt;head&gt; og &lt;body&gt; inneholder overskrift og selve kroppen i dokumentet</a:t>
            </a:r>
          </a:p>
          <a:p>
            <a:pPr lvl="1"/>
            <a:r>
              <a:rPr lang="nb-NO" dirty="0" smtClean="0"/>
              <a:t>&lt;h1&gt;, &lt;h2&gt;, &lt;h3&gt;, &lt;h4&gt;, </a:t>
            </a:r>
            <a:r>
              <a:rPr lang="nb-NO" dirty="0" err="1" smtClean="0"/>
              <a:t>osv</a:t>
            </a:r>
            <a:r>
              <a:rPr lang="nb-NO" dirty="0" smtClean="0"/>
              <a:t> er overskriftsnivåer (akkurat som i Word)</a:t>
            </a:r>
          </a:p>
          <a:p>
            <a:pPr lvl="1"/>
            <a:r>
              <a:rPr lang="nb-NO" dirty="0" smtClean="0"/>
              <a:t>&lt;p&gt; er avsnitt, &lt;b&gt; er uthevet, &lt;i&gt; er skråstilt, og &lt;</a:t>
            </a:r>
            <a:r>
              <a:rPr lang="nb-NO" dirty="0" err="1" smtClean="0"/>
              <a:t>br</a:t>
            </a:r>
            <a:r>
              <a:rPr lang="nb-NO" dirty="0" smtClean="0"/>
              <a:t>&gt; er ny linje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088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Eksempel</a:t>
            </a:r>
            <a:endParaRPr lang="nb-NO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1169" y="2886075"/>
            <a:ext cx="4400550" cy="26860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75" y="3067050"/>
            <a:ext cx="5566656" cy="2324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04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lager man .html filer?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.html filer kan lagres lokalt og åpnes direkte i </a:t>
            </a:r>
            <a:r>
              <a:rPr lang="nb-NO" dirty="0" err="1" smtClean="0"/>
              <a:t>browseren</a:t>
            </a:r>
            <a:r>
              <a:rPr lang="nb-NO" dirty="0" smtClean="0"/>
              <a:t> din:</a:t>
            </a:r>
          </a:p>
          <a:p>
            <a:pPr lvl="1"/>
            <a:r>
              <a:rPr lang="nb-NO" dirty="0" smtClean="0"/>
              <a:t>C:\users\Øyvind\Documents\test.html</a:t>
            </a:r>
          </a:p>
          <a:p>
            <a:pPr lvl="1"/>
            <a:r>
              <a:rPr lang="nb-NO" dirty="0" smtClean="0"/>
              <a:t>Lages i f.eks. i </a:t>
            </a:r>
            <a:r>
              <a:rPr lang="nb-NO" dirty="0" err="1" smtClean="0"/>
              <a:t>Notepad</a:t>
            </a:r>
            <a:r>
              <a:rPr lang="nb-NO" dirty="0" smtClean="0"/>
              <a:t> eller </a:t>
            </a:r>
            <a:r>
              <a:rPr lang="nb-NO" dirty="0" err="1" smtClean="0"/>
              <a:t>Notepad</a:t>
            </a:r>
            <a:r>
              <a:rPr lang="nb-NO" dirty="0" smtClean="0"/>
              <a:t>++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374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Avanserte </a:t>
            </a:r>
            <a:r>
              <a:rPr lang="nb-NO" i="1" dirty="0" smtClean="0"/>
              <a:t>tagger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&lt;a&gt; er en </a:t>
            </a:r>
            <a:r>
              <a:rPr lang="nb-NO" i="1" dirty="0" err="1" smtClean="0"/>
              <a:t>hyperlink</a:t>
            </a:r>
            <a:endParaRPr lang="nb-NO" i="1" dirty="0" smtClean="0"/>
          </a:p>
          <a:p>
            <a:pPr lvl="1"/>
            <a:r>
              <a:rPr lang="nb-NO" dirty="0" smtClean="0"/>
              <a:t>&lt;a&gt; taggen trenger et parameter som heter </a:t>
            </a:r>
            <a:r>
              <a:rPr lang="nb-NO" dirty="0" err="1" smtClean="0"/>
              <a:t>href</a:t>
            </a:r>
            <a:endParaRPr lang="nb-NO" dirty="0" smtClean="0"/>
          </a:p>
          <a:p>
            <a:pPr lvl="1"/>
            <a:r>
              <a:rPr lang="nb-NO" dirty="0" smtClean="0"/>
              <a:t>F.eks. &lt;a </a:t>
            </a:r>
            <a:r>
              <a:rPr lang="nb-NO" dirty="0" err="1" smtClean="0"/>
              <a:t>href</a:t>
            </a:r>
            <a:r>
              <a:rPr lang="nb-NO" dirty="0" smtClean="0"/>
              <a:t>=</a:t>
            </a:r>
            <a:r>
              <a:rPr lang="nb-NO" dirty="0"/>
              <a:t>’</a:t>
            </a:r>
            <a:r>
              <a:rPr lang="nb-NO" dirty="0" smtClean="0"/>
              <a:t>’http://www.vg.no’’&gt;</a:t>
            </a:r>
          </a:p>
          <a:p>
            <a:pPr lvl="1"/>
            <a:r>
              <a:rPr lang="nb-NO" dirty="0" smtClean="0"/>
              <a:t>Det som står mellom &lt;a …&gt; og &lt;/a&gt; blir understreket og blir en </a:t>
            </a:r>
            <a:r>
              <a:rPr lang="nb-NO" dirty="0" err="1" smtClean="0"/>
              <a:t>hyperlink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06161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Avanserte </a:t>
            </a:r>
            <a:r>
              <a:rPr lang="nb-NO" i="1" dirty="0" smtClean="0"/>
              <a:t>tagger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&lt;</a:t>
            </a:r>
            <a:r>
              <a:rPr lang="nb-NO" dirty="0" err="1" smtClean="0"/>
              <a:t>img</a:t>
            </a:r>
            <a:r>
              <a:rPr lang="nb-NO" dirty="0" smtClean="0"/>
              <a:t>&gt; henter inn et bilde</a:t>
            </a:r>
          </a:p>
          <a:p>
            <a:pPr lvl="1"/>
            <a:r>
              <a:rPr lang="nb-NO" dirty="0" smtClean="0"/>
              <a:t>&lt;</a:t>
            </a:r>
            <a:r>
              <a:rPr lang="nb-NO" dirty="0" err="1" smtClean="0"/>
              <a:t>img</a:t>
            </a:r>
            <a:r>
              <a:rPr lang="nb-NO" dirty="0" smtClean="0"/>
              <a:t>&gt; taggen trenger flere parametere, men har ingen &lt;/</a:t>
            </a:r>
            <a:r>
              <a:rPr lang="nb-NO" dirty="0" err="1" smtClean="0"/>
              <a:t>img</a:t>
            </a:r>
            <a:r>
              <a:rPr lang="nb-NO" dirty="0" smtClean="0"/>
              <a:t>&gt;!!!</a:t>
            </a:r>
            <a:endParaRPr lang="nb-NO" dirty="0"/>
          </a:p>
          <a:p>
            <a:pPr lvl="1"/>
            <a:r>
              <a:rPr lang="nb-NO" dirty="0" err="1" smtClean="0"/>
              <a:t>src</a:t>
            </a:r>
            <a:r>
              <a:rPr lang="nb-NO" dirty="0" smtClean="0"/>
              <a:t> er filnavnet til et bilde</a:t>
            </a:r>
          </a:p>
          <a:p>
            <a:pPr lvl="1"/>
            <a:r>
              <a:rPr lang="nb-NO" dirty="0" smtClean="0"/>
              <a:t>F.eks</a:t>
            </a:r>
            <a:r>
              <a:rPr lang="nb-NO" dirty="0"/>
              <a:t>. &lt;</a:t>
            </a:r>
            <a:r>
              <a:rPr lang="nb-NO" dirty="0" err="1"/>
              <a:t>img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="C:\Users\Øyvind\Documents\test.jpg</a:t>
            </a:r>
            <a:r>
              <a:rPr lang="nb-NO" dirty="0" smtClean="0"/>
              <a:t>"&gt;</a:t>
            </a:r>
          </a:p>
          <a:p>
            <a:pPr lvl="1"/>
            <a:r>
              <a:rPr lang="nb-NO" dirty="0" smtClean="0"/>
              <a:t>Ett bilde kan være en </a:t>
            </a:r>
            <a:r>
              <a:rPr lang="nb-NO" dirty="0" err="1" smtClean="0"/>
              <a:t>hyperlink</a:t>
            </a:r>
            <a:r>
              <a:rPr lang="nb-NO" dirty="0" smtClean="0"/>
              <a:t>:</a:t>
            </a:r>
          </a:p>
          <a:p>
            <a:pPr lvl="2"/>
            <a:r>
              <a:rPr lang="nb-NO" dirty="0" smtClean="0"/>
              <a:t>&lt;a </a:t>
            </a:r>
            <a:r>
              <a:rPr lang="nb-NO" dirty="0" err="1" smtClean="0"/>
              <a:t>href</a:t>
            </a:r>
            <a:r>
              <a:rPr lang="nb-NO" dirty="0" smtClean="0"/>
              <a:t>=</a:t>
            </a:r>
            <a:r>
              <a:rPr lang="nb-NO" dirty="0"/>
              <a:t>’</a:t>
            </a:r>
            <a:r>
              <a:rPr lang="nb-NO" dirty="0" smtClean="0"/>
              <a:t>’http://www.vg.no»&gt;</a:t>
            </a:r>
            <a:br>
              <a:rPr lang="nb-NO" dirty="0" smtClean="0"/>
            </a:br>
            <a:r>
              <a:rPr lang="nb-NO" dirty="0" smtClean="0"/>
              <a:t>	&lt;</a:t>
            </a:r>
            <a:r>
              <a:rPr lang="nb-NO" dirty="0" err="1" smtClean="0"/>
              <a:t>img</a:t>
            </a:r>
            <a:r>
              <a:rPr lang="nb-NO" dirty="0" smtClean="0"/>
              <a:t> </a:t>
            </a:r>
            <a:r>
              <a:rPr lang="nb-NO" dirty="0" err="1" smtClean="0"/>
              <a:t>src</a:t>
            </a:r>
            <a:r>
              <a:rPr lang="nb-NO" dirty="0"/>
              <a:t>=’’ https://</a:t>
            </a:r>
            <a:r>
              <a:rPr lang="nb-NO" smtClean="0"/>
              <a:t>b2b.vg.no/ram/vg_logo.gif’’&gt;</a:t>
            </a:r>
            <a:br>
              <a:rPr lang="nb-NO" smtClean="0"/>
            </a:br>
            <a:r>
              <a:rPr lang="nb-NO" smtClean="0"/>
              <a:t>&lt;/</a:t>
            </a:r>
            <a:r>
              <a:rPr lang="nb-NO" dirty="0" smtClean="0"/>
              <a:t>a&gt;</a:t>
            </a:r>
          </a:p>
          <a:p>
            <a:pPr lvl="1"/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87284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534</TotalTime>
  <Words>271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Teknolab</vt:lpstr>
      <vt:lpstr>Web Arkitektur</vt:lpstr>
      <vt:lpstr>Serveren har .html filer</vt:lpstr>
      <vt:lpstr>Browseren får .html filer fra serveren</vt:lpstr>
      <vt:lpstr>Syntax</vt:lpstr>
      <vt:lpstr>Eksempel</vt:lpstr>
      <vt:lpstr>Hvordan lager man .html filer?</vt:lpstr>
      <vt:lpstr>Avanserte tagger</vt:lpstr>
      <vt:lpstr>Avanserte tagger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Teknolab</dc:title>
  <dc:creator>Øyvind Aardal</dc:creator>
  <cp:lastModifiedBy>Øyvind Aardal</cp:lastModifiedBy>
  <cp:revision>47</cp:revision>
  <dcterms:created xsi:type="dcterms:W3CDTF">2013-01-21T16:55:56Z</dcterms:created>
  <dcterms:modified xsi:type="dcterms:W3CDTF">2013-03-10T21:51:05Z</dcterms:modified>
</cp:coreProperties>
</file>