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72651" autoAdjust="0"/>
  </p:normalViewPr>
  <p:slideViewPr>
    <p:cSldViewPr snapToGrid="0">
      <p:cViewPr varScale="1">
        <p:scale>
          <a:sx n="61" d="100"/>
          <a:sy n="61" d="100"/>
        </p:scale>
        <p:origin x="56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17.03.2013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9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0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7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6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7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noProof="0" dirty="0" err="1" smtClean="0"/>
              <a:t>Teknolab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noProof="0" dirty="0" smtClean="0"/>
              <a:t>Programmering og elektronikk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smtClean="0"/>
              <a:t>.HTML fil </a:t>
            </a:r>
            <a:r>
              <a:rPr lang="nb-NO" noProof="0" dirty="0" err="1" smtClean="0"/>
              <a:t>syntax</a:t>
            </a:r>
            <a:endParaRPr lang="nb-NO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73" y="2078001"/>
            <a:ext cx="6977117" cy="4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smtClean="0"/>
              <a:t>Gjøre mer i HTML</a:t>
            </a:r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br>
              <a:rPr lang="en-US" dirty="0" smtClean="0"/>
            </a:br>
            <a:r>
              <a:rPr lang="en-US" dirty="0" smtClean="0"/>
              <a:t>Syntax == C# </a:t>
            </a:r>
            <a:r>
              <a:rPr lang="en-US" dirty="0" err="1" smtClean="0"/>
              <a:t>og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Lage</a:t>
            </a:r>
            <a:r>
              <a:rPr lang="en-US" dirty="0" smtClean="0"/>
              <a:t> en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legge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&lt;head&gt;</a:t>
            </a:r>
          </a:p>
          <a:p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funksjonen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u="sng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.HTML </a:t>
            </a:r>
            <a:r>
              <a:rPr lang="en-US" dirty="0" err="1" smtClean="0"/>
              <a:t>dokumentet</a:t>
            </a:r>
            <a:endParaRPr lang="en-US" dirty="0" smtClean="0"/>
          </a:p>
          <a:p>
            <a:r>
              <a:rPr lang="en-US" i="1" dirty="0" smtClean="0"/>
              <a:t>JavaScript </a:t>
            </a:r>
            <a:r>
              <a:rPr lang="en-US" dirty="0" err="1" smtClean="0"/>
              <a:t>kjører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browseren</a:t>
            </a:r>
            <a:r>
              <a:rPr lang="en-US" dirty="0" smtClean="0"/>
              <a:t> din –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serveren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5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Vise </a:t>
            </a:r>
            <a:r>
              <a:rPr lang="en-US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gjemt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password </a:t>
            </a:r>
            <a:r>
              <a:rPr lang="en-US" dirty="0" err="1" smtClean="0"/>
              <a:t>skrives</a:t>
            </a:r>
            <a:r>
              <a:rPr lang="en-US" dirty="0" smtClean="0"/>
              <a:t> inn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981" y="3195637"/>
            <a:ext cx="7953375" cy="206692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47040" y="4389120"/>
            <a:ext cx="2069941" cy="1889760"/>
          </a:xfrm>
          <a:prstGeom prst="wedgeEllipseCallout">
            <a:avLst>
              <a:gd name="adj1" fmla="val 103839"/>
              <a:gd name="adj2" fmla="val -23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 </a:t>
            </a:r>
            <a:r>
              <a:rPr lang="en-US" dirty="0" err="1" smtClean="0"/>
              <a:t>er</a:t>
            </a:r>
            <a:r>
              <a:rPr lang="en-US" dirty="0" smtClean="0"/>
              <a:t> en </a:t>
            </a:r>
            <a:r>
              <a:rPr lang="en-US" i="1" dirty="0" smtClean="0"/>
              <a:t>placeholder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162560" y="2250757"/>
            <a:ext cx="2069941" cy="1889760"/>
          </a:xfrm>
          <a:prstGeom prst="wedgeEllipseCallout">
            <a:avLst>
              <a:gd name="adj1" fmla="val 118564"/>
              <a:gd name="adj2" fmla="val 61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&lt;button&gt; </a:t>
            </a:r>
            <a:r>
              <a:rPr lang="en-US" dirty="0" err="1" smtClean="0"/>
              <a:t>er</a:t>
            </a:r>
            <a:r>
              <a:rPr lang="en-US" dirty="0" smtClean="0"/>
              <a:t> en </a:t>
            </a:r>
            <a:r>
              <a:rPr lang="en-US" dirty="0" err="1" smtClean="0"/>
              <a:t>knapp</a:t>
            </a:r>
            <a:endParaRPr lang="en-US" dirty="0" smtClean="0"/>
          </a:p>
          <a:p>
            <a:pPr algn="ctr"/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err="1" smtClean="0"/>
              <a:t>kjøres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man </a:t>
            </a:r>
            <a:r>
              <a:rPr lang="en-US" dirty="0" err="1" smtClean="0"/>
              <a:t>klikker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9433083" y="1722437"/>
            <a:ext cx="2069941" cy="1889760"/>
          </a:xfrm>
          <a:prstGeom prst="wedgeEllipseCallout">
            <a:avLst>
              <a:gd name="adj1" fmla="val -68935"/>
              <a:gd name="adj2" fmla="val 71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&lt;input&gt; </a:t>
            </a:r>
            <a:r>
              <a:rPr lang="en-US" sz="1400" dirty="0" err="1" smtClean="0"/>
              <a:t>er</a:t>
            </a:r>
            <a:r>
              <a:rPr lang="en-US" sz="1400" dirty="0" smtClean="0"/>
              <a:t> et felt. Type </a:t>
            </a:r>
            <a:r>
              <a:rPr lang="en-US" sz="1400" dirty="0" err="1" smtClean="0"/>
              <a:t>er</a:t>
            </a:r>
            <a:r>
              <a:rPr lang="en-US" sz="1400" dirty="0" smtClean="0"/>
              <a:t> </a:t>
            </a:r>
            <a:r>
              <a:rPr lang="en-US" sz="1400" dirty="0" err="1" smtClean="0"/>
              <a:t>hvordan</a:t>
            </a:r>
            <a:r>
              <a:rPr lang="en-US" sz="1400" dirty="0" smtClean="0"/>
              <a:t> </a:t>
            </a:r>
            <a:r>
              <a:rPr lang="en-US" sz="1400" dirty="0" err="1" smtClean="0"/>
              <a:t>det</a:t>
            </a:r>
            <a:r>
              <a:rPr lang="en-US" sz="1400" dirty="0" smtClean="0"/>
              <a:t> </a:t>
            </a:r>
            <a:r>
              <a:rPr lang="en-US" sz="1400" dirty="0" err="1" smtClean="0"/>
              <a:t>virker</a:t>
            </a:r>
            <a:r>
              <a:rPr lang="en-US" sz="1400" dirty="0" smtClean="0"/>
              <a:t>. Id </a:t>
            </a:r>
            <a:r>
              <a:rPr lang="en-US" sz="1400" dirty="0" err="1" smtClean="0"/>
              <a:t>er</a:t>
            </a:r>
            <a:r>
              <a:rPr lang="en-US" sz="1400" dirty="0" smtClean="0"/>
              <a:t> </a:t>
            </a:r>
            <a:r>
              <a:rPr lang="en-US" sz="1400" dirty="0" err="1" smtClean="0"/>
              <a:t>navnet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brukes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script.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9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ligger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mellom</a:t>
            </a:r>
            <a:r>
              <a:rPr lang="en-US" dirty="0" smtClean="0"/>
              <a:t> &lt;head&gt; </a:t>
            </a:r>
            <a:r>
              <a:rPr lang="en-US" dirty="0" err="1" smtClean="0"/>
              <a:t>og</a:t>
            </a:r>
            <a:r>
              <a:rPr lang="en-US" dirty="0" smtClean="0"/>
              <a:t> &lt;/head&gt;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8" y="2611118"/>
            <a:ext cx="10677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selve</a:t>
            </a:r>
            <a:r>
              <a:rPr lang="en-US" dirty="0" smtClean="0"/>
              <a:t> .html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lastet</a:t>
            </a:r>
            <a:r>
              <a:rPr lang="en-US" dirty="0" smtClean="0"/>
              <a:t> inn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browseren</a:t>
            </a:r>
            <a:r>
              <a:rPr lang="en-US" dirty="0" smtClean="0"/>
              <a:t> din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 err="1" smtClean="0"/>
              <a:t>søker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et </a:t>
            </a:r>
            <a:r>
              <a:rPr lang="en-US" i="1" dirty="0" smtClean="0"/>
              <a:t>element – en </a:t>
            </a:r>
            <a:r>
              <a:rPr lang="en-US" i="1" dirty="0" err="1" smtClean="0"/>
              <a:t>objekt-variabel</a:t>
            </a:r>
            <a:endParaRPr lang="en-US" dirty="0"/>
          </a:p>
          <a:p>
            <a:r>
              <a:rPr lang="en-US" dirty="0" smtClean="0"/>
              <a:t>.value </a:t>
            </a:r>
            <a:r>
              <a:rPr lang="en-US" dirty="0" err="1" smtClean="0"/>
              <a:t>gir</a:t>
            </a:r>
            <a:r>
              <a:rPr lang="en-US" dirty="0" smtClean="0"/>
              <a:t> </a:t>
            </a:r>
            <a:r>
              <a:rPr lang="en-US" dirty="0" err="1" smtClean="0"/>
              <a:t>verdien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lagret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elementet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innerHTML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HTML </a:t>
            </a:r>
            <a:r>
              <a:rPr lang="en-US" i="1" dirty="0" err="1" smtClean="0"/>
              <a:t>koden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element – den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byttes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med </a:t>
            </a:r>
            <a:r>
              <a:rPr lang="en-US" dirty="0" err="1" smtClean="0"/>
              <a:t>noe</a:t>
            </a:r>
            <a:r>
              <a:rPr lang="en-US" dirty="0" smtClean="0"/>
              <a:t> du lager </a:t>
            </a:r>
            <a:r>
              <a:rPr lang="en-US" dirty="0" err="1" smtClean="0"/>
              <a:t>selv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en </a:t>
            </a:r>
            <a:r>
              <a:rPr lang="en-US" dirty="0" err="1" smtClean="0"/>
              <a:t>nettside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viser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nytt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trykker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en </a:t>
            </a:r>
            <a:r>
              <a:rPr lang="en-US" dirty="0" err="1" smtClean="0"/>
              <a:t>knapp</a:t>
            </a:r>
            <a:endParaRPr lang="en-US" dirty="0" smtClean="0"/>
          </a:p>
          <a:p>
            <a:r>
              <a:rPr lang="en-US" dirty="0" err="1" smtClean="0"/>
              <a:t>Avansert</a:t>
            </a:r>
            <a:r>
              <a:rPr lang="en-US" dirty="0" smtClean="0"/>
              <a:t>: </a:t>
            </a:r>
            <a:r>
              <a:rPr lang="en-US" dirty="0" err="1" smtClean="0"/>
              <a:t>bytt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bilde</a:t>
            </a:r>
            <a:r>
              <a:rPr lang="en-US" dirty="0" smtClean="0"/>
              <a:t> med et </a:t>
            </a:r>
            <a:r>
              <a:rPr lang="en-US" dirty="0" err="1" smtClean="0"/>
              <a:t>annet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trykker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en </a:t>
            </a:r>
            <a:r>
              <a:rPr lang="en-US" smtClean="0"/>
              <a:t>knapp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97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632</TotalTime>
  <Words>152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Teknolab</vt:lpstr>
      <vt:lpstr>.HTML fil syntax</vt:lpstr>
      <vt:lpstr>Gjøre mer i HTML</vt:lpstr>
      <vt:lpstr>Vise noe som er gjemt når password skrives inn</vt:lpstr>
      <vt:lpstr>Scriptet som ligger i mellom &lt;head&gt; og &lt;/head&gt;</vt:lpstr>
      <vt:lpstr>document</vt:lpstr>
      <vt:lpstr>Oppgave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56</cp:revision>
  <dcterms:created xsi:type="dcterms:W3CDTF">2013-01-21T16:55:56Z</dcterms:created>
  <dcterms:modified xsi:type="dcterms:W3CDTF">2013-03-17T18:04:54Z</dcterms:modified>
</cp:coreProperties>
</file>