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5" autoAdjust="0"/>
    <p:restoredTop sz="72651" autoAdjust="0"/>
  </p:normalViewPr>
  <p:slideViewPr>
    <p:cSldViewPr snapToGrid="0">
      <p:cViewPr varScale="1">
        <p:scale>
          <a:sx n="63" d="100"/>
          <a:sy n="63" d="100"/>
        </p:scale>
        <p:origin x="51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C8AF-87B6-4FAB-B68E-5224178BA805}" type="datetimeFigureOut">
              <a:rPr lang="nb-NO" smtClean="0"/>
              <a:t>14.04.2013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9FAF-86EC-4549-9D41-8CB9E40547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12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3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4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7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6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noProof="0" dirty="0" err="1" smtClean="0"/>
              <a:t>Teknolab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noProof="0" dirty="0" smtClean="0"/>
              <a:t>Programmering og elektronikk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546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smtClean="0"/>
              <a:t>metoder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</a:t>
            </a:r>
            <a:r>
              <a:rPr lang="nb-NO" i="1" dirty="0" smtClean="0"/>
              <a:t>metode </a:t>
            </a:r>
            <a:r>
              <a:rPr lang="nb-NO" dirty="0" smtClean="0"/>
              <a:t>er en samling av instruksjoner</a:t>
            </a:r>
          </a:p>
          <a:p>
            <a:pPr lvl="1"/>
            <a:r>
              <a:rPr lang="nb-NO" dirty="0" smtClean="0"/>
              <a:t>Parametere påvirker hva en metode gjør</a:t>
            </a:r>
          </a:p>
          <a:p>
            <a:pPr lvl="1"/>
            <a:r>
              <a:rPr lang="nb-NO" noProof="0" dirty="0" smtClean="0"/>
              <a:t>Returverdi er svaret metoden gir tilbake når den kalles</a:t>
            </a:r>
          </a:p>
        </p:txBody>
      </p:sp>
    </p:spTree>
    <p:extLst>
      <p:ext uri="{BB962C8B-B14F-4D97-AF65-F5344CB8AC3E}">
        <p14:creationId xmlns:p14="http://schemas.microsoft.com/office/powerpoint/2010/main" val="43869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parameternavn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instruksjoner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returverdi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457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691" y="2438399"/>
            <a:ext cx="7994471" cy="34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5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oppgave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6450650" cy="3124201"/>
          </a:xfrm>
        </p:spPr>
        <p:txBody>
          <a:bodyPr/>
          <a:lstStyle/>
          <a:p>
            <a:r>
              <a:rPr lang="en-US" dirty="0" smtClean="0"/>
              <a:t>Lag en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summerer</a:t>
            </a:r>
            <a:r>
              <a:rPr lang="en-US" dirty="0" smtClean="0"/>
              <a:t> 1, 2 </a:t>
            </a:r>
            <a:r>
              <a:rPr lang="en-US" dirty="0" err="1" smtClean="0"/>
              <a:t>eller</a:t>
            </a:r>
            <a:r>
              <a:rPr lang="en-US" dirty="0" smtClean="0"/>
              <a:t> 3 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35" y="2438399"/>
            <a:ext cx="2686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1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718</TotalTime>
  <Words>46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Courier New</vt:lpstr>
      <vt:lpstr>Parallax</vt:lpstr>
      <vt:lpstr>Teknolab</vt:lpstr>
      <vt:lpstr>metoder</vt:lpstr>
      <vt:lpstr>syntax</vt:lpstr>
      <vt:lpstr>eksempel</vt:lpstr>
      <vt:lpstr>oppgave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Teknolab</dc:title>
  <dc:creator>Øyvind Aardal</dc:creator>
  <cp:lastModifiedBy>Øyvind Aardal</cp:lastModifiedBy>
  <cp:revision>60</cp:revision>
  <dcterms:created xsi:type="dcterms:W3CDTF">2013-01-21T16:55:56Z</dcterms:created>
  <dcterms:modified xsi:type="dcterms:W3CDTF">2013-04-14T19:38:27Z</dcterms:modified>
</cp:coreProperties>
</file>