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5" autoAdjust="0"/>
    <p:restoredTop sz="72651" autoAdjust="0"/>
  </p:normalViewPr>
  <p:slideViewPr>
    <p:cSldViewPr snapToGrid="0">
      <p:cViewPr varScale="1">
        <p:scale>
          <a:sx n="76" d="100"/>
          <a:sy n="76" d="100"/>
        </p:scale>
        <p:origin x="5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8C8AF-87B6-4FAB-B68E-5224178BA805}" type="datetimeFigureOut">
              <a:rPr lang="nb-NO" smtClean="0"/>
              <a:t>28.04.2013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69FAF-86EC-4549-9D41-8CB9E40547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312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93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4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3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7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2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1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5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0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7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8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1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6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7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0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6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1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noProof="0" dirty="0" err="1" smtClean="0"/>
              <a:t>Teknolab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noProof="0" dirty="0" smtClean="0"/>
              <a:t>Programmering og elektronikk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15467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Betyr</a:t>
            </a:r>
            <a:r>
              <a:rPr lang="en-US" dirty="0" smtClean="0"/>
              <a:t> </a:t>
            </a:r>
            <a:r>
              <a:rPr lang="en-US" dirty="0" err="1" smtClean="0"/>
              <a:t>unntak</a:t>
            </a:r>
            <a:r>
              <a:rPr lang="en-US" dirty="0" smtClean="0"/>
              <a:t>, </a:t>
            </a:r>
            <a:r>
              <a:rPr lang="en-US" dirty="0" err="1" smtClean="0"/>
              <a:t>avvik</a:t>
            </a:r>
            <a:endParaRPr lang="en-US" dirty="0" smtClean="0"/>
          </a:p>
          <a:p>
            <a:r>
              <a:rPr lang="en-US" dirty="0" err="1" smtClean="0"/>
              <a:t>Brukes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å “</a:t>
            </a:r>
            <a:r>
              <a:rPr lang="en-US" dirty="0" err="1" smtClean="0"/>
              <a:t>fange</a:t>
            </a:r>
            <a:r>
              <a:rPr lang="en-US" dirty="0" smtClean="0"/>
              <a:t>” </a:t>
            </a:r>
            <a:r>
              <a:rPr lang="en-US" dirty="0" err="1" smtClean="0"/>
              <a:t>avvik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gjøre</a:t>
            </a:r>
            <a:r>
              <a:rPr lang="en-US" dirty="0" smtClean="0"/>
              <a:t> </a:t>
            </a:r>
            <a:r>
              <a:rPr lang="en-US" dirty="0" err="1" smtClean="0"/>
              <a:t>noe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stedet</a:t>
            </a:r>
            <a:r>
              <a:rPr lang="en-US" dirty="0" smtClean="0"/>
              <a:t> </a:t>
            </a:r>
            <a:r>
              <a:rPr lang="en-US" dirty="0" err="1" smtClean="0"/>
              <a:t>eller</a:t>
            </a:r>
            <a:r>
              <a:rPr lang="en-US" dirty="0" smtClean="0"/>
              <a:t> </a:t>
            </a:r>
            <a:r>
              <a:rPr lang="en-US" dirty="0" err="1" smtClean="0"/>
              <a:t>uansett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50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en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 </a:t>
            </a:r>
            <a:r>
              <a:rPr lang="en-US" i="1" dirty="0" smtClean="0"/>
              <a:t>object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inneholder</a:t>
            </a:r>
            <a:r>
              <a:rPr lang="en-US" dirty="0" smtClean="0"/>
              <a:t> </a:t>
            </a:r>
            <a:r>
              <a:rPr lang="en-US" dirty="0" err="1" smtClean="0"/>
              <a:t>informasjon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gikk</a:t>
            </a:r>
            <a:r>
              <a:rPr lang="en-US" dirty="0" smtClean="0"/>
              <a:t> </a:t>
            </a:r>
            <a:r>
              <a:rPr lang="en-US" dirty="0" err="1" smtClean="0"/>
              <a:t>galt</a:t>
            </a:r>
            <a:endParaRPr lang="en-US" dirty="0" smtClean="0"/>
          </a:p>
          <a:p>
            <a:r>
              <a:rPr lang="en-US" i="1" dirty="0" err="1" smtClean="0"/>
              <a:t>Når</a:t>
            </a:r>
            <a:r>
              <a:rPr lang="en-US" dirty="0" smtClean="0"/>
              <a:t> </a:t>
            </a:r>
            <a:r>
              <a:rPr lang="en-US" dirty="0" err="1" smtClean="0"/>
              <a:t>noe</a:t>
            </a:r>
            <a:r>
              <a:rPr lang="en-US" dirty="0" smtClean="0"/>
              <a:t> </a:t>
            </a:r>
            <a:r>
              <a:rPr lang="en-US" dirty="0" err="1" smtClean="0"/>
              <a:t>går</a:t>
            </a:r>
            <a:r>
              <a:rPr lang="en-US" dirty="0" smtClean="0"/>
              <a:t> </a:t>
            </a:r>
            <a:r>
              <a:rPr lang="en-US" dirty="0" err="1" smtClean="0"/>
              <a:t>galt</a:t>
            </a:r>
            <a:r>
              <a:rPr lang="en-US" dirty="0" smtClean="0"/>
              <a:t> </a:t>
            </a:r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lages</a:t>
            </a:r>
            <a:r>
              <a:rPr lang="en-US" dirty="0" smtClean="0"/>
              <a:t> et </a:t>
            </a:r>
            <a:r>
              <a:rPr lang="en-US" i="1" dirty="0" smtClean="0"/>
              <a:t>Exception</a:t>
            </a:r>
            <a:r>
              <a:rPr lang="en-US" dirty="0" smtClean="0"/>
              <a:t> object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77081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2619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25510"/>
            <a:ext cx="10018713" cy="1752599"/>
          </a:xfrm>
        </p:spPr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687095"/>
            <a:ext cx="10018713" cy="312420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gå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skjer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når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gikk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gjøres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gikk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eller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2321169" y="432079"/>
            <a:ext cx="3265715" cy="2642717"/>
          </a:xfrm>
          <a:prstGeom prst="cloudCallout">
            <a:avLst>
              <a:gd name="adj1" fmla="val -52030"/>
              <a:gd name="adj2" fmla="val 57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Husk at </a:t>
            </a:r>
            <a:r>
              <a:rPr lang="en-US" dirty="0" err="1" smtClean="0"/>
              <a:t>denne</a:t>
            </a:r>
            <a:r>
              <a:rPr lang="en-US" dirty="0" smtClean="0"/>
              <a:t> </a:t>
            </a:r>
            <a:r>
              <a:rPr lang="en-US" dirty="0" err="1" smtClean="0"/>
              <a:t>greia</a:t>
            </a:r>
            <a:r>
              <a:rPr lang="en-US" dirty="0" smtClean="0"/>
              <a:t> her </a:t>
            </a:r>
            <a:r>
              <a:rPr lang="en-US" dirty="0" err="1" smtClean="0"/>
              <a:t>er</a:t>
            </a:r>
            <a:r>
              <a:rPr lang="en-US" dirty="0" smtClean="0"/>
              <a:t> en </a:t>
            </a:r>
            <a:r>
              <a:rPr lang="en-US" dirty="0" err="1" smtClean="0"/>
              <a:t>kommentar</a:t>
            </a:r>
            <a:r>
              <a:rPr lang="en-US" dirty="0" smtClean="0"/>
              <a:t> – den </a:t>
            </a:r>
            <a:r>
              <a:rPr lang="en-US" dirty="0" err="1" smtClean="0"/>
              <a:t>gjør</a:t>
            </a:r>
            <a:r>
              <a:rPr lang="en-US" dirty="0" smtClean="0"/>
              <a:t> at du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skrive</a:t>
            </a:r>
            <a:r>
              <a:rPr lang="en-US" dirty="0" smtClean="0"/>
              <a:t> … en </a:t>
            </a:r>
            <a:r>
              <a:rPr lang="en-US" dirty="0" err="1" smtClean="0"/>
              <a:t>kommentar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09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eksempel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101" y="195262"/>
            <a:ext cx="8166329" cy="642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0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oppgave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Utvid</a:t>
            </a:r>
            <a:r>
              <a:rPr lang="en-US" dirty="0" smtClean="0"/>
              <a:t> </a:t>
            </a:r>
            <a:r>
              <a:rPr lang="en-US" dirty="0" err="1" smtClean="0"/>
              <a:t>kalkulatoren</a:t>
            </a:r>
            <a:r>
              <a:rPr lang="en-US" dirty="0" smtClean="0"/>
              <a:t> </a:t>
            </a:r>
            <a:r>
              <a:rPr lang="en-US" dirty="0" err="1" smtClean="0"/>
              <a:t>slik</a:t>
            </a:r>
            <a:r>
              <a:rPr lang="en-US" dirty="0" smtClean="0"/>
              <a:t> at den </a:t>
            </a:r>
            <a:r>
              <a:rPr lang="en-US" dirty="0" err="1" smtClean="0"/>
              <a:t>viser</a:t>
            </a:r>
            <a:r>
              <a:rPr lang="en-US" dirty="0" smtClean="0"/>
              <a:t> “ERR” </a:t>
            </a:r>
            <a:r>
              <a:rPr lang="en-US" dirty="0" err="1" smtClean="0"/>
              <a:t>når</a:t>
            </a:r>
            <a:r>
              <a:rPr lang="en-US" dirty="0" smtClean="0"/>
              <a:t> du </a:t>
            </a:r>
            <a:r>
              <a:rPr lang="en-US" dirty="0" err="1" smtClean="0"/>
              <a:t>skriver</a:t>
            </a:r>
            <a:r>
              <a:rPr lang="en-US" dirty="0" smtClean="0"/>
              <a:t> inn en </a:t>
            </a:r>
            <a:r>
              <a:rPr lang="en-US" dirty="0" err="1" smtClean="0"/>
              <a:t>ulovlig</a:t>
            </a:r>
            <a:r>
              <a:rPr lang="en-US" dirty="0" smtClean="0"/>
              <a:t> </a:t>
            </a:r>
            <a:r>
              <a:rPr lang="en-US" dirty="0" err="1" smtClean="0"/>
              <a:t>bokstav</a:t>
            </a:r>
            <a:r>
              <a:rPr lang="en-US" dirty="0" smtClean="0"/>
              <a:t> (husk at </a:t>
            </a:r>
            <a:r>
              <a:rPr lang="en-US" u="sng" dirty="0" smtClean="0"/>
              <a:t>e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lov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Utvid</a:t>
            </a:r>
            <a:r>
              <a:rPr lang="en-US" dirty="0" smtClean="0"/>
              <a:t> </a:t>
            </a:r>
            <a:r>
              <a:rPr lang="en-US" dirty="0" err="1" smtClean="0"/>
              <a:t>kalkulatoren</a:t>
            </a:r>
            <a:r>
              <a:rPr lang="en-US" dirty="0" smtClean="0"/>
              <a:t> </a:t>
            </a:r>
            <a:r>
              <a:rPr lang="en-US" dirty="0" err="1" smtClean="0"/>
              <a:t>slik</a:t>
            </a:r>
            <a:r>
              <a:rPr lang="en-US" dirty="0" smtClean="0"/>
              <a:t> at du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legge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, </a:t>
            </a:r>
            <a:r>
              <a:rPr lang="en-US" dirty="0" err="1" smtClean="0"/>
              <a:t>trekke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, </a:t>
            </a:r>
            <a:r>
              <a:rPr lang="en-US" dirty="0" err="1" smtClean="0"/>
              <a:t>gange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dele </a:t>
            </a:r>
            <a:r>
              <a:rPr lang="en-US" dirty="0" err="1" smtClean="0"/>
              <a:t>så</a:t>
            </a:r>
            <a:r>
              <a:rPr lang="en-US" dirty="0" smtClean="0"/>
              <a:t> mange ganger du </a:t>
            </a:r>
            <a:r>
              <a:rPr lang="en-US" dirty="0" err="1" smtClean="0"/>
              <a:t>vil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resultatet</a:t>
            </a:r>
            <a:r>
              <a:rPr lang="en-US" dirty="0" smtClean="0"/>
              <a:t> vises </a:t>
            </a:r>
            <a:r>
              <a:rPr lang="en-US" dirty="0" err="1" smtClean="0"/>
              <a:t>underveis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Utvid</a:t>
            </a:r>
            <a:r>
              <a:rPr lang="en-US" dirty="0" smtClean="0"/>
              <a:t> </a:t>
            </a:r>
            <a:r>
              <a:rPr lang="en-US" dirty="0" err="1" smtClean="0"/>
              <a:t>kalkulatoren</a:t>
            </a:r>
            <a:r>
              <a:rPr lang="en-US" dirty="0" smtClean="0"/>
              <a:t> </a:t>
            </a:r>
            <a:r>
              <a:rPr lang="en-US" dirty="0" err="1" smtClean="0"/>
              <a:t>slik</a:t>
            </a:r>
            <a:r>
              <a:rPr lang="en-US" dirty="0" smtClean="0"/>
              <a:t> at den </a:t>
            </a:r>
            <a:r>
              <a:rPr lang="en-US" dirty="0" err="1" smtClean="0"/>
              <a:t>viser</a:t>
            </a:r>
            <a:r>
              <a:rPr lang="en-US" dirty="0" smtClean="0"/>
              <a:t> </a:t>
            </a:r>
            <a:r>
              <a:rPr lang="en-US" dirty="0" err="1" smtClean="0"/>
              <a:t>operasjonen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tallet</a:t>
            </a:r>
            <a:r>
              <a:rPr lang="en-US" dirty="0" smtClean="0"/>
              <a:t> </a:t>
            </a:r>
            <a:r>
              <a:rPr lang="en-US" dirty="0" err="1" smtClean="0"/>
              <a:t>slik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en </a:t>
            </a:r>
            <a:r>
              <a:rPr lang="en-US" dirty="0" err="1" smtClean="0"/>
              <a:t>gammeldags</a:t>
            </a:r>
            <a:r>
              <a:rPr lang="en-US" dirty="0" smtClean="0"/>
              <a:t> </a:t>
            </a:r>
            <a:r>
              <a:rPr lang="en-US" dirty="0" err="1" smtClean="0"/>
              <a:t>papirstrimmelkalkulator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546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739</TotalTime>
  <Words>131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Courier New</vt:lpstr>
      <vt:lpstr>Parallax</vt:lpstr>
      <vt:lpstr>Teknolab</vt:lpstr>
      <vt:lpstr>Exceptions</vt:lpstr>
      <vt:lpstr>Hva er en Exception</vt:lpstr>
      <vt:lpstr>syntax</vt:lpstr>
      <vt:lpstr>syntax</vt:lpstr>
      <vt:lpstr>eksempel</vt:lpstr>
      <vt:lpstr>oppgave</vt:lpstr>
    </vt:vector>
  </TitlesOfParts>
  <Company>Bouvet 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Teknolab</dc:title>
  <dc:creator>Øyvind Aardal</dc:creator>
  <cp:lastModifiedBy>Øyvind Aardal</cp:lastModifiedBy>
  <cp:revision>62</cp:revision>
  <dcterms:created xsi:type="dcterms:W3CDTF">2013-01-21T16:55:56Z</dcterms:created>
  <dcterms:modified xsi:type="dcterms:W3CDTF">2013-04-28T21:08:34Z</dcterms:modified>
</cp:coreProperties>
</file>