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8F83C5-8E5E-404B-A5FF-373EBB38937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D12C476-25A8-4D58-868A-B592333E305D}">
      <dgm:prSet phldrT="[Text]"/>
      <dgm:spPr/>
      <dgm:t>
        <a:bodyPr/>
        <a:lstStyle/>
        <a:p>
          <a:r>
            <a:rPr lang="en-GB" dirty="0" err="1"/>
            <a:t>CFDwavemaker</a:t>
          </a:r>
          <a:r>
            <a:rPr lang="en-GB" dirty="0"/>
            <a:t> Theories</a:t>
          </a:r>
        </a:p>
      </dgm:t>
    </dgm:pt>
    <dgm:pt modelId="{81D1C6C6-8C9B-426B-B6AE-6FA2AD9D0E9E}" type="parTrans" cxnId="{BC5C1C6F-DF07-4560-9E5E-A131381727C0}">
      <dgm:prSet/>
      <dgm:spPr/>
      <dgm:t>
        <a:bodyPr/>
        <a:lstStyle/>
        <a:p>
          <a:endParaRPr lang="en-GB"/>
        </a:p>
      </dgm:t>
    </dgm:pt>
    <dgm:pt modelId="{2222A103-B796-48D5-B2CA-555299E720F6}" type="sibTrans" cxnId="{BC5C1C6F-DF07-4560-9E5E-A131381727C0}">
      <dgm:prSet/>
      <dgm:spPr/>
      <dgm:t>
        <a:bodyPr/>
        <a:lstStyle/>
        <a:p>
          <a:endParaRPr lang="en-GB"/>
        </a:p>
      </dgm:t>
    </dgm:pt>
    <dgm:pt modelId="{7AEFF893-4FCC-460A-83FB-CE255B9B2043}">
      <dgm:prSet phldrT="[Text]"/>
      <dgm:spPr/>
      <dgm:t>
        <a:bodyPr/>
        <a:lstStyle/>
        <a:p>
          <a:r>
            <a:rPr lang="en-GB" dirty="0"/>
            <a:t>Irregular</a:t>
          </a:r>
        </a:p>
      </dgm:t>
    </dgm:pt>
    <dgm:pt modelId="{91D3485F-A498-48A9-9086-3F6D6E1C79C2}" type="parTrans" cxnId="{F67A7BD1-B84E-4FDA-BBA8-D3743CAA93AF}">
      <dgm:prSet/>
      <dgm:spPr/>
      <dgm:t>
        <a:bodyPr/>
        <a:lstStyle/>
        <a:p>
          <a:endParaRPr lang="en-GB"/>
        </a:p>
      </dgm:t>
    </dgm:pt>
    <dgm:pt modelId="{6FD507B7-6BC8-41BD-A536-F227F692DF68}" type="sibTrans" cxnId="{F67A7BD1-B84E-4FDA-BBA8-D3743CAA93AF}">
      <dgm:prSet/>
      <dgm:spPr/>
      <dgm:t>
        <a:bodyPr/>
        <a:lstStyle/>
        <a:p>
          <a:endParaRPr lang="en-GB"/>
        </a:p>
      </dgm:t>
    </dgm:pt>
    <dgm:pt modelId="{0D5EC697-E2FE-4DD4-8080-A70A6964918B}">
      <dgm:prSet phldrT="[Text]"/>
      <dgm:spPr/>
      <dgm:t>
        <a:bodyPr/>
        <a:lstStyle/>
        <a:p>
          <a:r>
            <a:rPr lang="en-GB" dirty="0"/>
            <a:t>Regular</a:t>
          </a:r>
        </a:p>
      </dgm:t>
    </dgm:pt>
    <dgm:pt modelId="{57B7F03F-858F-459B-9A8D-6208223726CE}" type="parTrans" cxnId="{30A79486-0C50-4764-8582-D418C6F8BAAC}">
      <dgm:prSet/>
      <dgm:spPr/>
      <dgm:t>
        <a:bodyPr/>
        <a:lstStyle/>
        <a:p>
          <a:endParaRPr lang="en-GB"/>
        </a:p>
      </dgm:t>
    </dgm:pt>
    <dgm:pt modelId="{26D41AC7-1A88-4917-9118-1B5D279F8BD2}" type="sibTrans" cxnId="{30A79486-0C50-4764-8582-D418C6F8BAAC}">
      <dgm:prSet/>
      <dgm:spPr/>
      <dgm:t>
        <a:bodyPr/>
        <a:lstStyle/>
        <a:p>
          <a:endParaRPr lang="en-GB"/>
        </a:p>
      </dgm:t>
    </dgm:pt>
    <dgm:pt modelId="{0FED4B24-979E-47FB-B1BA-C1585230BE1C}">
      <dgm:prSet phldrT="[Text]"/>
      <dgm:spPr>
        <a:solidFill>
          <a:srgbClr val="ED7D31"/>
        </a:solidFill>
      </dgm:spPr>
      <dgm:t>
        <a:bodyPr/>
        <a:lstStyle/>
        <a:p>
          <a:r>
            <a:rPr lang="en-GB" dirty="0"/>
            <a:t>Spectral-wave-data</a:t>
          </a:r>
        </a:p>
      </dgm:t>
    </dgm:pt>
    <dgm:pt modelId="{A17F5DE3-B57C-49CE-8C9D-0630A12A418A}" type="parTrans" cxnId="{4376AA23-5A74-4E4D-9F82-0331E65BB431}">
      <dgm:prSet/>
      <dgm:spPr/>
      <dgm:t>
        <a:bodyPr/>
        <a:lstStyle/>
        <a:p>
          <a:endParaRPr lang="en-GB"/>
        </a:p>
      </dgm:t>
    </dgm:pt>
    <dgm:pt modelId="{E3A81EFC-639F-4815-8A48-06479EA3C060}" type="sibTrans" cxnId="{4376AA23-5A74-4E4D-9F82-0331E65BB431}">
      <dgm:prSet/>
      <dgm:spPr/>
      <dgm:t>
        <a:bodyPr/>
        <a:lstStyle/>
        <a:p>
          <a:endParaRPr lang="en-GB"/>
        </a:p>
      </dgm:t>
    </dgm:pt>
    <dgm:pt modelId="{D2912E80-3E7C-4ECB-B5E9-436C42FCB40A}">
      <dgm:prSet phldrT="[Text]"/>
      <dgm:spPr/>
      <dgm:t>
        <a:bodyPr/>
        <a:lstStyle/>
        <a:p>
          <a:r>
            <a:rPr lang="en-GB" dirty="0"/>
            <a:t>Wavemaker</a:t>
          </a:r>
        </a:p>
      </dgm:t>
    </dgm:pt>
    <dgm:pt modelId="{ACC46A10-07B2-4540-9DAA-7D2E88B0E0F5}" type="parTrans" cxnId="{FC174085-401D-49D6-8D2A-C037221D9687}">
      <dgm:prSet/>
      <dgm:spPr/>
      <dgm:t>
        <a:bodyPr/>
        <a:lstStyle/>
        <a:p>
          <a:endParaRPr lang="en-GB"/>
        </a:p>
      </dgm:t>
    </dgm:pt>
    <dgm:pt modelId="{8853C8AE-0445-43C3-9B11-74F92F3EEE63}" type="sibTrans" cxnId="{FC174085-401D-49D6-8D2A-C037221D9687}">
      <dgm:prSet/>
      <dgm:spPr/>
      <dgm:t>
        <a:bodyPr/>
        <a:lstStyle/>
        <a:p>
          <a:endParaRPr lang="en-GB"/>
        </a:p>
      </dgm:t>
    </dgm:pt>
    <dgm:pt modelId="{35E91644-EF0A-4581-BC5C-C89D0B7FAE04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Linear waves</a:t>
          </a:r>
        </a:p>
      </dgm:t>
    </dgm:pt>
    <dgm:pt modelId="{646E1BB7-65B7-4334-8B51-62AD68BD18A1}" type="parTrans" cxnId="{BCDEFFE0-D19A-4E43-844E-DF0EE48E5D8D}">
      <dgm:prSet/>
      <dgm:spPr/>
      <dgm:t>
        <a:bodyPr/>
        <a:lstStyle/>
        <a:p>
          <a:endParaRPr lang="en-GB"/>
        </a:p>
      </dgm:t>
    </dgm:pt>
    <dgm:pt modelId="{52F5BFB2-86A2-4810-9861-FA7A2809D328}" type="sibTrans" cxnId="{BCDEFFE0-D19A-4E43-844E-DF0EE48E5D8D}">
      <dgm:prSet/>
      <dgm:spPr/>
      <dgm:t>
        <a:bodyPr/>
        <a:lstStyle/>
        <a:p>
          <a:endParaRPr lang="en-GB"/>
        </a:p>
      </dgm:t>
    </dgm:pt>
    <dgm:pt modelId="{9C4794CE-51B6-4159-BDCC-9D4A004976E1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Second order theory</a:t>
          </a:r>
        </a:p>
      </dgm:t>
    </dgm:pt>
    <dgm:pt modelId="{5C861C4E-165F-447C-9C81-03373EF846DC}" type="parTrans" cxnId="{F1322904-36E6-463A-8AFE-BE0754777456}">
      <dgm:prSet/>
      <dgm:spPr/>
      <dgm:t>
        <a:bodyPr/>
        <a:lstStyle/>
        <a:p>
          <a:endParaRPr lang="en-GB"/>
        </a:p>
      </dgm:t>
    </dgm:pt>
    <dgm:pt modelId="{1F56F847-A9CC-4A0F-B07B-96406D37FC21}" type="sibTrans" cxnId="{F1322904-36E6-463A-8AFE-BE0754777456}">
      <dgm:prSet/>
      <dgm:spPr/>
      <dgm:t>
        <a:bodyPr/>
        <a:lstStyle/>
        <a:p>
          <a:endParaRPr lang="en-GB"/>
        </a:p>
      </dgm:t>
    </dgm:pt>
    <dgm:pt modelId="{C0766231-5411-48A4-AA1E-ED772CF65CC8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Stokes 5</a:t>
          </a:r>
          <a:r>
            <a:rPr lang="en-GB" baseline="30000" dirty="0"/>
            <a:t>th</a:t>
          </a:r>
          <a:endParaRPr lang="en-GB" dirty="0"/>
        </a:p>
      </dgm:t>
    </dgm:pt>
    <dgm:pt modelId="{8DCBF402-7703-4973-B298-7121B98CE6BF}" type="parTrans" cxnId="{9DC5D37B-B9D8-4904-9B05-803D17910E54}">
      <dgm:prSet/>
      <dgm:spPr/>
      <dgm:t>
        <a:bodyPr/>
        <a:lstStyle/>
        <a:p>
          <a:endParaRPr lang="en-GB"/>
        </a:p>
      </dgm:t>
    </dgm:pt>
    <dgm:pt modelId="{E1CC4440-225F-4260-8D42-FCBC298332A2}" type="sibTrans" cxnId="{9DC5D37B-B9D8-4904-9B05-803D17910E54}">
      <dgm:prSet/>
      <dgm:spPr/>
      <dgm:t>
        <a:bodyPr/>
        <a:lstStyle/>
        <a:p>
          <a:endParaRPr lang="en-GB"/>
        </a:p>
      </dgm:t>
    </dgm:pt>
    <dgm:pt modelId="{2B9E4904-11CE-4AD2-95F1-AB0E66B75ECB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Piston wavemaker</a:t>
          </a:r>
        </a:p>
      </dgm:t>
    </dgm:pt>
    <dgm:pt modelId="{DEDAACFA-C83D-4BB1-86F0-02B858A76182}" type="parTrans" cxnId="{6E59709E-F19A-4585-A96B-8E5CB585C67C}">
      <dgm:prSet/>
      <dgm:spPr/>
      <dgm:t>
        <a:bodyPr/>
        <a:lstStyle/>
        <a:p>
          <a:endParaRPr lang="en-GB"/>
        </a:p>
      </dgm:t>
    </dgm:pt>
    <dgm:pt modelId="{C4333AF0-DC2C-43D5-8055-3C114C963885}" type="sibTrans" cxnId="{6E59709E-F19A-4585-A96B-8E5CB585C67C}">
      <dgm:prSet/>
      <dgm:spPr/>
      <dgm:t>
        <a:bodyPr/>
        <a:lstStyle/>
        <a:p>
          <a:endParaRPr lang="en-GB"/>
        </a:p>
      </dgm:t>
    </dgm:pt>
    <dgm:pt modelId="{96B375B1-AD21-49F6-8066-0FCBF3B72AC2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 err="1"/>
            <a:t>Hinched</a:t>
          </a:r>
          <a:r>
            <a:rPr lang="en-GB" dirty="0"/>
            <a:t> wavemaker</a:t>
          </a:r>
        </a:p>
      </dgm:t>
    </dgm:pt>
    <dgm:pt modelId="{EB83BCD3-8BF1-4765-B9A6-B5C5BAA36E4F}" type="parTrans" cxnId="{A5F0FDB3-4C0A-41B1-9D65-7793F01B5EB2}">
      <dgm:prSet/>
      <dgm:spPr/>
      <dgm:t>
        <a:bodyPr/>
        <a:lstStyle/>
        <a:p>
          <a:endParaRPr lang="en-GB"/>
        </a:p>
      </dgm:t>
    </dgm:pt>
    <dgm:pt modelId="{32D2ADDF-992E-4766-AA11-8A6757018E26}" type="sibTrans" cxnId="{A5F0FDB3-4C0A-41B1-9D65-7793F01B5EB2}">
      <dgm:prSet/>
      <dgm:spPr/>
      <dgm:t>
        <a:bodyPr/>
        <a:lstStyle/>
        <a:p>
          <a:endParaRPr lang="en-GB"/>
        </a:p>
      </dgm:t>
    </dgm:pt>
    <dgm:pt modelId="{092547E1-06E2-40C4-B294-7D1491957E20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Dual-</a:t>
          </a:r>
          <a:r>
            <a:rPr lang="en-GB" dirty="0" err="1"/>
            <a:t>hinched</a:t>
          </a:r>
          <a:r>
            <a:rPr lang="en-GB" dirty="0"/>
            <a:t> wavemaker</a:t>
          </a:r>
        </a:p>
      </dgm:t>
    </dgm:pt>
    <dgm:pt modelId="{1F0473E4-D189-435D-A4A2-2ADC500B2D1A}" type="parTrans" cxnId="{08EA7180-5AF0-4400-B928-336C84F61A87}">
      <dgm:prSet/>
      <dgm:spPr/>
      <dgm:t>
        <a:bodyPr/>
        <a:lstStyle/>
        <a:p>
          <a:endParaRPr lang="en-GB"/>
        </a:p>
      </dgm:t>
    </dgm:pt>
    <dgm:pt modelId="{6319AE7C-538A-476A-8B6A-BEED57DDCAA5}" type="sibTrans" cxnId="{08EA7180-5AF0-4400-B928-336C84F61A87}">
      <dgm:prSet/>
      <dgm:spPr/>
      <dgm:t>
        <a:bodyPr/>
        <a:lstStyle/>
        <a:p>
          <a:endParaRPr lang="en-GB"/>
        </a:p>
      </dgm:t>
    </dgm:pt>
    <dgm:pt modelId="{105C466D-91D5-42DE-AE8C-D9D35221BBA3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Stream function</a:t>
          </a:r>
        </a:p>
      </dgm:t>
    </dgm:pt>
    <dgm:pt modelId="{C9F5BB99-D003-42FC-853E-3DDE6F45A0A6}" type="parTrans" cxnId="{BC7D2D77-BAD4-47BA-B233-30551130789B}">
      <dgm:prSet/>
      <dgm:spPr/>
      <dgm:t>
        <a:bodyPr/>
        <a:lstStyle/>
        <a:p>
          <a:endParaRPr lang="en-GB"/>
        </a:p>
      </dgm:t>
    </dgm:pt>
    <dgm:pt modelId="{AD070162-1E93-4A0B-B513-EDC578DA8B27}" type="sibTrans" cxnId="{BC7D2D77-BAD4-47BA-B233-30551130789B}">
      <dgm:prSet/>
      <dgm:spPr/>
      <dgm:t>
        <a:bodyPr/>
        <a:lstStyle/>
        <a:p>
          <a:endParaRPr lang="en-GB"/>
        </a:p>
      </dgm:t>
    </dgm:pt>
    <dgm:pt modelId="{A226B3B5-9D20-4A23-9160-235FC3E9A9A4}" type="pres">
      <dgm:prSet presAssocID="{C08F83C5-8E5E-404B-A5FF-373EBB3893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2DAC2F-34C2-41E4-8179-13B8A09AD9FD}" type="pres">
      <dgm:prSet presAssocID="{BD12C476-25A8-4D58-868A-B592333E305D}" presName="hierRoot1" presStyleCnt="0">
        <dgm:presLayoutVars>
          <dgm:hierBranch val="init"/>
        </dgm:presLayoutVars>
      </dgm:prSet>
      <dgm:spPr/>
    </dgm:pt>
    <dgm:pt modelId="{D45CA41F-981D-4FDD-9CD5-D3ABB7348175}" type="pres">
      <dgm:prSet presAssocID="{BD12C476-25A8-4D58-868A-B592333E305D}" presName="rootComposite1" presStyleCnt="0"/>
      <dgm:spPr/>
    </dgm:pt>
    <dgm:pt modelId="{BC548B41-56EE-44B3-80AB-819FD2C18A07}" type="pres">
      <dgm:prSet presAssocID="{BD12C476-25A8-4D58-868A-B592333E305D}" presName="rootText1" presStyleLbl="node0" presStyleIdx="0" presStyleCnt="1">
        <dgm:presLayoutVars>
          <dgm:chPref val="3"/>
        </dgm:presLayoutVars>
      </dgm:prSet>
      <dgm:spPr/>
    </dgm:pt>
    <dgm:pt modelId="{15998677-22C0-441E-B7E4-74B518B8F823}" type="pres">
      <dgm:prSet presAssocID="{BD12C476-25A8-4D58-868A-B592333E305D}" presName="rootConnector1" presStyleLbl="node1" presStyleIdx="0" presStyleCnt="0"/>
      <dgm:spPr/>
    </dgm:pt>
    <dgm:pt modelId="{26929FBA-E93D-45DD-8FDF-D7D004EF38BD}" type="pres">
      <dgm:prSet presAssocID="{BD12C476-25A8-4D58-868A-B592333E305D}" presName="hierChild2" presStyleCnt="0"/>
      <dgm:spPr/>
    </dgm:pt>
    <dgm:pt modelId="{AFB997C3-FCEF-49D2-83C8-5CE0E804688D}" type="pres">
      <dgm:prSet presAssocID="{91D3485F-A498-48A9-9086-3F6D6E1C79C2}" presName="Name37" presStyleLbl="parChTrans1D2" presStyleIdx="0" presStyleCnt="4"/>
      <dgm:spPr/>
    </dgm:pt>
    <dgm:pt modelId="{64D8E07F-3DE2-4AAA-9021-CB7CD058DD5C}" type="pres">
      <dgm:prSet presAssocID="{7AEFF893-4FCC-460A-83FB-CE255B9B2043}" presName="hierRoot2" presStyleCnt="0">
        <dgm:presLayoutVars>
          <dgm:hierBranch val="init"/>
        </dgm:presLayoutVars>
      </dgm:prSet>
      <dgm:spPr/>
    </dgm:pt>
    <dgm:pt modelId="{AA4418DA-857E-4682-80FD-C8024B34D450}" type="pres">
      <dgm:prSet presAssocID="{7AEFF893-4FCC-460A-83FB-CE255B9B2043}" presName="rootComposite" presStyleCnt="0"/>
      <dgm:spPr/>
    </dgm:pt>
    <dgm:pt modelId="{802E448B-0DE8-46D5-B998-019F8335A5EB}" type="pres">
      <dgm:prSet presAssocID="{7AEFF893-4FCC-460A-83FB-CE255B9B2043}" presName="rootText" presStyleLbl="node2" presStyleIdx="0" presStyleCnt="4">
        <dgm:presLayoutVars>
          <dgm:chPref val="3"/>
        </dgm:presLayoutVars>
      </dgm:prSet>
      <dgm:spPr/>
    </dgm:pt>
    <dgm:pt modelId="{BD344A61-B2B6-4A0A-814B-747288ECFE51}" type="pres">
      <dgm:prSet presAssocID="{7AEFF893-4FCC-460A-83FB-CE255B9B2043}" presName="rootConnector" presStyleLbl="node2" presStyleIdx="0" presStyleCnt="4"/>
      <dgm:spPr/>
    </dgm:pt>
    <dgm:pt modelId="{8811114A-4DA5-4735-9627-AD925D33CC59}" type="pres">
      <dgm:prSet presAssocID="{7AEFF893-4FCC-460A-83FB-CE255B9B2043}" presName="hierChild4" presStyleCnt="0"/>
      <dgm:spPr/>
    </dgm:pt>
    <dgm:pt modelId="{DD71067A-5888-4803-BF54-2E22916BF19D}" type="pres">
      <dgm:prSet presAssocID="{646E1BB7-65B7-4334-8B51-62AD68BD18A1}" presName="Name37" presStyleLbl="parChTrans1D3" presStyleIdx="0" presStyleCnt="7"/>
      <dgm:spPr/>
    </dgm:pt>
    <dgm:pt modelId="{5B0BE2C8-F20C-4B38-86EC-9E76B508D8E9}" type="pres">
      <dgm:prSet presAssocID="{35E91644-EF0A-4581-BC5C-C89D0B7FAE04}" presName="hierRoot2" presStyleCnt="0">
        <dgm:presLayoutVars>
          <dgm:hierBranch val="init"/>
        </dgm:presLayoutVars>
      </dgm:prSet>
      <dgm:spPr/>
    </dgm:pt>
    <dgm:pt modelId="{1FC60AE8-C01C-41E2-A4BD-584DD0A87AE0}" type="pres">
      <dgm:prSet presAssocID="{35E91644-EF0A-4581-BC5C-C89D0B7FAE04}" presName="rootComposite" presStyleCnt="0"/>
      <dgm:spPr/>
    </dgm:pt>
    <dgm:pt modelId="{42340B20-A7D0-4FC8-A51E-7EA7CB2EF7DB}" type="pres">
      <dgm:prSet presAssocID="{35E91644-EF0A-4581-BC5C-C89D0B7FAE04}" presName="rootText" presStyleLbl="node3" presStyleIdx="0" presStyleCnt="7">
        <dgm:presLayoutVars>
          <dgm:chPref val="3"/>
        </dgm:presLayoutVars>
      </dgm:prSet>
      <dgm:spPr/>
    </dgm:pt>
    <dgm:pt modelId="{51B04793-AD6B-4957-9AB0-A86AAC06914F}" type="pres">
      <dgm:prSet presAssocID="{35E91644-EF0A-4581-BC5C-C89D0B7FAE04}" presName="rootConnector" presStyleLbl="node3" presStyleIdx="0" presStyleCnt="7"/>
      <dgm:spPr/>
    </dgm:pt>
    <dgm:pt modelId="{00AB9310-E95A-4111-9916-6650AA0CBD4F}" type="pres">
      <dgm:prSet presAssocID="{35E91644-EF0A-4581-BC5C-C89D0B7FAE04}" presName="hierChild4" presStyleCnt="0"/>
      <dgm:spPr/>
    </dgm:pt>
    <dgm:pt modelId="{1E3467B3-55D3-4220-B2D6-F998EE98B1A2}" type="pres">
      <dgm:prSet presAssocID="{35E91644-EF0A-4581-BC5C-C89D0B7FAE04}" presName="hierChild5" presStyleCnt="0"/>
      <dgm:spPr/>
    </dgm:pt>
    <dgm:pt modelId="{C5CBCB4C-E4C2-44C6-8435-8B6B57113234}" type="pres">
      <dgm:prSet presAssocID="{5C861C4E-165F-447C-9C81-03373EF846DC}" presName="Name37" presStyleLbl="parChTrans1D3" presStyleIdx="1" presStyleCnt="7"/>
      <dgm:spPr/>
    </dgm:pt>
    <dgm:pt modelId="{DEBF6793-6C64-40AE-A564-E2673F4D9A5A}" type="pres">
      <dgm:prSet presAssocID="{9C4794CE-51B6-4159-BDCC-9D4A004976E1}" presName="hierRoot2" presStyleCnt="0">
        <dgm:presLayoutVars>
          <dgm:hierBranch val="init"/>
        </dgm:presLayoutVars>
      </dgm:prSet>
      <dgm:spPr/>
    </dgm:pt>
    <dgm:pt modelId="{C121E73B-0FC6-490D-B0C5-6B6E34E9E924}" type="pres">
      <dgm:prSet presAssocID="{9C4794CE-51B6-4159-BDCC-9D4A004976E1}" presName="rootComposite" presStyleCnt="0"/>
      <dgm:spPr/>
    </dgm:pt>
    <dgm:pt modelId="{CC591294-B2DE-47EE-B1A4-B88AC02F7A04}" type="pres">
      <dgm:prSet presAssocID="{9C4794CE-51B6-4159-BDCC-9D4A004976E1}" presName="rootText" presStyleLbl="node3" presStyleIdx="1" presStyleCnt="7">
        <dgm:presLayoutVars>
          <dgm:chPref val="3"/>
        </dgm:presLayoutVars>
      </dgm:prSet>
      <dgm:spPr/>
    </dgm:pt>
    <dgm:pt modelId="{BA85FA53-1B0B-47FE-9293-9DE023FF288C}" type="pres">
      <dgm:prSet presAssocID="{9C4794CE-51B6-4159-BDCC-9D4A004976E1}" presName="rootConnector" presStyleLbl="node3" presStyleIdx="1" presStyleCnt="7"/>
      <dgm:spPr/>
    </dgm:pt>
    <dgm:pt modelId="{D713F554-C7A4-48BC-8F0C-179BC564EF06}" type="pres">
      <dgm:prSet presAssocID="{9C4794CE-51B6-4159-BDCC-9D4A004976E1}" presName="hierChild4" presStyleCnt="0"/>
      <dgm:spPr/>
    </dgm:pt>
    <dgm:pt modelId="{3938C938-B2EF-4E9F-8AC8-4B4EDEB9A351}" type="pres">
      <dgm:prSet presAssocID="{9C4794CE-51B6-4159-BDCC-9D4A004976E1}" presName="hierChild5" presStyleCnt="0"/>
      <dgm:spPr/>
    </dgm:pt>
    <dgm:pt modelId="{46E20B8F-ABD5-456C-B0D3-14E6FA5AF3E6}" type="pres">
      <dgm:prSet presAssocID="{7AEFF893-4FCC-460A-83FB-CE255B9B2043}" presName="hierChild5" presStyleCnt="0"/>
      <dgm:spPr/>
    </dgm:pt>
    <dgm:pt modelId="{B3C8EB9A-5D58-4F6D-926D-849CFA6C3BBE}" type="pres">
      <dgm:prSet presAssocID="{57B7F03F-858F-459B-9A8D-6208223726CE}" presName="Name37" presStyleLbl="parChTrans1D2" presStyleIdx="1" presStyleCnt="4"/>
      <dgm:spPr/>
    </dgm:pt>
    <dgm:pt modelId="{C7085747-3BB1-4811-BDED-70CC13865224}" type="pres">
      <dgm:prSet presAssocID="{0D5EC697-E2FE-4DD4-8080-A70A6964918B}" presName="hierRoot2" presStyleCnt="0">
        <dgm:presLayoutVars>
          <dgm:hierBranch val="init"/>
        </dgm:presLayoutVars>
      </dgm:prSet>
      <dgm:spPr/>
    </dgm:pt>
    <dgm:pt modelId="{E253D194-613B-4029-AF94-02B46E401B4F}" type="pres">
      <dgm:prSet presAssocID="{0D5EC697-E2FE-4DD4-8080-A70A6964918B}" presName="rootComposite" presStyleCnt="0"/>
      <dgm:spPr/>
    </dgm:pt>
    <dgm:pt modelId="{0DD4B453-DC09-427C-9FE3-2C7357288C28}" type="pres">
      <dgm:prSet presAssocID="{0D5EC697-E2FE-4DD4-8080-A70A6964918B}" presName="rootText" presStyleLbl="node2" presStyleIdx="1" presStyleCnt="4">
        <dgm:presLayoutVars>
          <dgm:chPref val="3"/>
        </dgm:presLayoutVars>
      </dgm:prSet>
      <dgm:spPr/>
    </dgm:pt>
    <dgm:pt modelId="{C41D237E-54C5-4819-9624-6FCB27A7D8C2}" type="pres">
      <dgm:prSet presAssocID="{0D5EC697-E2FE-4DD4-8080-A70A6964918B}" presName="rootConnector" presStyleLbl="node2" presStyleIdx="1" presStyleCnt="4"/>
      <dgm:spPr/>
    </dgm:pt>
    <dgm:pt modelId="{411C3A1C-F512-402C-8E76-FCCD3F9FC641}" type="pres">
      <dgm:prSet presAssocID="{0D5EC697-E2FE-4DD4-8080-A70A6964918B}" presName="hierChild4" presStyleCnt="0"/>
      <dgm:spPr/>
    </dgm:pt>
    <dgm:pt modelId="{7DF221ED-BE9E-4AC9-9FCC-3AE38A0F8C63}" type="pres">
      <dgm:prSet presAssocID="{8DCBF402-7703-4973-B298-7121B98CE6BF}" presName="Name37" presStyleLbl="parChTrans1D3" presStyleIdx="2" presStyleCnt="7"/>
      <dgm:spPr/>
    </dgm:pt>
    <dgm:pt modelId="{D4FBD3D9-7BCA-40CE-B9AA-26298606D36C}" type="pres">
      <dgm:prSet presAssocID="{C0766231-5411-48A4-AA1E-ED772CF65CC8}" presName="hierRoot2" presStyleCnt="0">
        <dgm:presLayoutVars>
          <dgm:hierBranch val="init"/>
        </dgm:presLayoutVars>
      </dgm:prSet>
      <dgm:spPr/>
    </dgm:pt>
    <dgm:pt modelId="{2663AC90-A22C-444C-BB42-9543F2EBAF74}" type="pres">
      <dgm:prSet presAssocID="{C0766231-5411-48A4-AA1E-ED772CF65CC8}" presName="rootComposite" presStyleCnt="0"/>
      <dgm:spPr/>
    </dgm:pt>
    <dgm:pt modelId="{F791BBD2-5F40-4977-9408-107BBF8B04B0}" type="pres">
      <dgm:prSet presAssocID="{C0766231-5411-48A4-AA1E-ED772CF65CC8}" presName="rootText" presStyleLbl="node3" presStyleIdx="2" presStyleCnt="7">
        <dgm:presLayoutVars>
          <dgm:chPref val="3"/>
        </dgm:presLayoutVars>
      </dgm:prSet>
      <dgm:spPr/>
    </dgm:pt>
    <dgm:pt modelId="{F9009995-D160-43D1-A8D1-0539AC69A5D1}" type="pres">
      <dgm:prSet presAssocID="{C0766231-5411-48A4-AA1E-ED772CF65CC8}" presName="rootConnector" presStyleLbl="node3" presStyleIdx="2" presStyleCnt="7"/>
      <dgm:spPr/>
    </dgm:pt>
    <dgm:pt modelId="{AF5A6D73-1179-4EFD-B24E-98DD0B34D133}" type="pres">
      <dgm:prSet presAssocID="{C0766231-5411-48A4-AA1E-ED772CF65CC8}" presName="hierChild4" presStyleCnt="0"/>
      <dgm:spPr/>
    </dgm:pt>
    <dgm:pt modelId="{2045EAD7-B430-44DA-AAB4-07511972BAA8}" type="pres">
      <dgm:prSet presAssocID="{C0766231-5411-48A4-AA1E-ED772CF65CC8}" presName="hierChild5" presStyleCnt="0"/>
      <dgm:spPr/>
    </dgm:pt>
    <dgm:pt modelId="{59B99C9B-D27B-47B1-80A7-78A949EDE67F}" type="pres">
      <dgm:prSet presAssocID="{C9F5BB99-D003-42FC-853E-3DDE6F45A0A6}" presName="Name37" presStyleLbl="parChTrans1D3" presStyleIdx="3" presStyleCnt="7"/>
      <dgm:spPr/>
    </dgm:pt>
    <dgm:pt modelId="{3948DE96-680E-4257-904A-870EFE59AA50}" type="pres">
      <dgm:prSet presAssocID="{105C466D-91D5-42DE-AE8C-D9D35221BBA3}" presName="hierRoot2" presStyleCnt="0">
        <dgm:presLayoutVars>
          <dgm:hierBranch val="init"/>
        </dgm:presLayoutVars>
      </dgm:prSet>
      <dgm:spPr/>
    </dgm:pt>
    <dgm:pt modelId="{0F35D923-1488-4E3F-B946-009F7A670948}" type="pres">
      <dgm:prSet presAssocID="{105C466D-91D5-42DE-AE8C-D9D35221BBA3}" presName="rootComposite" presStyleCnt="0"/>
      <dgm:spPr/>
    </dgm:pt>
    <dgm:pt modelId="{C9CB80A4-660E-4814-91FA-BBF5877991B9}" type="pres">
      <dgm:prSet presAssocID="{105C466D-91D5-42DE-AE8C-D9D35221BBA3}" presName="rootText" presStyleLbl="node3" presStyleIdx="3" presStyleCnt="7">
        <dgm:presLayoutVars>
          <dgm:chPref val="3"/>
        </dgm:presLayoutVars>
      </dgm:prSet>
      <dgm:spPr/>
    </dgm:pt>
    <dgm:pt modelId="{85E37CE0-DE34-495F-BDC4-DCB82E8069EF}" type="pres">
      <dgm:prSet presAssocID="{105C466D-91D5-42DE-AE8C-D9D35221BBA3}" presName="rootConnector" presStyleLbl="node3" presStyleIdx="3" presStyleCnt="7"/>
      <dgm:spPr/>
    </dgm:pt>
    <dgm:pt modelId="{2480478D-BB42-40AE-8CB8-D7404D2945D5}" type="pres">
      <dgm:prSet presAssocID="{105C466D-91D5-42DE-AE8C-D9D35221BBA3}" presName="hierChild4" presStyleCnt="0"/>
      <dgm:spPr/>
    </dgm:pt>
    <dgm:pt modelId="{A051653B-2293-411C-A372-AF4A63DF0D3F}" type="pres">
      <dgm:prSet presAssocID="{105C466D-91D5-42DE-AE8C-D9D35221BBA3}" presName="hierChild5" presStyleCnt="0"/>
      <dgm:spPr/>
    </dgm:pt>
    <dgm:pt modelId="{F1F652D4-9FCF-401B-A55F-C496AB09FA0E}" type="pres">
      <dgm:prSet presAssocID="{0D5EC697-E2FE-4DD4-8080-A70A6964918B}" presName="hierChild5" presStyleCnt="0"/>
      <dgm:spPr/>
    </dgm:pt>
    <dgm:pt modelId="{2547CC94-A2DC-4A8E-BC44-1BDEBA4E69FA}" type="pres">
      <dgm:prSet presAssocID="{ACC46A10-07B2-4540-9DAA-7D2E88B0E0F5}" presName="Name37" presStyleLbl="parChTrans1D2" presStyleIdx="2" presStyleCnt="4"/>
      <dgm:spPr/>
    </dgm:pt>
    <dgm:pt modelId="{F6A9252D-9D84-4691-A80E-E9344C4F1AFD}" type="pres">
      <dgm:prSet presAssocID="{D2912E80-3E7C-4ECB-B5E9-436C42FCB40A}" presName="hierRoot2" presStyleCnt="0">
        <dgm:presLayoutVars>
          <dgm:hierBranch val="init"/>
        </dgm:presLayoutVars>
      </dgm:prSet>
      <dgm:spPr/>
    </dgm:pt>
    <dgm:pt modelId="{153C4048-4A5A-4FDC-82E2-7897931AE296}" type="pres">
      <dgm:prSet presAssocID="{D2912E80-3E7C-4ECB-B5E9-436C42FCB40A}" presName="rootComposite" presStyleCnt="0"/>
      <dgm:spPr/>
    </dgm:pt>
    <dgm:pt modelId="{563B6DE1-A704-4536-9984-341CEC7603C2}" type="pres">
      <dgm:prSet presAssocID="{D2912E80-3E7C-4ECB-B5E9-436C42FCB40A}" presName="rootText" presStyleLbl="node2" presStyleIdx="2" presStyleCnt="4">
        <dgm:presLayoutVars>
          <dgm:chPref val="3"/>
        </dgm:presLayoutVars>
      </dgm:prSet>
      <dgm:spPr/>
    </dgm:pt>
    <dgm:pt modelId="{6129412F-3C30-46DC-8AB6-706D3CF0EE0D}" type="pres">
      <dgm:prSet presAssocID="{D2912E80-3E7C-4ECB-B5E9-436C42FCB40A}" presName="rootConnector" presStyleLbl="node2" presStyleIdx="2" presStyleCnt="4"/>
      <dgm:spPr/>
    </dgm:pt>
    <dgm:pt modelId="{0D0D7C95-B3CE-42BF-AB9C-99AB508DA535}" type="pres">
      <dgm:prSet presAssocID="{D2912E80-3E7C-4ECB-B5E9-436C42FCB40A}" presName="hierChild4" presStyleCnt="0"/>
      <dgm:spPr/>
    </dgm:pt>
    <dgm:pt modelId="{8B30E3AB-DE3D-45F8-8B80-4EE2A406B3BE}" type="pres">
      <dgm:prSet presAssocID="{DEDAACFA-C83D-4BB1-86F0-02B858A76182}" presName="Name37" presStyleLbl="parChTrans1D3" presStyleIdx="4" presStyleCnt="7"/>
      <dgm:spPr/>
    </dgm:pt>
    <dgm:pt modelId="{46A7EE31-B2AA-4710-8635-54AEF773640D}" type="pres">
      <dgm:prSet presAssocID="{2B9E4904-11CE-4AD2-95F1-AB0E66B75ECB}" presName="hierRoot2" presStyleCnt="0">
        <dgm:presLayoutVars>
          <dgm:hierBranch val="init"/>
        </dgm:presLayoutVars>
      </dgm:prSet>
      <dgm:spPr/>
    </dgm:pt>
    <dgm:pt modelId="{11A644E0-B9C9-4675-8F48-BA2916898E82}" type="pres">
      <dgm:prSet presAssocID="{2B9E4904-11CE-4AD2-95F1-AB0E66B75ECB}" presName="rootComposite" presStyleCnt="0"/>
      <dgm:spPr/>
    </dgm:pt>
    <dgm:pt modelId="{9A589A47-6BA7-45D9-B671-86D7DC971640}" type="pres">
      <dgm:prSet presAssocID="{2B9E4904-11CE-4AD2-95F1-AB0E66B75ECB}" presName="rootText" presStyleLbl="node3" presStyleIdx="4" presStyleCnt="7">
        <dgm:presLayoutVars>
          <dgm:chPref val="3"/>
        </dgm:presLayoutVars>
      </dgm:prSet>
      <dgm:spPr/>
    </dgm:pt>
    <dgm:pt modelId="{468CC453-6D31-4B35-A150-D5DA30E2EE9C}" type="pres">
      <dgm:prSet presAssocID="{2B9E4904-11CE-4AD2-95F1-AB0E66B75ECB}" presName="rootConnector" presStyleLbl="node3" presStyleIdx="4" presStyleCnt="7"/>
      <dgm:spPr/>
    </dgm:pt>
    <dgm:pt modelId="{8E925949-5F30-4593-9FD3-2B5B0B5EAF9F}" type="pres">
      <dgm:prSet presAssocID="{2B9E4904-11CE-4AD2-95F1-AB0E66B75ECB}" presName="hierChild4" presStyleCnt="0"/>
      <dgm:spPr/>
    </dgm:pt>
    <dgm:pt modelId="{03281A20-AE4A-4528-8875-9E1F971EA38C}" type="pres">
      <dgm:prSet presAssocID="{2B9E4904-11CE-4AD2-95F1-AB0E66B75ECB}" presName="hierChild5" presStyleCnt="0"/>
      <dgm:spPr/>
    </dgm:pt>
    <dgm:pt modelId="{D9778D18-16A6-4708-B8DD-1361D3F18661}" type="pres">
      <dgm:prSet presAssocID="{EB83BCD3-8BF1-4765-B9A6-B5C5BAA36E4F}" presName="Name37" presStyleLbl="parChTrans1D3" presStyleIdx="5" presStyleCnt="7"/>
      <dgm:spPr/>
    </dgm:pt>
    <dgm:pt modelId="{A74773E6-257F-4EDB-9E46-F4FF64475C66}" type="pres">
      <dgm:prSet presAssocID="{96B375B1-AD21-49F6-8066-0FCBF3B72AC2}" presName="hierRoot2" presStyleCnt="0">
        <dgm:presLayoutVars>
          <dgm:hierBranch val="init"/>
        </dgm:presLayoutVars>
      </dgm:prSet>
      <dgm:spPr/>
    </dgm:pt>
    <dgm:pt modelId="{B2071045-244F-4AFD-848B-F9EE3F7A14D5}" type="pres">
      <dgm:prSet presAssocID="{96B375B1-AD21-49F6-8066-0FCBF3B72AC2}" presName="rootComposite" presStyleCnt="0"/>
      <dgm:spPr/>
    </dgm:pt>
    <dgm:pt modelId="{58BAD397-243E-44FF-9C17-403EE90D504D}" type="pres">
      <dgm:prSet presAssocID="{96B375B1-AD21-49F6-8066-0FCBF3B72AC2}" presName="rootText" presStyleLbl="node3" presStyleIdx="5" presStyleCnt="7">
        <dgm:presLayoutVars>
          <dgm:chPref val="3"/>
        </dgm:presLayoutVars>
      </dgm:prSet>
      <dgm:spPr/>
    </dgm:pt>
    <dgm:pt modelId="{B3332F55-9B7F-4FCE-B0DB-86F0864202EF}" type="pres">
      <dgm:prSet presAssocID="{96B375B1-AD21-49F6-8066-0FCBF3B72AC2}" presName="rootConnector" presStyleLbl="node3" presStyleIdx="5" presStyleCnt="7"/>
      <dgm:spPr/>
    </dgm:pt>
    <dgm:pt modelId="{2BBAE570-C1FF-4ED7-936E-F1549AB9133A}" type="pres">
      <dgm:prSet presAssocID="{96B375B1-AD21-49F6-8066-0FCBF3B72AC2}" presName="hierChild4" presStyleCnt="0"/>
      <dgm:spPr/>
    </dgm:pt>
    <dgm:pt modelId="{89752615-25AD-4F95-8E14-05E6B8EF0A95}" type="pres">
      <dgm:prSet presAssocID="{96B375B1-AD21-49F6-8066-0FCBF3B72AC2}" presName="hierChild5" presStyleCnt="0"/>
      <dgm:spPr/>
    </dgm:pt>
    <dgm:pt modelId="{8493A0AA-6D2C-4C90-BC9B-9A4B63AE580A}" type="pres">
      <dgm:prSet presAssocID="{1F0473E4-D189-435D-A4A2-2ADC500B2D1A}" presName="Name37" presStyleLbl="parChTrans1D3" presStyleIdx="6" presStyleCnt="7"/>
      <dgm:spPr/>
    </dgm:pt>
    <dgm:pt modelId="{5B5E2286-EE47-4D78-8D49-FA59AF77DBC9}" type="pres">
      <dgm:prSet presAssocID="{092547E1-06E2-40C4-B294-7D1491957E20}" presName="hierRoot2" presStyleCnt="0">
        <dgm:presLayoutVars>
          <dgm:hierBranch val="init"/>
        </dgm:presLayoutVars>
      </dgm:prSet>
      <dgm:spPr/>
    </dgm:pt>
    <dgm:pt modelId="{317A7BD0-ACAD-40E9-891A-C7FE100B73D4}" type="pres">
      <dgm:prSet presAssocID="{092547E1-06E2-40C4-B294-7D1491957E20}" presName="rootComposite" presStyleCnt="0"/>
      <dgm:spPr/>
    </dgm:pt>
    <dgm:pt modelId="{245CC1BC-660D-4C6F-835D-2F1729BC03D9}" type="pres">
      <dgm:prSet presAssocID="{092547E1-06E2-40C4-B294-7D1491957E20}" presName="rootText" presStyleLbl="node3" presStyleIdx="6" presStyleCnt="7">
        <dgm:presLayoutVars>
          <dgm:chPref val="3"/>
        </dgm:presLayoutVars>
      </dgm:prSet>
      <dgm:spPr/>
    </dgm:pt>
    <dgm:pt modelId="{35312DD1-B0D5-4203-AC74-8E34EE302603}" type="pres">
      <dgm:prSet presAssocID="{092547E1-06E2-40C4-B294-7D1491957E20}" presName="rootConnector" presStyleLbl="node3" presStyleIdx="6" presStyleCnt="7"/>
      <dgm:spPr/>
    </dgm:pt>
    <dgm:pt modelId="{9E962CFD-5B68-4653-9447-DFFF4175EFB0}" type="pres">
      <dgm:prSet presAssocID="{092547E1-06E2-40C4-B294-7D1491957E20}" presName="hierChild4" presStyleCnt="0"/>
      <dgm:spPr/>
    </dgm:pt>
    <dgm:pt modelId="{1BD7E05C-E385-4CFF-A505-E111F20DA2B5}" type="pres">
      <dgm:prSet presAssocID="{092547E1-06E2-40C4-B294-7D1491957E20}" presName="hierChild5" presStyleCnt="0"/>
      <dgm:spPr/>
    </dgm:pt>
    <dgm:pt modelId="{138CEFCF-AC21-4A69-B567-4F4D5CF35ED4}" type="pres">
      <dgm:prSet presAssocID="{D2912E80-3E7C-4ECB-B5E9-436C42FCB40A}" presName="hierChild5" presStyleCnt="0"/>
      <dgm:spPr/>
    </dgm:pt>
    <dgm:pt modelId="{14BC8A60-44FF-45BF-A86A-F7194A98A442}" type="pres">
      <dgm:prSet presAssocID="{A17F5DE3-B57C-49CE-8C9D-0630A12A418A}" presName="Name37" presStyleLbl="parChTrans1D2" presStyleIdx="3" presStyleCnt="4"/>
      <dgm:spPr/>
    </dgm:pt>
    <dgm:pt modelId="{C92423E9-8CF0-4E67-9E57-CCD351E7BA3D}" type="pres">
      <dgm:prSet presAssocID="{0FED4B24-979E-47FB-B1BA-C1585230BE1C}" presName="hierRoot2" presStyleCnt="0">
        <dgm:presLayoutVars>
          <dgm:hierBranch val="init"/>
        </dgm:presLayoutVars>
      </dgm:prSet>
      <dgm:spPr/>
    </dgm:pt>
    <dgm:pt modelId="{90EE65C7-D862-4089-A1B9-5EE6ED50B0C0}" type="pres">
      <dgm:prSet presAssocID="{0FED4B24-979E-47FB-B1BA-C1585230BE1C}" presName="rootComposite" presStyleCnt="0"/>
      <dgm:spPr/>
    </dgm:pt>
    <dgm:pt modelId="{D9B5327A-6336-49CE-879F-AEBA13E3C9AA}" type="pres">
      <dgm:prSet presAssocID="{0FED4B24-979E-47FB-B1BA-C1585230BE1C}" presName="rootText" presStyleLbl="node2" presStyleIdx="3" presStyleCnt="4" custLinFactNeighborX="-8459" custLinFactNeighborY="846">
        <dgm:presLayoutVars>
          <dgm:chPref val="3"/>
        </dgm:presLayoutVars>
      </dgm:prSet>
      <dgm:spPr/>
    </dgm:pt>
    <dgm:pt modelId="{0D44A240-59CA-48BB-B01D-A37DD223F8E3}" type="pres">
      <dgm:prSet presAssocID="{0FED4B24-979E-47FB-B1BA-C1585230BE1C}" presName="rootConnector" presStyleLbl="node2" presStyleIdx="3" presStyleCnt="4"/>
      <dgm:spPr/>
    </dgm:pt>
    <dgm:pt modelId="{57AC3DD1-29C5-4DA0-9252-9644CD4B10C0}" type="pres">
      <dgm:prSet presAssocID="{0FED4B24-979E-47FB-B1BA-C1585230BE1C}" presName="hierChild4" presStyleCnt="0"/>
      <dgm:spPr/>
    </dgm:pt>
    <dgm:pt modelId="{EEA40560-6550-450F-A876-833A019237D2}" type="pres">
      <dgm:prSet presAssocID="{0FED4B24-979E-47FB-B1BA-C1585230BE1C}" presName="hierChild5" presStyleCnt="0"/>
      <dgm:spPr/>
    </dgm:pt>
    <dgm:pt modelId="{F5F85F14-0B7C-4BBE-8608-8056E06878B3}" type="pres">
      <dgm:prSet presAssocID="{BD12C476-25A8-4D58-868A-B592333E305D}" presName="hierChild3" presStyleCnt="0"/>
      <dgm:spPr/>
    </dgm:pt>
  </dgm:ptLst>
  <dgm:cxnLst>
    <dgm:cxn modelId="{F1322904-36E6-463A-8AFE-BE0754777456}" srcId="{7AEFF893-4FCC-460A-83FB-CE255B9B2043}" destId="{9C4794CE-51B6-4159-BDCC-9D4A004976E1}" srcOrd="1" destOrd="0" parTransId="{5C861C4E-165F-447C-9C81-03373EF846DC}" sibTransId="{1F56F847-A9CC-4A0F-B07B-96406D37FC21}"/>
    <dgm:cxn modelId="{5F8A9A06-A684-4346-8F24-58394BE955AD}" type="presOf" srcId="{9C4794CE-51B6-4159-BDCC-9D4A004976E1}" destId="{CC591294-B2DE-47EE-B1A4-B88AC02F7A04}" srcOrd="0" destOrd="0" presId="urn:microsoft.com/office/officeart/2005/8/layout/orgChart1"/>
    <dgm:cxn modelId="{1CB52D0A-3B64-49DF-B593-C68E416934DB}" type="presOf" srcId="{35E91644-EF0A-4581-BC5C-C89D0B7FAE04}" destId="{51B04793-AD6B-4957-9AB0-A86AAC06914F}" srcOrd="1" destOrd="0" presId="urn:microsoft.com/office/officeart/2005/8/layout/orgChart1"/>
    <dgm:cxn modelId="{492D0A16-9096-45C4-8A10-C5DBCF67BA40}" type="presOf" srcId="{D2912E80-3E7C-4ECB-B5E9-436C42FCB40A}" destId="{6129412F-3C30-46DC-8AB6-706D3CF0EE0D}" srcOrd="1" destOrd="0" presId="urn:microsoft.com/office/officeart/2005/8/layout/orgChart1"/>
    <dgm:cxn modelId="{6B6D0018-25E0-4F86-A1E9-BBCFE6E23AB2}" type="presOf" srcId="{BD12C476-25A8-4D58-868A-B592333E305D}" destId="{BC548B41-56EE-44B3-80AB-819FD2C18A07}" srcOrd="0" destOrd="0" presId="urn:microsoft.com/office/officeart/2005/8/layout/orgChart1"/>
    <dgm:cxn modelId="{0E2D4321-434A-4502-A429-9A0985123AFF}" type="presOf" srcId="{DEDAACFA-C83D-4BB1-86F0-02B858A76182}" destId="{8B30E3AB-DE3D-45F8-8B80-4EE2A406B3BE}" srcOrd="0" destOrd="0" presId="urn:microsoft.com/office/officeart/2005/8/layout/orgChart1"/>
    <dgm:cxn modelId="{F7ED9923-6A0F-4AE1-8091-88B068B5A670}" type="presOf" srcId="{092547E1-06E2-40C4-B294-7D1491957E20}" destId="{35312DD1-B0D5-4203-AC74-8E34EE302603}" srcOrd="1" destOrd="0" presId="urn:microsoft.com/office/officeart/2005/8/layout/orgChart1"/>
    <dgm:cxn modelId="{4376AA23-5A74-4E4D-9F82-0331E65BB431}" srcId="{BD12C476-25A8-4D58-868A-B592333E305D}" destId="{0FED4B24-979E-47FB-B1BA-C1585230BE1C}" srcOrd="3" destOrd="0" parTransId="{A17F5DE3-B57C-49CE-8C9D-0630A12A418A}" sibTransId="{E3A81EFC-639F-4815-8A48-06479EA3C060}"/>
    <dgm:cxn modelId="{8766A931-D65E-488C-A568-D4EB2D413351}" type="presOf" srcId="{7AEFF893-4FCC-460A-83FB-CE255B9B2043}" destId="{802E448B-0DE8-46D5-B998-019F8335A5EB}" srcOrd="0" destOrd="0" presId="urn:microsoft.com/office/officeart/2005/8/layout/orgChart1"/>
    <dgm:cxn modelId="{69482C3F-FE5F-492D-AA5B-FFD6D838FE7E}" type="presOf" srcId="{91D3485F-A498-48A9-9086-3F6D6E1C79C2}" destId="{AFB997C3-FCEF-49D2-83C8-5CE0E804688D}" srcOrd="0" destOrd="0" presId="urn:microsoft.com/office/officeart/2005/8/layout/orgChart1"/>
    <dgm:cxn modelId="{C46D085F-C8FB-463A-95FC-8A35C4CAE5F2}" type="presOf" srcId="{57B7F03F-858F-459B-9A8D-6208223726CE}" destId="{B3C8EB9A-5D58-4F6D-926D-849CFA6C3BBE}" srcOrd="0" destOrd="0" presId="urn:microsoft.com/office/officeart/2005/8/layout/orgChart1"/>
    <dgm:cxn modelId="{A3BD7860-486C-4BAC-8663-8D5444F07D95}" type="presOf" srcId="{0FED4B24-979E-47FB-B1BA-C1585230BE1C}" destId="{0D44A240-59CA-48BB-B01D-A37DD223F8E3}" srcOrd="1" destOrd="0" presId="urn:microsoft.com/office/officeart/2005/8/layout/orgChart1"/>
    <dgm:cxn modelId="{50F7F347-863A-487D-8754-7953A58244D4}" type="presOf" srcId="{EB83BCD3-8BF1-4765-B9A6-B5C5BAA36E4F}" destId="{D9778D18-16A6-4708-B8DD-1361D3F18661}" srcOrd="0" destOrd="0" presId="urn:microsoft.com/office/officeart/2005/8/layout/orgChart1"/>
    <dgm:cxn modelId="{BC5C1C6F-DF07-4560-9E5E-A131381727C0}" srcId="{C08F83C5-8E5E-404B-A5FF-373EBB389374}" destId="{BD12C476-25A8-4D58-868A-B592333E305D}" srcOrd="0" destOrd="0" parTransId="{81D1C6C6-8C9B-426B-B6AE-6FA2AD9D0E9E}" sibTransId="{2222A103-B796-48D5-B2CA-555299E720F6}"/>
    <dgm:cxn modelId="{81F19271-D763-404A-A561-9EDC3F966BF5}" type="presOf" srcId="{105C466D-91D5-42DE-AE8C-D9D35221BBA3}" destId="{85E37CE0-DE34-495F-BDC4-DCB82E8069EF}" srcOrd="1" destOrd="0" presId="urn:microsoft.com/office/officeart/2005/8/layout/orgChart1"/>
    <dgm:cxn modelId="{CFBE8872-AC40-40AB-A1F2-3B1A0953F2E0}" type="presOf" srcId="{8DCBF402-7703-4973-B298-7121B98CE6BF}" destId="{7DF221ED-BE9E-4AC9-9FCC-3AE38A0F8C63}" srcOrd="0" destOrd="0" presId="urn:microsoft.com/office/officeart/2005/8/layout/orgChart1"/>
    <dgm:cxn modelId="{6C15B474-828E-4BA7-9B88-47F7D6DF73FA}" type="presOf" srcId="{BD12C476-25A8-4D58-868A-B592333E305D}" destId="{15998677-22C0-441E-B7E4-74B518B8F823}" srcOrd="1" destOrd="0" presId="urn:microsoft.com/office/officeart/2005/8/layout/orgChart1"/>
    <dgm:cxn modelId="{BC7D2D77-BAD4-47BA-B233-30551130789B}" srcId="{0D5EC697-E2FE-4DD4-8080-A70A6964918B}" destId="{105C466D-91D5-42DE-AE8C-D9D35221BBA3}" srcOrd="1" destOrd="0" parTransId="{C9F5BB99-D003-42FC-853E-3DDE6F45A0A6}" sibTransId="{AD070162-1E93-4A0B-B513-EDC578DA8B27}"/>
    <dgm:cxn modelId="{9DC5D37B-B9D8-4904-9B05-803D17910E54}" srcId="{0D5EC697-E2FE-4DD4-8080-A70A6964918B}" destId="{C0766231-5411-48A4-AA1E-ED772CF65CC8}" srcOrd="0" destOrd="0" parTransId="{8DCBF402-7703-4973-B298-7121B98CE6BF}" sibTransId="{E1CC4440-225F-4260-8D42-FCBC298332A2}"/>
    <dgm:cxn modelId="{AD05E07B-A822-40C0-9609-384047E8E0F3}" type="presOf" srcId="{C08F83C5-8E5E-404B-A5FF-373EBB389374}" destId="{A226B3B5-9D20-4A23-9160-235FC3E9A9A4}" srcOrd="0" destOrd="0" presId="urn:microsoft.com/office/officeart/2005/8/layout/orgChart1"/>
    <dgm:cxn modelId="{5C9CB77C-5967-424C-A3A4-5E031365E5B2}" type="presOf" srcId="{9C4794CE-51B6-4159-BDCC-9D4A004976E1}" destId="{BA85FA53-1B0B-47FE-9293-9DE023FF288C}" srcOrd="1" destOrd="0" presId="urn:microsoft.com/office/officeart/2005/8/layout/orgChart1"/>
    <dgm:cxn modelId="{08EA7180-5AF0-4400-B928-336C84F61A87}" srcId="{D2912E80-3E7C-4ECB-B5E9-436C42FCB40A}" destId="{092547E1-06E2-40C4-B294-7D1491957E20}" srcOrd="2" destOrd="0" parTransId="{1F0473E4-D189-435D-A4A2-2ADC500B2D1A}" sibTransId="{6319AE7C-538A-476A-8B6A-BEED57DDCAA5}"/>
    <dgm:cxn modelId="{F2638181-6DA6-43A1-9EBF-2993AA9F1EB3}" type="presOf" srcId="{96B375B1-AD21-49F6-8066-0FCBF3B72AC2}" destId="{B3332F55-9B7F-4FCE-B0DB-86F0864202EF}" srcOrd="1" destOrd="0" presId="urn:microsoft.com/office/officeart/2005/8/layout/orgChart1"/>
    <dgm:cxn modelId="{5D9F5683-1F16-484F-8B04-BADDBA4BB5E1}" type="presOf" srcId="{2B9E4904-11CE-4AD2-95F1-AB0E66B75ECB}" destId="{468CC453-6D31-4B35-A150-D5DA30E2EE9C}" srcOrd="1" destOrd="0" presId="urn:microsoft.com/office/officeart/2005/8/layout/orgChart1"/>
    <dgm:cxn modelId="{FC174085-401D-49D6-8D2A-C037221D9687}" srcId="{BD12C476-25A8-4D58-868A-B592333E305D}" destId="{D2912E80-3E7C-4ECB-B5E9-436C42FCB40A}" srcOrd="2" destOrd="0" parTransId="{ACC46A10-07B2-4540-9DAA-7D2E88B0E0F5}" sibTransId="{8853C8AE-0445-43C3-9B11-74F92F3EEE63}"/>
    <dgm:cxn modelId="{30A79486-0C50-4764-8582-D418C6F8BAAC}" srcId="{BD12C476-25A8-4D58-868A-B592333E305D}" destId="{0D5EC697-E2FE-4DD4-8080-A70A6964918B}" srcOrd="1" destOrd="0" parTransId="{57B7F03F-858F-459B-9A8D-6208223726CE}" sibTransId="{26D41AC7-1A88-4917-9118-1B5D279F8BD2}"/>
    <dgm:cxn modelId="{0CCDA190-8FFB-4FE9-B4BF-F1EBFD52ACDF}" type="presOf" srcId="{105C466D-91D5-42DE-AE8C-D9D35221BBA3}" destId="{C9CB80A4-660E-4814-91FA-BBF5877991B9}" srcOrd="0" destOrd="0" presId="urn:microsoft.com/office/officeart/2005/8/layout/orgChart1"/>
    <dgm:cxn modelId="{6E59709E-F19A-4585-A96B-8E5CB585C67C}" srcId="{D2912E80-3E7C-4ECB-B5E9-436C42FCB40A}" destId="{2B9E4904-11CE-4AD2-95F1-AB0E66B75ECB}" srcOrd="0" destOrd="0" parTransId="{DEDAACFA-C83D-4BB1-86F0-02B858A76182}" sibTransId="{C4333AF0-DC2C-43D5-8055-3C114C963885}"/>
    <dgm:cxn modelId="{3798CAA2-3905-4786-B3FC-769C9C5F30A6}" type="presOf" srcId="{092547E1-06E2-40C4-B294-7D1491957E20}" destId="{245CC1BC-660D-4C6F-835D-2F1729BC03D9}" srcOrd="0" destOrd="0" presId="urn:microsoft.com/office/officeart/2005/8/layout/orgChart1"/>
    <dgm:cxn modelId="{73E0BEA8-4B78-4F3B-BB94-A86412973974}" type="presOf" srcId="{D2912E80-3E7C-4ECB-B5E9-436C42FCB40A}" destId="{563B6DE1-A704-4536-9984-341CEC7603C2}" srcOrd="0" destOrd="0" presId="urn:microsoft.com/office/officeart/2005/8/layout/orgChart1"/>
    <dgm:cxn modelId="{256130AB-C22A-4A0F-935E-B1B29CA799AB}" type="presOf" srcId="{96B375B1-AD21-49F6-8066-0FCBF3B72AC2}" destId="{58BAD397-243E-44FF-9C17-403EE90D504D}" srcOrd="0" destOrd="0" presId="urn:microsoft.com/office/officeart/2005/8/layout/orgChart1"/>
    <dgm:cxn modelId="{2FC84FAF-FE8D-4EB1-842B-BB250EF65194}" type="presOf" srcId="{A17F5DE3-B57C-49CE-8C9D-0630A12A418A}" destId="{14BC8A60-44FF-45BF-A86A-F7194A98A442}" srcOrd="0" destOrd="0" presId="urn:microsoft.com/office/officeart/2005/8/layout/orgChart1"/>
    <dgm:cxn modelId="{836EC7B0-B2C0-4F3B-9446-2357B842C3FD}" type="presOf" srcId="{7AEFF893-4FCC-460A-83FB-CE255B9B2043}" destId="{BD344A61-B2B6-4A0A-814B-747288ECFE51}" srcOrd="1" destOrd="0" presId="urn:microsoft.com/office/officeart/2005/8/layout/orgChart1"/>
    <dgm:cxn modelId="{D83CDFB1-1BC7-4153-88AF-1FF987AC9B61}" type="presOf" srcId="{C0766231-5411-48A4-AA1E-ED772CF65CC8}" destId="{F791BBD2-5F40-4977-9408-107BBF8B04B0}" srcOrd="0" destOrd="0" presId="urn:microsoft.com/office/officeart/2005/8/layout/orgChart1"/>
    <dgm:cxn modelId="{A5F0FDB3-4C0A-41B1-9D65-7793F01B5EB2}" srcId="{D2912E80-3E7C-4ECB-B5E9-436C42FCB40A}" destId="{96B375B1-AD21-49F6-8066-0FCBF3B72AC2}" srcOrd="1" destOrd="0" parTransId="{EB83BCD3-8BF1-4765-B9A6-B5C5BAA36E4F}" sibTransId="{32D2ADDF-992E-4766-AA11-8A6757018E26}"/>
    <dgm:cxn modelId="{104D3AC5-C15D-435A-8D29-D3D4C293DD6D}" type="presOf" srcId="{1F0473E4-D189-435D-A4A2-2ADC500B2D1A}" destId="{8493A0AA-6D2C-4C90-BC9B-9A4B63AE580A}" srcOrd="0" destOrd="0" presId="urn:microsoft.com/office/officeart/2005/8/layout/orgChart1"/>
    <dgm:cxn modelId="{CF46A8C5-C456-4CC6-B721-B5BC33B1FE5C}" type="presOf" srcId="{0D5EC697-E2FE-4DD4-8080-A70A6964918B}" destId="{0DD4B453-DC09-427C-9FE3-2C7357288C28}" srcOrd="0" destOrd="0" presId="urn:microsoft.com/office/officeart/2005/8/layout/orgChart1"/>
    <dgm:cxn modelId="{933FB8CB-05C2-440A-89A6-66F28F1E1B7C}" type="presOf" srcId="{0D5EC697-E2FE-4DD4-8080-A70A6964918B}" destId="{C41D237E-54C5-4819-9624-6FCB27A7D8C2}" srcOrd="1" destOrd="0" presId="urn:microsoft.com/office/officeart/2005/8/layout/orgChart1"/>
    <dgm:cxn modelId="{F67A7BD1-B84E-4FDA-BBA8-D3743CAA93AF}" srcId="{BD12C476-25A8-4D58-868A-B592333E305D}" destId="{7AEFF893-4FCC-460A-83FB-CE255B9B2043}" srcOrd="0" destOrd="0" parTransId="{91D3485F-A498-48A9-9086-3F6D6E1C79C2}" sibTransId="{6FD507B7-6BC8-41BD-A536-F227F692DF68}"/>
    <dgm:cxn modelId="{4C3E47D8-618F-49DD-9D25-2791B32C0C82}" type="presOf" srcId="{C0766231-5411-48A4-AA1E-ED772CF65CC8}" destId="{F9009995-D160-43D1-A8D1-0539AC69A5D1}" srcOrd="1" destOrd="0" presId="urn:microsoft.com/office/officeart/2005/8/layout/orgChart1"/>
    <dgm:cxn modelId="{BCAAF0D9-5B91-450A-B60F-E8DBCF3EC747}" type="presOf" srcId="{ACC46A10-07B2-4540-9DAA-7D2E88B0E0F5}" destId="{2547CC94-A2DC-4A8E-BC44-1BDEBA4E69FA}" srcOrd="0" destOrd="0" presId="urn:microsoft.com/office/officeart/2005/8/layout/orgChart1"/>
    <dgm:cxn modelId="{E9D6F4D9-A919-488C-A6DC-0994D0114606}" type="presOf" srcId="{0FED4B24-979E-47FB-B1BA-C1585230BE1C}" destId="{D9B5327A-6336-49CE-879F-AEBA13E3C9AA}" srcOrd="0" destOrd="0" presId="urn:microsoft.com/office/officeart/2005/8/layout/orgChart1"/>
    <dgm:cxn modelId="{1C3E22DC-99FB-49CB-B61C-F25F223DBCB4}" type="presOf" srcId="{35E91644-EF0A-4581-BC5C-C89D0B7FAE04}" destId="{42340B20-A7D0-4FC8-A51E-7EA7CB2EF7DB}" srcOrd="0" destOrd="0" presId="urn:microsoft.com/office/officeart/2005/8/layout/orgChart1"/>
    <dgm:cxn modelId="{BCDEFFE0-D19A-4E43-844E-DF0EE48E5D8D}" srcId="{7AEFF893-4FCC-460A-83FB-CE255B9B2043}" destId="{35E91644-EF0A-4581-BC5C-C89D0B7FAE04}" srcOrd="0" destOrd="0" parTransId="{646E1BB7-65B7-4334-8B51-62AD68BD18A1}" sibTransId="{52F5BFB2-86A2-4810-9861-FA7A2809D328}"/>
    <dgm:cxn modelId="{326F51E3-46DC-4DF1-A1FF-0806A53E4EAB}" type="presOf" srcId="{646E1BB7-65B7-4334-8B51-62AD68BD18A1}" destId="{DD71067A-5888-4803-BF54-2E22916BF19D}" srcOrd="0" destOrd="0" presId="urn:microsoft.com/office/officeart/2005/8/layout/orgChart1"/>
    <dgm:cxn modelId="{B72593E8-DD1E-4783-AB6A-01FDF4CC02A2}" type="presOf" srcId="{C9F5BB99-D003-42FC-853E-3DDE6F45A0A6}" destId="{59B99C9B-D27B-47B1-80A7-78A949EDE67F}" srcOrd="0" destOrd="0" presId="urn:microsoft.com/office/officeart/2005/8/layout/orgChart1"/>
    <dgm:cxn modelId="{3B291EEE-E3BA-4CE6-9125-A8BF63074D68}" type="presOf" srcId="{2B9E4904-11CE-4AD2-95F1-AB0E66B75ECB}" destId="{9A589A47-6BA7-45D9-B671-86D7DC971640}" srcOrd="0" destOrd="0" presId="urn:microsoft.com/office/officeart/2005/8/layout/orgChart1"/>
    <dgm:cxn modelId="{C1DC79FB-9315-4D5A-965A-B5B15C3D049C}" type="presOf" srcId="{5C861C4E-165F-447C-9C81-03373EF846DC}" destId="{C5CBCB4C-E4C2-44C6-8435-8B6B57113234}" srcOrd="0" destOrd="0" presId="urn:microsoft.com/office/officeart/2005/8/layout/orgChart1"/>
    <dgm:cxn modelId="{92F11642-368D-498F-A9FD-50A9F5674C52}" type="presParOf" srcId="{A226B3B5-9D20-4A23-9160-235FC3E9A9A4}" destId="{CA2DAC2F-34C2-41E4-8179-13B8A09AD9FD}" srcOrd="0" destOrd="0" presId="urn:microsoft.com/office/officeart/2005/8/layout/orgChart1"/>
    <dgm:cxn modelId="{B16452CE-CC10-4AE0-B0F1-A5D430C80B96}" type="presParOf" srcId="{CA2DAC2F-34C2-41E4-8179-13B8A09AD9FD}" destId="{D45CA41F-981D-4FDD-9CD5-D3ABB7348175}" srcOrd="0" destOrd="0" presId="urn:microsoft.com/office/officeart/2005/8/layout/orgChart1"/>
    <dgm:cxn modelId="{46049A48-316E-47CE-BA5D-835AF572F8FC}" type="presParOf" srcId="{D45CA41F-981D-4FDD-9CD5-D3ABB7348175}" destId="{BC548B41-56EE-44B3-80AB-819FD2C18A07}" srcOrd="0" destOrd="0" presId="urn:microsoft.com/office/officeart/2005/8/layout/orgChart1"/>
    <dgm:cxn modelId="{93438722-7426-42FF-889D-CA95116ADBF6}" type="presParOf" srcId="{D45CA41F-981D-4FDD-9CD5-D3ABB7348175}" destId="{15998677-22C0-441E-B7E4-74B518B8F823}" srcOrd="1" destOrd="0" presId="urn:microsoft.com/office/officeart/2005/8/layout/orgChart1"/>
    <dgm:cxn modelId="{B51953E6-03A3-4552-B367-88342644B206}" type="presParOf" srcId="{CA2DAC2F-34C2-41E4-8179-13B8A09AD9FD}" destId="{26929FBA-E93D-45DD-8FDF-D7D004EF38BD}" srcOrd="1" destOrd="0" presId="urn:microsoft.com/office/officeart/2005/8/layout/orgChart1"/>
    <dgm:cxn modelId="{3CD19E41-8F59-496B-A2CF-1E288CD041AE}" type="presParOf" srcId="{26929FBA-E93D-45DD-8FDF-D7D004EF38BD}" destId="{AFB997C3-FCEF-49D2-83C8-5CE0E804688D}" srcOrd="0" destOrd="0" presId="urn:microsoft.com/office/officeart/2005/8/layout/orgChart1"/>
    <dgm:cxn modelId="{B721F328-7693-41D7-B424-EB1829CF388F}" type="presParOf" srcId="{26929FBA-E93D-45DD-8FDF-D7D004EF38BD}" destId="{64D8E07F-3DE2-4AAA-9021-CB7CD058DD5C}" srcOrd="1" destOrd="0" presId="urn:microsoft.com/office/officeart/2005/8/layout/orgChart1"/>
    <dgm:cxn modelId="{81B117FA-3499-4E53-9DFE-17D4B43D8187}" type="presParOf" srcId="{64D8E07F-3DE2-4AAA-9021-CB7CD058DD5C}" destId="{AA4418DA-857E-4682-80FD-C8024B34D450}" srcOrd="0" destOrd="0" presId="urn:microsoft.com/office/officeart/2005/8/layout/orgChart1"/>
    <dgm:cxn modelId="{CE5308E0-CC5F-4496-B63A-4FC4C070BD7E}" type="presParOf" srcId="{AA4418DA-857E-4682-80FD-C8024B34D450}" destId="{802E448B-0DE8-46D5-B998-019F8335A5EB}" srcOrd="0" destOrd="0" presId="urn:microsoft.com/office/officeart/2005/8/layout/orgChart1"/>
    <dgm:cxn modelId="{085509CE-1C5A-44A6-8995-F99411671B00}" type="presParOf" srcId="{AA4418DA-857E-4682-80FD-C8024B34D450}" destId="{BD344A61-B2B6-4A0A-814B-747288ECFE51}" srcOrd="1" destOrd="0" presId="urn:microsoft.com/office/officeart/2005/8/layout/orgChart1"/>
    <dgm:cxn modelId="{A2F1F767-12F1-490D-B6EE-C3F91A7552FA}" type="presParOf" srcId="{64D8E07F-3DE2-4AAA-9021-CB7CD058DD5C}" destId="{8811114A-4DA5-4735-9627-AD925D33CC59}" srcOrd="1" destOrd="0" presId="urn:microsoft.com/office/officeart/2005/8/layout/orgChart1"/>
    <dgm:cxn modelId="{CEDB1DC5-5B6B-4863-A278-351D6A2DD667}" type="presParOf" srcId="{8811114A-4DA5-4735-9627-AD925D33CC59}" destId="{DD71067A-5888-4803-BF54-2E22916BF19D}" srcOrd="0" destOrd="0" presId="urn:microsoft.com/office/officeart/2005/8/layout/orgChart1"/>
    <dgm:cxn modelId="{10AF88EA-6FD5-446B-A590-B68440B53C50}" type="presParOf" srcId="{8811114A-4DA5-4735-9627-AD925D33CC59}" destId="{5B0BE2C8-F20C-4B38-86EC-9E76B508D8E9}" srcOrd="1" destOrd="0" presId="urn:microsoft.com/office/officeart/2005/8/layout/orgChart1"/>
    <dgm:cxn modelId="{3AC83CF2-3F1D-4A52-A30A-F17CC3A820C7}" type="presParOf" srcId="{5B0BE2C8-F20C-4B38-86EC-9E76B508D8E9}" destId="{1FC60AE8-C01C-41E2-A4BD-584DD0A87AE0}" srcOrd="0" destOrd="0" presId="urn:microsoft.com/office/officeart/2005/8/layout/orgChart1"/>
    <dgm:cxn modelId="{AA0A9C90-0960-4F4A-A3A2-8615714C424D}" type="presParOf" srcId="{1FC60AE8-C01C-41E2-A4BD-584DD0A87AE0}" destId="{42340B20-A7D0-4FC8-A51E-7EA7CB2EF7DB}" srcOrd="0" destOrd="0" presId="urn:microsoft.com/office/officeart/2005/8/layout/orgChart1"/>
    <dgm:cxn modelId="{4539F09C-CC52-434F-B514-C70E5667A775}" type="presParOf" srcId="{1FC60AE8-C01C-41E2-A4BD-584DD0A87AE0}" destId="{51B04793-AD6B-4957-9AB0-A86AAC06914F}" srcOrd="1" destOrd="0" presId="urn:microsoft.com/office/officeart/2005/8/layout/orgChart1"/>
    <dgm:cxn modelId="{2F4201F8-732A-4EAE-90F3-45E9ECCB5866}" type="presParOf" srcId="{5B0BE2C8-F20C-4B38-86EC-9E76B508D8E9}" destId="{00AB9310-E95A-4111-9916-6650AA0CBD4F}" srcOrd="1" destOrd="0" presId="urn:microsoft.com/office/officeart/2005/8/layout/orgChart1"/>
    <dgm:cxn modelId="{AF04FCCE-C9AA-4F08-A4C4-ED9E9506A305}" type="presParOf" srcId="{5B0BE2C8-F20C-4B38-86EC-9E76B508D8E9}" destId="{1E3467B3-55D3-4220-B2D6-F998EE98B1A2}" srcOrd="2" destOrd="0" presId="urn:microsoft.com/office/officeart/2005/8/layout/orgChart1"/>
    <dgm:cxn modelId="{49060D61-9367-435B-9E69-02790570C97D}" type="presParOf" srcId="{8811114A-4DA5-4735-9627-AD925D33CC59}" destId="{C5CBCB4C-E4C2-44C6-8435-8B6B57113234}" srcOrd="2" destOrd="0" presId="urn:microsoft.com/office/officeart/2005/8/layout/orgChart1"/>
    <dgm:cxn modelId="{E8F3F644-13F5-44C7-BB1A-6ECE3A4D6CD5}" type="presParOf" srcId="{8811114A-4DA5-4735-9627-AD925D33CC59}" destId="{DEBF6793-6C64-40AE-A564-E2673F4D9A5A}" srcOrd="3" destOrd="0" presId="urn:microsoft.com/office/officeart/2005/8/layout/orgChart1"/>
    <dgm:cxn modelId="{5B35CA13-2F31-4EDF-9CF8-2768203EBB4A}" type="presParOf" srcId="{DEBF6793-6C64-40AE-A564-E2673F4D9A5A}" destId="{C121E73B-0FC6-490D-B0C5-6B6E34E9E924}" srcOrd="0" destOrd="0" presId="urn:microsoft.com/office/officeart/2005/8/layout/orgChart1"/>
    <dgm:cxn modelId="{7F8DE303-980B-4BF6-8661-CEA82E2C50DA}" type="presParOf" srcId="{C121E73B-0FC6-490D-B0C5-6B6E34E9E924}" destId="{CC591294-B2DE-47EE-B1A4-B88AC02F7A04}" srcOrd="0" destOrd="0" presId="urn:microsoft.com/office/officeart/2005/8/layout/orgChart1"/>
    <dgm:cxn modelId="{C6DC8D8B-C6EF-4F14-B839-EDCDEF401D79}" type="presParOf" srcId="{C121E73B-0FC6-490D-B0C5-6B6E34E9E924}" destId="{BA85FA53-1B0B-47FE-9293-9DE023FF288C}" srcOrd="1" destOrd="0" presId="urn:microsoft.com/office/officeart/2005/8/layout/orgChart1"/>
    <dgm:cxn modelId="{96313AA0-2E43-4C23-A931-A9992E0C76E9}" type="presParOf" srcId="{DEBF6793-6C64-40AE-A564-E2673F4D9A5A}" destId="{D713F554-C7A4-48BC-8F0C-179BC564EF06}" srcOrd="1" destOrd="0" presId="urn:microsoft.com/office/officeart/2005/8/layout/orgChart1"/>
    <dgm:cxn modelId="{8AC1B7E5-417C-4D16-A110-B5D16476EEB7}" type="presParOf" srcId="{DEBF6793-6C64-40AE-A564-E2673F4D9A5A}" destId="{3938C938-B2EF-4E9F-8AC8-4B4EDEB9A351}" srcOrd="2" destOrd="0" presId="urn:microsoft.com/office/officeart/2005/8/layout/orgChart1"/>
    <dgm:cxn modelId="{D7F20F93-69BA-4B5D-B88C-F893A061D040}" type="presParOf" srcId="{64D8E07F-3DE2-4AAA-9021-CB7CD058DD5C}" destId="{46E20B8F-ABD5-456C-B0D3-14E6FA5AF3E6}" srcOrd="2" destOrd="0" presId="urn:microsoft.com/office/officeart/2005/8/layout/orgChart1"/>
    <dgm:cxn modelId="{30B87E03-41E7-4FBA-8C77-D6F3855D7E75}" type="presParOf" srcId="{26929FBA-E93D-45DD-8FDF-D7D004EF38BD}" destId="{B3C8EB9A-5D58-4F6D-926D-849CFA6C3BBE}" srcOrd="2" destOrd="0" presId="urn:microsoft.com/office/officeart/2005/8/layout/orgChart1"/>
    <dgm:cxn modelId="{015534C5-8168-4504-A5AE-30A0817A0A87}" type="presParOf" srcId="{26929FBA-E93D-45DD-8FDF-D7D004EF38BD}" destId="{C7085747-3BB1-4811-BDED-70CC13865224}" srcOrd="3" destOrd="0" presId="urn:microsoft.com/office/officeart/2005/8/layout/orgChart1"/>
    <dgm:cxn modelId="{D8593C7C-98F0-48D4-A68D-4A17D3B7820A}" type="presParOf" srcId="{C7085747-3BB1-4811-BDED-70CC13865224}" destId="{E253D194-613B-4029-AF94-02B46E401B4F}" srcOrd="0" destOrd="0" presId="urn:microsoft.com/office/officeart/2005/8/layout/orgChart1"/>
    <dgm:cxn modelId="{EB2EDC9E-FC4B-4136-9DA0-BCA27E3F058E}" type="presParOf" srcId="{E253D194-613B-4029-AF94-02B46E401B4F}" destId="{0DD4B453-DC09-427C-9FE3-2C7357288C28}" srcOrd="0" destOrd="0" presId="urn:microsoft.com/office/officeart/2005/8/layout/orgChart1"/>
    <dgm:cxn modelId="{4DAF95F2-0018-44D0-AE34-66D581FBDD54}" type="presParOf" srcId="{E253D194-613B-4029-AF94-02B46E401B4F}" destId="{C41D237E-54C5-4819-9624-6FCB27A7D8C2}" srcOrd="1" destOrd="0" presId="urn:microsoft.com/office/officeart/2005/8/layout/orgChart1"/>
    <dgm:cxn modelId="{2BEBF225-91E8-432C-A582-9E17E8BEB2D6}" type="presParOf" srcId="{C7085747-3BB1-4811-BDED-70CC13865224}" destId="{411C3A1C-F512-402C-8E76-FCCD3F9FC641}" srcOrd="1" destOrd="0" presId="urn:microsoft.com/office/officeart/2005/8/layout/orgChart1"/>
    <dgm:cxn modelId="{DE480EAF-4C1F-4C93-BF98-0FDB56B83089}" type="presParOf" srcId="{411C3A1C-F512-402C-8E76-FCCD3F9FC641}" destId="{7DF221ED-BE9E-4AC9-9FCC-3AE38A0F8C63}" srcOrd="0" destOrd="0" presId="urn:microsoft.com/office/officeart/2005/8/layout/orgChart1"/>
    <dgm:cxn modelId="{F53F1E49-3FB4-4C31-A449-B48C23546C86}" type="presParOf" srcId="{411C3A1C-F512-402C-8E76-FCCD3F9FC641}" destId="{D4FBD3D9-7BCA-40CE-B9AA-26298606D36C}" srcOrd="1" destOrd="0" presId="urn:microsoft.com/office/officeart/2005/8/layout/orgChart1"/>
    <dgm:cxn modelId="{09CFD761-C9D5-4327-BC4C-4E4569CD5B2D}" type="presParOf" srcId="{D4FBD3D9-7BCA-40CE-B9AA-26298606D36C}" destId="{2663AC90-A22C-444C-BB42-9543F2EBAF74}" srcOrd="0" destOrd="0" presId="urn:microsoft.com/office/officeart/2005/8/layout/orgChart1"/>
    <dgm:cxn modelId="{F5690F65-2E03-44E7-8575-11A52627ECF3}" type="presParOf" srcId="{2663AC90-A22C-444C-BB42-9543F2EBAF74}" destId="{F791BBD2-5F40-4977-9408-107BBF8B04B0}" srcOrd="0" destOrd="0" presId="urn:microsoft.com/office/officeart/2005/8/layout/orgChart1"/>
    <dgm:cxn modelId="{493F9032-35F5-4BDD-ACE9-9D8F05AC8348}" type="presParOf" srcId="{2663AC90-A22C-444C-BB42-9543F2EBAF74}" destId="{F9009995-D160-43D1-A8D1-0539AC69A5D1}" srcOrd="1" destOrd="0" presId="urn:microsoft.com/office/officeart/2005/8/layout/orgChart1"/>
    <dgm:cxn modelId="{C5198F73-89C0-4863-A4AF-A152D65A9C9D}" type="presParOf" srcId="{D4FBD3D9-7BCA-40CE-B9AA-26298606D36C}" destId="{AF5A6D73-1179-4EFD-B24E-98DD0B34D133}" srcOrd="1" destOrd="0" presId="urn:microsoft.com/office/officeart/2005/8/layout/orgChart1"/>
    <dgm:cxn modelId="{0357264E-29C3-4061-9EDE-BBB5ED10EB96}" type="presParOf" srcId="{D4FBD3D9-7BCA-40CE-B9AA-26298606D36C}" destId="{2045EAD7-B430-44DA-AAB4-07511972BAA8}" srcOrd="2" destOrd="0" presId="urn:microsoft.com/office/officeart/2005/8/layout/orgChart1"/>
    <dgm:cxn modelId="{BC75DF58-F6FD-43BA-ACFA-DE138A984B62}" type="presParOf" srcId="{411C3A1C-F512-402C-8E76-FCCD3F9FC641}" destId="{59B99C9B-D27B-47B1-80A7-78A949EDE67F}" srcOrd="2" destOrd="0" presId="urn:microsoft.com/office/officeart/2005/8/layout/orgChart1"/>
    <dgm:cxn modelId="{ED2A21D6-573B-4715-AA08-EF26E494B5AE}" type="presParOf" srcId="{411C3A1C-F512-402C-8E76-FCCD3F9FC641}" destId="{3948DE96-680E-4257-904A-870EFE59AA50}" srcOrd="3" destOrd="0" presId="urn:microsoft.com/office/officeart/2005/8/layout/orgChart1"/>
    <dgm:cxn modelId="{BFD8131F-18F5-4876-A4EE-823B22C75584}" type="presParOf" srcId="{3948DE96-680E-4257-904A-870EFE59AA50}" destId="{0F35D923-1488-4E3F-B946-009F7A670948}" srcOrd="0" destOrd="0" presId="urn:microsoft.com/office/officeart/2005/8/layout/orgChart1"/>
    <dgm:cxn modelId="{D6738EBF-6422-485C-B6CE-6FC6B41D1FEC}" type="presParOf" srcId="{0F35D923-1488-4E3F-B946-009F7A670948}" destId="{C9CB80A4-660E-4814-91FA-BBF5877991B9}" srcOrd="0" destOrd="0" presId="urn:microsoft.com/office/officeart/2005/8/layout/orgChart1"/>
    <dgm:cxn modelId="{C44CD78E-BB23-44D6-BADF-1156D9BB8AD4}" type="presParOf" srcId="{0F35D923-1488-4E3F-B946-009F7A670948}" destId="{85E37CE0-DE34-495F-BDC4-DCB82E8069EF}" srcOrd="1" destOrd="0" presId="urn:microsoft.com/office/officeart/2005/8/layout/orgChart1"/>
    <dgm:cxn modelId="{28A78DD9-205E-46C5-A0B7-857C11D3CE34}" type="presParOf" srcId="{3948DE96-680E-4257-904A-870EFE59AA50}" destId="{2480478D-BB42-40AE-8CB8-D7404D2945D5}" srcOrd="1" destOrd="0" presId="urn:microsoft.com/office/officeart/2005/8/layout/orgChart1"/>
    <dgm:cxn modelId="{F09032EF-08D7-49B9-B1C0-3D229DA7BC96}" type="presParOf" srcId="{3948DE96-680E-4257-904A-870EFE59AA50}" destId="{A051653B-2293-411C-A372-AF4A63DF0D3F}" srcOrd="2" destOrd="0" presId="urn:microsoft.com/office/officeart/2005/8/layout/orgChart1"/>
    <dgm:cxn modelId="{96D9FA0D-1CFF-4489-9C5B-FD811DF02DD3}" type="presParOf" srcId="{C7085747-3BB1-4811-BDED-70CC13865224}" destId="{F1F652D4-9FCF-401B-A55F-C496AB09FA0E}" srcOrd="2" destOrd="0" presId="urn:microsoft.com/office/officeart/2005/8/layout/orgChart1"/>
    <dgm:cxn modelId="{7A9CF579-A268-4E0A-89D5-71AAE1F4FB97}" type="presParOf" srcId="{26929FBA-E93D-45DD-8FDF-D7D004EF38BD}" destId="{2547CC94-A2DC-4A8E-BC44-1BDEBA4E69FA}" srcOrd="4" destOrd="0" presId="urn:microsoft.com/office/officeart/2005/8/layout/orgChart1"/>
    <dgm:cxn modelId="{39D456A0-FC29-4432-8997-F02584FC6430}" type="presParOf" srcId="{26929FBA-E93D-45DD-8FDF-D7D004EF38BD}" destId="{F6A9252D-9D84-4691-A80E-E9344C4F1AFD}" srcOrd="5" destOrd="0" presId="urn:microsoft.com/office/officeart/2005/8/layout/orgChart1"/>
    <dgm:cxn modelId="{298E10B2-BF6F-477B-B63A-7CD373C6D896}" type="presParOf" srcId="{F6A9252D-9D84-4691-A80E-E9344C4F1AFD}" destId="{153C4048-4A5A-4FDC-82E2-7897931AE296}" srcOrd="0" destOrd="0" presId="urn:microsoft.com/office/officeart/2005/8/layout/orgChart1"/>
    <dgm:cxn modelId="{E2DBD5B0-3334-4F3D-8122-AC0D487F8D2A}" type="presParOf" srcId="{153C4048-4A5A-4FDC-82E2-7897931AE296}" destId="{563B6DE1-A704-4536-9984-341CEC7603C2}" srcOrd="0" destOrd="0" presId="urn:microsoft.com/office/officeart/2005/8/layout/orgChart1"/>
    <dgm:cxn modelId="{E03919A4-D00C-4915-ACF3-34B4F3D55260}" type="presParOf" srcId="{153C4048-4A5A-4FDC-82E2-7897931AE296}" destId="{6129412F-3C30-46DC-8AB6-706D3CF0EE0D}" srcOrd="1" destOrd="0" presId="urn:microsoft.com/office/officeart/2005/8/layout/orgChart1"/>
    <dgm:cxn modelId="{6EFC4AEC-3599-4F06-9E94-214DFA0F9822}" type="presParOf" srcId="{F6A9252D-9D84-4691-A80E-E9344C4F1AFD}" destId="{0D0D7C95-B3CE-42BF-AB9C-99AB508DA535}" srcOrd="1" destOrd="0" presId="urn:microsoft.com/office/officeart/2005/8/layout/orgChart1"/>
    <dgm:cxn modelId="{BF7B40C8-5959-429D-B87A-7E2902B263E6}" type="presParOf" srcId="{0D0D7C95-B3CE-42BF-AB9C-99AB508DA535}" destId="{8B30E3AB-DE3D-45F8-8B80-4EE2A406B3BE}" srcOrd="0" destOrd="0" presId="urn:microsoft.com/office/officeart/2005/8/layout/orgChart1"/>
    <dgm:cxn modelId="{7C43826B-7311-4A0F-8F23-C3588485FE40}" type="presParOf" srcId="{0D0D7C95-B3CE-42BF-AB9C-99AB508DA535}" destId="{46A7EE31-B2AA-4710-8635-54AEF773640D}" srcOrd="1" destOrd="0" presId="urn:microsoft.com/office/officeart/2005/8/layout/orgChart1"/>
    <dgm:cxn modelId="{706CF8E1-ADA7-4CF8-9E2C-67E8CC8D2EDB}" type="presParOf" srcId="{46A7EE31-B2AA-4710-8635-54AEF773640D}" destId="{11A644E0-B9C9-4675-8F48-BA2916898E82}" srcOrd="0" destOrd="0" presId="urn:microsoft.com/office/officeart/2005/8/layout/orgChart1"/>
    <dgm:cxn modelId="{27DAE6B5-D92B-499A-97E0-7D66F93CA3B6}" type="presParOf" srcId="{11A644E0-B9C9-4675-8F48-BA2916898E82}" destId="{9A589A47-6BA7-45D9-B671-86D7DC971640}" srcOrd="0" destOrd="0" presId="urn:microsoft.com/office/officeart/2005/8/layout/orgChart1"/>
    <dgm:cxn modelId="{FAAE215A-41FF-4390-92A4-6EB02AFF054A}" type="presParOf" srcId="{11A644E0-B9C9-4675-8F48-BA2916898E82}" destId="{468CC453-6D31-4B35-A150-D5DA30E2EE9C}" srcOrd="1" destOrd="0" presId="urn:microsoft.com/office/officeart/2005/8/layout/orgChart1"/>
    <dgm:cxn modelId="{5A28E4F6-0513-4F60-A830-54C229CCD620}" type="presParOf" srcId="{46A7EE31-B2AA-4710-8635-54AEF773640D}" destId="{8E925949-5F30-4593-9FD3-2B5B0B5EAF9F}" srcOrd="1" destOrd="0" presId="urn:microsoft.com/office/officeart/2005/8/layout/orgChart1"/>
    <dgm:cxn modelId="{8F91DB96-2F08-4A11-827B-1FF9265CDDD7}" type="presParOf" srcId="{46A7EE31-B2AA-4710-8635-54AEF773640D}" destId="{03281A20-AE4A-4528-8875-9E1F971EA38C}" srcOrd="2" destOrd="0" presId="urn:microsoft.com/office/officeart/2005/8/layout/orgChart1"/>
    <dgm:cxn modelId="{307A73BA-4534-4C4A-8445-054226E7A247}" type="presParOf" srcId="{0D0D7C95-B3CE-42BF-AB9C-99AB508DA535}" destId="{D9778D18-16A6-4708-B8DD-1361D3F18661}" srcOrd="2" destOrd="0" presId="urn:microsoft.com/office/officeart/2005/8/layout/orgChart1"/>
    <dgm:cxn modelId="{7F8A1884-5ECE-4199-87EA-DDD78E4B38A0}" type="presParOf" srcId="{0D0D7C95-B3CE-42BF-AB9C-99AB508DA535}" destId="{A74773E6-257F-4EDB-9E46-F4FF64475C66}" srcOrd="3" destOrd="0" presId="urn:microsoft.com/office/officeart/2005/8/layout/orgChart1"/>
    <dgm:cxn modelId="{3EE39E43-8D91-4995-B219-6EB080C1ED24}" type="presParOf" srcId="{A74773E6-257F-4EDB-9E46-F4FF64475C66}" destId="{B2071045-244F-4AFD-848B-F9EE3F7A14D5}" srcOrd="0" destOrd="0" presId="urn:microsoft.com/office/officeart/2005/8/layout/orgChart1"/>
    <dgm:cxn modelId="{07E32A55-0C2F-4B08-88D8-BCBFBA4C4DB7}" type="presParOf" srcId="{B2071045-244F-4AFD-848B-F9EE3F7A14D5}" destId="{58BAD397-243E-44FF-9C17-403EE90D504D}" srcOrd="0" destOrd="0" presId="urn:microsoft.com/office/officeart/2005/8/layout/orgChart1"/>
    <dgm:cxn modelId="{A8FC9179-2C11-4753-835C-3C06C5BB7E9A}" type="presParOf" srcId="{B2071045-244F-4AFD-848B-F9EE3F7A14D5}" destId="{B3332F55-9B7F-4FCE-B0DB-86F0864202EF}" srcOrd="1" destOrd="0" presId="urn:microsoft.com/office/officeart/2005/8/layout/orgChart1"/>
    <dgm:cxn modelId="{FAFD1922-359C-4E88-A39D-A1923F6D084B}" type="presParOf" srcId="{A74773E6-257F-4EDB-9E46-F4FF64475C66}" destId="{2BBAE570-C1FF-4ED7-936E-F1549AB9133A}" srcOrd="1" destOrd="0" presId="urn:microsoft.com/office/officeart/2005/8/layout/orgChart1"/>
    <dgm:cxn modelId="{917D641B-2A55-450E-BE1D-D470DA034463}" type="presParOf" srcId="{A74773E6-257F-4EDB-9E46-F4FF64475C66}" destId="{89752615-25AD-4F95-8E14-05E6B8EF0A95}" srcOrd="2" destOrd="0" presId="urn:microsoft.com/office/officeart/2005/8/layout/orgChart1"/>
    <dgm:cxn modelId="{293ADC26-C2EA-421E-834C-FBEDC6B24618}" type="presParOf" srcId="{0D0D7C95-B3CE-42BF-AB9C-99AB508DA535}" destId="{8493A0AA-6D2C-4C90-BC9B-9A4B63AE580A}" srcOrd="4" destOrd="0" presId="urn:microsoft.com/office/officeart/2005/8/layout/orgChart1"/>
    <dgm:cxn modelId="{D3529982-4127-4200-B693-2E164B951EBD}" type="presParOf" srcId="{0D0D7C95-B3CE-42BF-AB9C-99AB508DA535}" destId="{5B5E2286-EE47-4D78-8D49-FA59AF77DBC9}" srcOrd="5" destOrd="0" presId="urn:microsoft.com/office/officeart/2005/8/layout/orgChart1"/>
    <dgm:cxn modelId="{B1F01C77-AF96-4477-92D9-78BED8F8D27E}" type="presParOf" srcId="{5B5E2286-EE47-4D78-8D49-FA59AF77DBC9}" destId="{317A7BD0-ACAD-40E9-891A-C7FE100B73D4}" srcOrd="0" destOrd="0" presId="urn:microsoft.com/office/officeart/2005/8/layout/orgChart1"/>
    <dgm:cxn modelId="{024BA955-8BCA-4216-8907-A7764F134D17}" type="presParOf" srcId="{317A7BD0-ACAD-40E9-891A-C7FE100B73D4}" destId="{245CC1BC-660D-4C6F-835D-2F1729BC03D9}" srcOrd="0" destOrd="0" presId="urn:microsoft.com/office/officeart/2005/8/layout/orgChart1"/>
    <dgm:cxn modelId="{A9ADF0B5-EF95-488D-8648-EDD46E36AE89}" type="presParOf" srcId="{317A7BD0-ACAD-40E9-891A-C7FE100B73D4}" destId="{35312DD1-B0D5-4203-AC74-8E34EE302603}" srcOrd="1" destOrd="0" presId="urn:microsoft.com/office/officeart/2005/8/layout/orgChart1"/>
    <dgm:cxn modelId="{67A567E5-7BCD-4E60-B3CD-50D086619E75}" type="presParOf" srcId="{5B5E2286-EE47-4D78-8D49-FA59AF77DBC9}" destId="{9E962CFD-5B68-4653-9447-DFFF4175EFB0}" srcOrd="1" destOrd="0" presId="urn:microsoft.com/office/officeart/2005/8/layout/orgChart1"/>
    <dgm:cxn modelId="{960AB57F-E392-4ADC-B8B0-89FA69F81675}" type="presParOf" srcId="{5B5E2286-EE47-4D78-8D49-FA59AF77DBC9}" destId="{1BD7E05C-E385-4CFF-A505-E111F20DA2B5}" srcOrd="2" destOrd="0" presId="urn:microsoft.com/office/officeart/2005/8/layout/orgChart1"/>
    <dgm:cxn modelId="{B521B79A-CA82-4756-BDC9-54F24A0D4275}" type="presParOf" srcId="{F6A9252D-9D84-4691-A80E-E9344C4F1AFD}" destId="{138CEFCF-AC21-4A69-B567-4F4D5CF35ED4}" srcOrd="2" destOrd="0" presId="urn:microsoft.com/office/officeart/2005/8/layout/orgChart1"/>
    <dgm:cxn modelId="{71611860-75E7-443C-BEBA-7F41DB577E56}" type="presParOf" srcId="{26929FBA-E93D-45DD-8FDF-D7D004EF38BD}" destId="{14BC8A60-44FF-45BF-A86A-F7194A98A442}" srcOrd="6" destOrd="0" presId="urn:microsoft.com/office/officeart/2005/8/layout/orgChart1"/>
    <dgm:cxn modelId="{A54C4DC2-46DA-4980-BF07-D2FA07892C5E}" type="presParOf" srcId="{26929FBA-E93D-45DD-8FDF-D7D004EF38BD}" destId="{C92423E9-8CF0-4E67-9E57-CCD351E7BA3D}" srcOrd="7" destOrd="0" presId="urn:microsoft.com/office/officeart/2005/8/layout/orgChart1"/>
    <dgm:cxn modelId="{7020658E-93EE-495B-889D-5C6273454305}" type="presParOf" srcId="{C92423E9-8CF0-4E67-9E57-CCD351E7BA3D}" destId="{90EE65C7-D862-4089-A1B9-5EE6ED50B0C0}" srcOrd="0" destOrd="0" presId="urn:microsoft.com/office/officeart/2005/8/layout/orgChart1"/>
    <dgm:cxn modelId="{F67E36B5-69D2-4B81-A5B6-D97E79C38AB1}" type="presParOf" srcId="{90EE65C7-D862-4089-A1B9-5EE6ED50B0C0}" destId="{D9B5327A-6336-49CE-879F-AEBA13E3C9AA}" srcOrd="0" destOrd="0" presId="urn:microsoft.com/office/officeart/2005/8/layout/orgChart1"/>
    <dgm:cxn modelId="{D91B9291-0955-4903-8A5E-D9C810D185D5}" type="presParOf" srcId="{90EE65C7-D862-4089-A1B9-5EE6ED50B0C0}" destId="{0D44A240-59CA-48BB-B01D-A37DD223F8E3}" srcOrd="1" destOrd="0" presId="urn:microsoft.com/office/officeart/2005/8/layout/orgChart1"/>
    <dgm:cxn modelId="{22FB92AF-A77A-4584-95FE-2A35E3C9DE4B}" type="presParOf" srcId="{C92423E9-8CF0-4E67-9E57-CCD351E7BA3D}" destId="{57AC3DD1-29C5-4DA0-9252-9644CD4B10C0}" srcOrd="1" destOrd="0" presId="urn:microsoft.com/office/officeart/2005/8/layout/orgChart1"/>
    <dgm:cxn modelId="{F29B0571-C1E7-4C97-9171-BF1B84F9E48F}" type="presParOf" srcId="{C92423E9-8CF0-4E67-9E57-CCD351E7BA3D}" destId="{EEA40560-6550-450F-A876-833A019237D2}" srcOrd="2" destOrd="0" presId="urn:microsoft.com/office/officeart/2005/8/layout/orgChart1"/>
    <dgm:cxn modelId="{6BBA0735-CA19-4471-B8E8-8568BB5B3DC3}" type="presParOf" srcId="{CA2DAC2F-34C2-41E4-8179-13B8A09AD9FD}" destId="{F5F85F14-0B7C-4BBE-8608-8056E06878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C8A60-44FF-45BF-A86A-F7194A98A442}">
      <dsp:nvSpPr>
        <dsp:cNvPr id="0" name=""/>
        <dsp:cNvSpPr/>
      </dsp:nvSpPr>
      <dsp:spPr>
        <a:xfrm>
          <a:off x="4064000" y="811328"/>
          <a:ext cx="2807117" cy="347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195"/>
              </a:lnTo>
              <a:lnTo>
                <a:pt x="2807117" y="177195"/>
              </a:lnTo>
              <a:lnTo>
                <a:pt x="2807117" y="3475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3A0AA-6D2C-4C90-BC9B-9A4B63AE580A}">
      <dsp:nvSpPr>
        <dsp:cNvPr id="0" name=""/>
        <dsp:cNvSpPr/>
      </dsp:nvSpPr>
      <dsp:spPr>
        <a:xfrm>
          <a:off x="439655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78D18-16A6-4708-B8DD-1361D3F18661}">
      <dsp:nvSpPr>
        <dsp:cNvPr id="0" name=""/>
        <dsp:cNvSpPr/>
      </dsp:nvSpPr>
      <dsp:spPr>
        <a:xfrm>
          <a:off x="439655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0E3AB-DE3D-45F8-8B80-4EE2A406B3BE}">
      <dsp:nvSpPr>
        <dsp:cNvPr id="0" name=""/>
        <dsp:cNvSpPr/>
      </dsp:nvSpPr>
      <dsp:spPr>
        <a:xfrm>
          <a:off x="439655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7CC94-A2DC-4A8E-BC44-1BDEBA4E69FA}">
      <dsp:nvSpPr>
        <dsp:cNvPr id="0" name=""/>
        <dsp:cNvSpPr/>
      </dsp:nvSpPr>
      <dsp:spPr>
        <a:xfrm>
          <a:off x="4064000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99C9B-D27B-47B1-80A7-78A949EDE67F}">
      <dsp:nvSpPr>
        <dsp:cNvPr id="0" name=""/>
        <dsp:cNvSpPr/>
      </dsp:nvSpPr>
      <dsp:spPr>
        <a:xfrm>
          <a:off x="2433662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221ED-BE9E-4AC9-9FCC-3AE38A0F8C63}">
      <dsp:nvSpPr>
        <dsp:cNvPr id="0" name=""/>
        <dsp:cNvSpPr/>
      </dsp:nvSpPr>
      <dsp:spPr>
        <a:xfrm>
          <a:off x="2433662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8EB9A-5D58-4F6D-926D-849CFA6C3BBE}">
      <dsp:nvSpPr>
        <dsp:cNvPr id="0" name=""/>
        <dsp:cNvSpPr/>
      </dsp:nvSpPr>
      <dsp:spPr>
        <a:xfrm>
          <a:off x="308255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BCB4C-E4C2-44C6-8435-8B6B57113234}">
      <dsp:nvSpPr>
        <dsp:cNvPr id="0" name=""/>
        <dsp:cNvSpPr/>
      </dsp:nvSpPr>
      <dsp:spPr>
        <a:xfrm>
          <a:off x="470768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1067A-5888-4803-BF54-2E22916BF19D}">
      <dsp:nvSpPr>
        <dsp:cNvPr id="0" name=""/>
        <dsp:cNvSpPr/>
      </dsp:nvSpPr>
      <dsp:spPr>
        <a:xfrm>
          <a:off x="470768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997C3-FCEF-49D2-83C8-5CE0E804688D}">
      <dsp:nvSpPr>
        <dsp:cNvPr id="0" name=""/>
        <dsp:cNvSpPr/>
      </dsp:nvSpPr>
      <dsp:spPr>
        <a:xfrm>
          <a:off x="1119658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2944341" y="0"/>
              </a:moveTo>
              <a:lnTo>
                <a:pt x="2944341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48B41-56EE-44B3-80AB-819FD2C18A07}">
      <dsp:nvSpPr>
        <dsp:cNvPr id="0" name=""/>
        <dsp:cNvSpPr/>
      </dsp:nvSpPr>
      <dsp:spPr>
        <a:xfrm>
          <a:off x="3252886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CFDwavemaker</a:t>
          </a:r>
          <a:r>
            <a:rPr lang="en-GB" sz="2000" kern="1200" dirty="0"/>
            <a:t> Theories</a:t>
          </a:r>
        </a:p>
      </dsp:txBody>
      <dsp:txXfrm>
        <a:off x="3252886" y="215"/>
        <a:ext cx="1622226" cy="811113"/>
      </dsp:txXfrm>
    </dsp:sp>
    <dsp:sp modelId="{802E448B-0DE8-46D5-B998-019F8335A5EB}">
      <dsp:nvSpPr>
        <dsp:cNvPr id="0" name=""/>
        <dsp:cNvSpPr/>
      </dsp:nvSpPr>
      <dsp:spPr>
        <a:xfrm>
          <a:off x="308545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Irregular</a:t>
          </a:r>
        </a:p>
      </dsp:txBody>
      <dsp:txXfrm>
        <a:off x="308545" y="1151996"/>
        <a:ext cx="1622226" cy="811113"/>
      </dsp:txXfrm>
    </dsp:sp>
    <dsp:sp modelId="{42340B20-A7D0-4FC8-A51E-7EA7CB2EF7DB}">
      <dsp:nvSpPr>
        <dsp:cNvPr id="0" name=""/>
        <dsp:cNvSpPr/>
      </dsp:nvSpPr>
      <dsp:spPr>
        <a:xfrm>
          <a:off x="714102" y="2303776"/>
          <a:ext cx="1622226" cy="81111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Linear waves</a:t>
          </a:r>
        </a:p>
      </dsp:txBody>
      <dsp:txXfrm>
        <a:off x="714102" y="2303776"/>
        <a:ext cx="1622226" cy="811113"/>
      </dsp:txXfrm>
    </dsp:sp>
    <dsp:sp modelId="{CC591294-B2DE-47EE-B1A4-B88AC02F7A04}">
      <dsp:nvSpPr>
        <dsp:cNvPr id="0" name=""/>
        <dsp:cNvSpPr/>
      </dsp:nvSpPr>
      <dsp:spPr>
        <a:xfrm>
          <a:off x="714102" y="3455557"/>
          <a:ext cx="1622226" cy="81111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Second order theory</a:t>
          </a:r>
        </a:p>
      </dsp:txBody>
      <dsp:txXfrm>
        <a:off x="714102" y="3455557"/>
        <a:ext cx="1622226" cy="811113"/>
      </dsp:txXfrm>
    </dsp:sp>
    <dsp:sp modelId="{0DD4B453-DC09-427C-9FE3-2C7357288C28}">
      <dsp:nvSpPr>
        <dsp:cNvPr id="0" name=""/>
        <dsp:cNvSpPr/>
      </dsp:nvSpPr>
      <dsp:spPr>
        <a:xfrm>
          <a:off x="2271439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Regular</a:t>
          </a:r>
        </a:p>
      </dsp:txBody>
      <dsp:txXfrm>
        <a:off x="2271439" y="1151996"/>
        <a:ext cx="1622226" cy="811113"/>
      </dsp:txXfrm>
    </dsp:sp>
    <dsp:sp modelId="{F791BBD2-5F40-4977-9408-107BBF8B04B0}">
      <dsp:nvSpPr>
        <dsp:cNvPr id="0" name=""/>
        <dsp:cNvSpPr/>
      </dsp:nvSpPr>
      <dsp:spPr>
        <a:xfrm>
          <a:off x="2676996" y="2303776"/>
          <a:ext cx="1622226" cy="81111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Stokes 5</a:t>
          </a:r>
          <a:r>
            <a:rPr lang="en-GB" sz="2000" kern="1200" baseline="30000" dirty="0"/>
            <a:t>th</a:t>
          </a:r>
          <a:endParaRPr lang="en-GB" sz="2000" kern="1200" dirty="0"/>
        </a:p>
      </dsp:txBody>
      <dsp:txXfrm>
        <a:off x="2676996" y="2303776"/>
        <a:ext cx="1622226" cy="811113"/>
      </dsp:txXfrm>
    </dsp:sp>
    <dsp:sp modelId="{C9CB80A4-660E-4814-91FA-BBF5877991B9}">
      <dsp:nvSpPr>
        <dsp:cNvPr id="0" name=""/>
        <dsp:cNvSpPr/>
      </dsp:nvSpPr>
      <dsp:spPr>
        <a:xfrm>
          <a:off x="2676996" y="3455557"/>
          <a:ext cx="1622226" cy="81111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Stream function</a:t>
          </a:r>
        </a:p>
      </dsp:txBody>
      <dsp:txXfrm>
        <a:off x="2676996" y="3455557"/>
        <a:ext cx="1622226" cy="811113"/>
      </dsp:txXfrm>
    </dsp:sp>
    <dsp:sp modelId="{563B6DE1-A704-4536-9984-341CEC7603C2}">
      <dsp:nvSpPr>
        <dsp:cNvPr id="0" name=""/>
        <dsp:cNvSpPr/>
      </dsp:nvSpPr>
      <dsp:spPr>
        <a:xfrm>
          <a:off x="4234333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Wavemaker</a:t>
          </a:r>
        </a:p>
      </dsp:txBody>
      <dsp:txXfrm>
        <a:off x="4234333" y="1151996"/>
        <a:ext cx="1622226" cy="811113"/>
      </dsp:txXfrm>
    </dsp:sp>
    <dsp:sp modelId="{9A589A47-6BA7-45D9-B671-86D7DC971640}">
      <dsp:nvSpPr>
        <dsp:cNvPr id="0" name=""/>
        <dsp:cNvSpPr/>
      </dsp:nvSpPr>
      <dsp:spPr>
        <a:xfrm>
          <a:off x="4639890" y="2303776"/>
          <a:ext cx="1622226" cy="81111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Piston wavemaker</a:t>
          </a:r>
        </a:p>
      </dsp:txBody>
      <dsp:txXfrm>
        <a:off x="4639890" y="2303776"/>
        <a:ext cx="1622226" cy="811113"/>
      </dsp:txXfrm>
    </dsp:sp>
    <dsp:sp modelId="{58BAD397-243E-44FF-9C17-403EE90D504D}">
      <dsp:nvSpPr>
        <dsp:cNvPr id="0" name=""/>
        <dsp:cNvSpPr/>
      </dsp:nvSpPr>
      <dsp:spPr>
        <a:xfrm>
          <a:off x="4639890" y="3455557"/>
          <a:ext cx="1622226" cy="81111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Hinched</a:t>
          </a:r>
          <a:r>
            <a:rPr lang="en-GB" sz="2000" kern="1200" dirty="0"/>
            <a:t> wavemaker</a:t>
          </a:r>
        </a:p>
      </dsp:txBody>
      <dsp:txXfrm>
        <a:off x="4639890" y="3455557"/>
        <a:ext cx="1622226" cy="811113"/>
      </dsp:txXfrm>
    </dsp:sp>
    <dsp:sp modelId="{245CC1BC-660D-4C6F-835D-2F1729BC03D9}">
      <dsp:nvSpPr>
        <dsp:cNvPr id="0" name=""/>
        <dsp:cNvSpPr/>
      </dsp:nvSpPr>
      <dsp:spPr>
        <a:xfrm>
          <a:off x="4639890" y="4607338"/>
          <a:ext cx="1622226" cy="81111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Dual-</a:t>
          </a:r>
          <a:r>
            <a:rPr lang="en-GB" sz="2000" kern="1200" dirty="0" err="1"/>
            <a:t>hinched</a:t>
          </a:r>
          <a:r>
            <a:rPr lang="en-GB" sz="2000" kern="1200" dirty="0"/>
            <a:t> wavemaker</a:t>
          </a:r>
        </a:p>
      </dsp:txBody>
      <dsp:txXfrm>
        <a:off x="4639890" y="4607338"/>
        <a:ext cx="1622226" cy="811113"/>
      </dsp:txXfrm>
    </dsp:sp>
    <dsp:sp modelId="{D9B5327A-6336-49CE-879F-AEBA13E3C9AA}">
      <dsp:nvSpPr>
        <dsp:cNvPr id="0" name=""/>
        <dsp:cNvSpPr/>
      </dsp:nvSpPr>
      <dsp:spPr>
        <a:xfrm>
          <a:off x="6060003" y="1158858"/>
          <a:ext cx="1622226" cy="811113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Spectral-wave-data</a:t>
          </a:r>
        </a:p>
      </dsp:txBody>
      <dsp:txXfrm>
        <a:off x="6060003" y="1158858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425C-60E4-4A59-9D36-A0F225314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137B3-3BC7-40A4-B179-63116C38C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5EC63-9924-41E0-AF25-EE62A757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B0CC-5388-4A1D-9FE8-C6D505659423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1739-8009-4DBF-82AD-3472500F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634F-37AF-48BA-BAC8-6E15A68B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FD-4371-4D2C-ABF4-EA7A09932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7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FF93-44BA-44D4-9222-A725749B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5DAE4-378F-415E-9F3D-A45513B1E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7BC32-90AE-431D-A68A-1979FEAC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B0CC-5388-4A1D-9FE8-C6D505659423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AE010-0D4C-4299-B3E5-459A3135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CEED-A8C3-410B-81B5-4995C7E0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FD-4371-4D2C-ABF4-EA7A09932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82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7D5B7-5BF2-4EEC-8EE5-90F4369D2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6B355-0CE3-4DE2-9BDA-B4F462E5E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2F998-9854-4BEB-BA61-50EE910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B0CC-5388-4A1D-9FE8-C6D505659423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B17B-6863-48E5-B057-E17A848D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B1A7A-CEE3-4510-9DC0-CFF45E6F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FD-4371-4D2C-ABF4-EA7A09932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5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960F-4591-4524-BBA1-E6D5733E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7A7C-5602-45E7-9D37-481D42CF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1C24-C114-49D1-AAF3-EC4DDDF2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B0CC-5388-4A1D-9FE8-C6D505659423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9A33-C1FA-419B-A28D-2530653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21156-F859-4B01-B18F-538AA4D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FD-4371-4D2C-ABF4-EA7A09932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5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ADBC-3AD2-4444-AB07-A5386F81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3171F-DFC9-4CF0-B8AC-244A3D9EC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A10C8-226B-4E16-939D-1796B704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B0CC-5388-4A1D-9FE8-C6D505659423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FFBC-85AD-4061-8606-EC57F3BC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8BD2-3CE6-4D99-9363-0F76A902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FD-4371-4D2C-ABF4-EA7A09932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13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59F9-282C-43D6-9B49-5488D2EB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57F7-8DFE-4C38-8BB8-2AFB0420A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C0B9A-0ACE-4A6C-8EA9-A30F7E454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CFA73-372E-49E3-913B-D05B22EE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B0CC-5388-4A1D-9FE8-C6D505659423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27F55-5BE9-41A2-BFCF-6C8CD83B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69986-1BB3-48FE-A7C0-7443E6EC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FD-4371-4D2C-ABF4-EA7A09932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81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5B4D-9814-47AE-8770-9DC6EB71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F5499-4FC0-48B4-991C-9876FEED9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B897B-1537-41DD-835E-EBFEF2841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2DBF3-3A68-4302-9562-C6754B638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2E3C0-2FAC-4808-954D-8BEB4D7E9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83738-21D7-44A5-8EA2-2F8A4E2E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B0CC-5388-4A1D-9FE8-C6D505659423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C78B6-9769-4C15-9786-B07C65E7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2D212-F359-4F03-A126-DBDDC2A4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FD-4371-4D2C-ABF4-EA7A09932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4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D8F5-AB18-4662-979D-9CEE8FC4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92719-1EBB-4C01-ADA0-9B392958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B0CC-5388-4A1D-9FE8-C6D505659423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F2C25-F094-4A3B-8EEF-6105D384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CD70-6D19-4E1D-9D34-0FA9974A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FD-4371-4D2C-ABF4-EA7A09932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55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2D9D4-4E80-4736-A02D-4731991F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B0CC-5388-4A1D-9FE8-C6D505659423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012DC-B44E-4227-943F-DA9C26DF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BE2AA-5D9A-4833-85D1-B1F206D3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FD-4371-4D2C-ABF4-EA7A09932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37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3123-B9A7-490E-BEC5-D1FC35BC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216D-DA34-484B-A28B-E6415E0F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298E2-FF11-4F2F-BC21-1C09834D3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FB44C-2E5D-44F5-9BB7-FE37EC2D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B0CC-5388-4A1D-9FE8-C6D505659423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37F3-2F45-4D4B-A46B-730C9E61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32AA5-A789-42D4-9708-20D71C3D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FD-4371-4D2C-ABF4-EA7A09932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93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6771-0699-4CDD-81A1-D4BED6C3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DE130-AC77-4D0C-A177-E2E8116AF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D83F0-BADC-40B6-88E1-B0873A836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010ED-3691-42BE-9658-915CCC2B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B0CC-5388-4A1D-9FE8-C6D505659423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E5609-2B36-4BA1-9C1A-83C66A9E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BDD36-59C8-4755-A4F8-CEAEA4D0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FD-4371-4D2C-ABF4-EA7A09932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6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C6C0F-C045-42F5-8105-76EB0179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55A4D-DB74-44A9-846B-8BCFD257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3E69-9D0F-4EE2-AA6A-661C732F4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AB0CC-5388-4A1D-9FE8-C6D505659423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7390F-E8D4-4CAD-BE85-F3323A570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3712-AC4A-465B-9184-5129A1A20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EAFD-4371-4D2C-ABF4-EA7A09932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4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B1726B-14D4-4A75-BA3C-8651240C2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27244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80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Øystein</dc:creator>
  <cp:lastModifiedBy>Øystein</cp:lastModifiedBy>
  <cp:revision>4</cp:revision>
  <dcterms:created xsi:type="dcterms:W3CDTF">2020-10-26T14:22:30Z</dcterms:created>
  <dcterms:modified xsi:type="dcterms:W3CDTF">2020-10-26T14:56:36Z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nfoFinished">
    <vt:lpwstr>True</vt:lpwstr>
  </property>
</Properties>
</file>